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FA88B-4A41-4E94-A629-1404530412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275CC-0B7C-4F71-8C29-F5C65EC5C4C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E4A924-AAEB-4747-A9DF-51EEFC678CF7}" type="parTrans" cxnId="{F654A9CF-E9D1-4B3A-8746-8D20903CDF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8CA62A9-FC1B-49A2-9DEE-28438F0A7078}" type="sibTrans" cxnId="{F654A9CF-E9D1-4B3A-8746-8D20903CDF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9C6C25B-0EA6-4B1B-A776-6960BC04AE0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DE4C97-40EB-4012-9873-5A35D94B6F5F}" type="parTrans" cxnId="{FD96D737-E3F7-413D-9851-2D55E033E75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9FA221-39DD-4FFC-B0EC-DF18FF44C019}" type="sibTrans" cxnId="{FD96D737-E3F7-413D-9851-2D55E033E75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AB37B4-8C80-454C-A157-28CC0BE6A57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B295171-6C39-4DC6-B2BA-A47742AEB98D}" type="parTrans" cxnId="{54D3D0F3-01E6-436E-AA79-D32C2FFD6B3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9B16B97-6531-423A-AAE7-AC3DB1D71E1B}" type="sibTrans" cxnId="{54D3D0F3-01E6-436E-AA79-D32C2FFD6B3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F2C58D5-88D3-4284-B038-4CD9FE297A7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A62427-FA4B-4C62-B56D-FAAABFC4FE80}" type="parTrans" cxnId="{F3E1F601-B174-4EAE-976A-CB37FCC84A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009ECDC-62CF-4447-AA7A-E2BA9F13F559}" type="sibTrans" cxnId="{F3E1F601-B174-4EAE-976A-CB37FCC84A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84FC8DD-1ECE-4901-A785-6F322CC83BCD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7BE130-1345-4485-831D-D63C46B62A0A}" type="parTrans" cxnId="{FEEF5E95-95E4-4EC3-BB3B-E7411483C43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A22702-C9F8-470B-9B5E-93E431140F88}" type="sibTrans" cxnId="{FEEF5E95-95E4-4EC3-BB3B-E7411483C43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60AE8DE-8EC9-49AE-854D-738CECB9ADA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৭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8A9A37-29D5-41B8-9A79-6CE2B07F03B5}" type="parTrans" cxnId="{15B89027-94C2-4F2A-BD88-F25B9F0AA6C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3A08B5-7A7F-4AA1-94DF-601D07166345}" type="sibTrans" cxnId="{15B89027-94C2-4F2A-BD88-F25B9F0AA6C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179D98-0F39-4BCE-821E-1CC8E31E056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41C5BE-2836-4FB3-AA06-2879F9F5FADA}" type="parTrans" cxnId="{6E4E3E66-F3BB-45A4-9E56-DB60B857BE9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81F48E-5067-4D8A-9F9E-197C2C44F56C}" type="sibTrans" cxnId="{6E4E3E66-F3BB-45A4-9E56-DB60B857BE9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14FAF8-210E-40CE-AF13-9CB04CF035D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CAC0E7C-E527-4E07-9B92-C63565C02046}" type="parTrans" cxnId="{657D923D-F44C-4A35-A370-21894CAC81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D675C68-A4D8-4BE4-BFD9-843C078CB7EE}" type="sibTrans" cxnId="{657D923D-F44C-4A35-A370-21894CAC81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22254E1-FF5A-4D5C-BD4F-8D0D3713CE9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CF7324-5994-45D2-A160-6E89292D34E4}" type="parTrans" cxnId="{C35C7C22-3C91-453E-8076-43F480AE6D2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A59C09-825E-410E-A94B-DE5132CD481C}" type="sibTrans" cxnId="{C35C7C22-3C91-453E-8076-43F480AE6D2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5924728-2122-4DE3-9F13-FCA1F77DC1C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2943E1-966B-4C0B-A380-F8C1D8B37F61}" type="parTrans" cxnId="{59D2720D-C9ED-498D-A660-53B22FA9AE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51B592-B474-46DD-8802-380AF89EBF62}" type="sibTrans" cxnId="{59D2720D-C9ED-498D-A660-53B22FA9AE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57D576-F882-4CB4-8524-85D30E8E000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৫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322A96-75DB-4D4E-9B04-04A0A52203DC}" type="parTrans" cxnId="{7A44C1F2-190B-4D41-9E7F-3B56B4D513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609092-8691-46EE-BDAB-D8E107B62059}" type="sibTrans" cxnId="{7A44C1F2-190B-4D41-9E7F-3B56B4D513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3EF674-069B-4DF0-875E-694C883D97C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2A82C9-DF98-400B-A7F4-3A9AC03E6A83}" type="parTrans" cxnId="{7321CAF1-C8B7-437F-8842-5E2DD1B6EC0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24A211-7653-4B6E-9689-A19F7CB356FB}" type="sibTrans" cxnId="{7321CAF1-C8B7-437F-8842-5E2DD1B6EC0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12F169-7A39-4DB3-9B14-B28D7DF42004}" type="pres">
      <dgm:prSet presAssocID="{BF3FA88B-4A41-4E94-A629-1404530412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72911-6CD6-40A6-B2F7-3D5B7996A7E9}" type="pres">
      <dgm:prSet presAssocID="{AB1275CC-0B7C-4F71-8C29-F5C65EC5C4C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18648-C692-480E-ADCD-E32F749EEEE4}" type="pres">
      <dgm:prSet presAssocID="{F8CA62A9-FC1B-49A2-9DEE-28438F0A7078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E0138F90-F3BF-4D54-BB00-0F54F49458DC}" type="pres">
      <dgm:prSet presAssocID="{F8CA62A9-FC1B-49A2-9DEE-28438F0A7078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7E649AEE-FAB3-43DF-A3B7-AD773C8B62D5}" type="pres">
      <dgm:prSet presAssocID="{CA179D98-0F39-4BCE-821E-1CC8E31E056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E6B9C-3964-4A31-8347-1D05B758CF9E}" type="pres">
      <dgm:prSet presAssocID="{E181F48E-5067-4D8A-9F9E-197C2C44F56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C3E16CE5-7D1A-4745-BADC-A2E98AB57F56}" type="pres">
      <dgm:prSet presAssocID="{E181F48E-5067-4D8A-9F9E-197C2C44F56C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910D70D9-BA4C-4294-9E2A-298AE487B2A0}" type="pres">
      <dgm:prSet presAssocID="{1D14FAF8-210E-40CE-AF13-9CB04CF035D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05E6-70DF-4BD4-B86F-01F6718286BB}" type="pres">
      <dgm:prSet presAssocID="{2D675C68-A4D8-4BE4-BFD9-843C078CB7EE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105F819B-C009-4C94-AE62-94890E347098}" type="pres">
      <dgm:prSet presAssocID="{2D675C68-A4D8-4BE4-BFD9-843C078CB7EE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1AC7D015-F095-4B32-B408-7624A0467CF2}" type="pres">
      <dgm:prSet presAssocID="{A22254E1-FF5A-4D5C-BD4F-8D0D3713CE9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64AC-814E-41EB-BEE8-5FC0DD0DBF79}" type="pres">
      <dgm:prSet presAssocID="{D3A59C09-825E-410E-A94B-DE5132CD481C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3374A2CA-1FC5-42D8-BECF-A4E793291E1F}" type="pres">
      <dgm:prSet presAssocID="{D3A59C09-825E-410E-A94B-DE5132CD481C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A3349E0B-103E-4DC0-B540-9E8CFEFEB6F5}" type="pres">
      <dgm:prSet presAssocID="{A5924728-2122-4DE3-9F13-FCA1F77DC1C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4AF0E-A436-4682-A536-84BA1CBC221B}" type="pres">
      <dgm:prSet presAssocID="{9451B592-B474-46DD-8802-380AF89EBF62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27650B76-6B38-497A-B895-8881ECC56607}" type="pres">
      <dgm:prSet presAssocID="{9451B592-B474-46DD-8802-380AF89EBF62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ECCE6AD7-76B9-4293-8A15-82E8EFF85D42}" type="pres">
      <dgm:prSet presAssocID="{F057D576-F882-4CB4-8524-85D30E8E000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8F4E-3485-4838-9922-62F6D665B45E}" type="pres">
      <dgm:prSet presAssocID="{7D609092-8691-46EE-BDAB-D8E107B62059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E6745EAF-91EA-495E-8EA1-BEC3D1F95190}" type="pres">
      <dgm:prSet presAssocID="{7D609092-8691-46EE-BDAB-D8E107B62059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38DF39B5-94B6-4674-BC7E-A6A0E920D91B}" type="pres">
      <dgm:prSet presAssocID="{B93EF674-069B-4DF0-875E-694C883D97C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276E9-1E04-4E64-AC94-82D62BFA92AF}" type="pres">
      <dgm:prSet presAssocID="{6B24A211-7653-4B6E-9689-A19F7CB356FB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4176A7D3-31B0-4CFF-9EFE-E0FE8E99F730}" type="pres">
      <dgm:prSet presAssocID="{6B24A211-7653-4B6E-9689-A19F7CB356FB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77E662EE-0544-4602-A7DD-E65201F53C49}" type="pres">
      <dgm:prSet presAssocID="{C60AE8DE-8EC9-49AE-854D-738CECB9ADA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BEC19-17A0-4213-9F31-2D0A1B08350D}" type="pres">
      <dgm:prSet presAssocID="{193A08B5-7A7F-4AA1-94DF-601D07166345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33D14F38-8ECF-4D38-AEC1-DE234AC3318F}" type="pres">
      <dgm:prSet presAssocID="{193A08B5-7A7F-4AA1-94DF-601D07166345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618A4E8A-968D-4E20-8250-C360E7B89E7E}" type="pres">
      <dgm:prSet presAssocID="{29C6C25B-0EA6-4B1B-A776-6960BC04AE0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96DD-3123-4A24-91E6-27A094C51B82}" type="pres">
      <dgm:prSet presAssocID="{599FA221-39DD-4FFC-B0EC-DF18FF44C019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7E53CB70-301B-47AC-ACD2-FE6440022198}" type="pres">
      <dgm:prSet presAssocID="{599FA221-39DD-4FFC-B0EC-DF18FF44C019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D47F6445-9E87-4514-A02C-B5FDB4838781}" type="pres">
      <dgm:prSet presAssocID="{E7AB37B4-8C80-454C-A157-28CC0BE6A57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72012-92B3-435B-8AA8-A4E75398CE84}" type="pres">
      <dgm:prSet presAssocID="{09B16B97-6531-423A-AAE7-AC3DB1D71E1B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7CBD7888-8E7D-4780-B312-A33E558802D4}" type="pres">
      <dgm:prSet presAssocID="{09B16B97-6531-423A-AAE7-AC3DB1D71E1B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F82BFB7A-456A-4380-80DF-66355AA24473}" type="pres">
      <dgm:prSet presAssocID="{8F2C58D5-88D3-4284-B038-4CD9FE297A7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B7A5-FAA2-4335-AEA1-C0275F190D34}" type="pres">
      <dgm:prSet presAssocID="{C009ECDC-62CF-4447-AA7A-E2BA9F13F559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93792B6C-E1D7-411D-803E-22BEA2089F0E}" type="pres">
      <dgm:prSet presAssocID="{C009ECDC-62CF-4447-AA7A-E2BA9F13F559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F1F80666-BE0E-4232-9FB2-FBD570E95713}" type="pres">
      <dgm:prSet presAssocID="{C84FC8DD-1ECE-4901-A785-6F322CC83BC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09F8-7C86-4B55-A7C4-0BCC05084A3F}" type="pres">
      <dgm:prSet presAssocID="{19A22702-C9F8-470B-9B5E-93E431140F88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93750192-FE17-4106-AC90-F15E5ABE7210}" type="pres">
      <dgm:prSet presAssocID="{19A22702-C9F8-470B-9B5E-93E431140F88}" presName="connectorText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BC377EF2-6D6D-4DBE-B972-F4A222628A18}" type="presOf" srcId="{19A22702-C9F8-470B-9B5E-93E431140F88}" destId="{93750192-FE17-4106-AC90-F15E5ABE7210}" srcOrd="1" destOrd="0" presId="urn:microsoft.com/office/officeart/2005/8/layout/cycle2"/>
    <dgm:cxn modelId="{CD596F2C-5FDF-4ED8-93B4-D684CCAE572F}" type="presOf" srcId="{BF3FA88B-4A41-4E94-A629-140453041234}" destId="{F212F169-7A39-4DB3-9B14-B28D7DF42004}" srcOrd="0" destOrd="0" presId="urn:microsoft.com/office/officeart/2005/8/layout/cycle2"/>
    <dgm:cxn modelId="{A517D934-C47F-4573-9E44-8398C5A19AF1}" type="presOf" srcId="{29C6C25B-0EA6-4B1B-A776-6960BC04AE07}" destId="{618A4E8A-968D-4E20-8250-C360E7B89E7E}" srcOrd="0" destOrd="0" presId="urn:microsoft.com/office/officeart/2005/8/layout/cycle2"/>
    <dgm:cxn modelId="{FEEF5E95-95E4-4EC3-BB3B-E7411483C434}" srcId="{BF3FA88B-4A41-4E94-A629-140453041234}" destId="{C84FC8DD-1ECE-4901-A785-6F322CC83BCD}" srcOrd="11" destOrd="0" parTransId="{B87BE130-1345-4485-831D-D63C46B62A0A}" sibTransId="{19A22702-C9F8-470B-9B5E-93E431140F88}"/>
    <dgm:cxn modelId="{55F1E033-7F87-4D23-B568-AA97BA3ABD50}" type="presOf" srcId="{A22254E1-FF5A-4D5C-BD4F-8D0D3713CE99}" destId="{1AC7D015-F095-4B32-B408-7624A0467CF2}" srcOrd="0" destOrd="0" presId="urn:microsoft.com/office/officeart/2005/8/layout/cycle2"/>
    <dgm:cxn modelId="{98BD43A7-1E1E-4379-90D0-0A99870E3384}" type="presOf" srcId="{C009ECDC-62CF-4447-AA7A-E2BA9F13F559}" destId="{5E35B7A5-FAA2-4335-AEA1-C0275F190D34}" srcOrd="0" destOrd="0" presId="urn:microsoft.com/office/officeart/2005/8/layout/cycle2"/>
    <dgm:cxn modelId="{410AFEF2-448C-40DA-9DD3-DB35B281D83D}" type="presOf" srcId="{6B24A211-7653-4B6E-9689-A19F7CB356FB}" destId="{4176A7D3-31B0-4CFF-9EFE-E0FE8E99F730}" srcOrd="1" destOrd="0" presId="urn:microsoft.com/office/officeart/2005/8/layout/cycle2"/>
    <dgm:cxn modelId="{77EB7247-EF4C-4B93-B3C6-63B9D4FA110D}" type="presOf" srcId="{F8CA62A9-FC1B-49A2-9DEE-28438F0A7078}" destId="{2D018648-C692-480E-ADCD-E32F749EEEE4}" srcOrd="0" destOrd="0" presId="urn:microsoft.com/office/officeart/2005/8/layout/cycle2"/>
    <dgm:cxn modelId="{8969D9D4-4426-4DE3-A030-9F48C7C27F97}" type="presOf" srcId="{D3A59C09-825E-410E-A94B-DE5132CD481C}" destId="{AEBD64AC-814E-41EB-BEE8-5FC0DD0DBF79}" srcOrd="0" destOrd="0" presId="urn:microsoft.com/office/officeart/2005/8/layout/cycle2"/>
    <dgm:cxn modelId="{90AEB19C-ED4C-4E8D-8D55-8719B4C589CE}" type="presOf" srcId="{B93EF674-069B-4DF0-875E-694C883D97CF}" destId="{38DF39B5-94B6-4674-BC7E-A6A0E920D91B}" srcOrd="0" destOrd="0" presId="urn:microsoft.com/office/officeart/2005/8/layout/cycle2"/>
    <dgm:cxn modelId="{F3E1F601-B174-4EAE-976A-CB37FCC84AE3}" srcId="{BF3FA88B-4A41-4E94-A629-140453041234}" destId="{8F2C58D5-88D3-4284-B038-4CD9FE297A72}" srcOrd="10" destOrd="0" parTransId="{21A62427-FA4B-4C62-B56D-FAAABFC4FE80}" sibTransId="{C009ECDC-62CF-4447-AA7A-E2BA9F13F559}"/>
    <dgm:cxn modelId="{580B6A72-3794-431A-B8B9-943599C0DEEC}" type="presOf" srcId="{1D14FAF8-210E-40CE-AF13-9CB04CF035D5}" destId="{910D70D9-BA4C-4294-9E2A-298AE487B2A0}" srcOrd="0" destOrd="0" presId="urn:microsoft.com/office/officeart/2005/8/layout/cycle2"/>
    <dgm:cxn modelId="{CE51AB46-3C1B-4146-B57A-EA54EE11E3AE}" type="presOf" srcId="{599FA221-39DD-4FFC-B0EC-DF18FF44C019}" destId="{8D4596DD-3123-4A24-91E6-27A094C51B82}" srcOrd="0" destOrd="0" presId="urn:microsoft.com/office/officeart/2005/8/layout/cycle2"/>
    <dgm:cxn modelId="{7A44C1F2-190B-4D41-9E7F-3B56B4D5135A}" srcId="{BF3FA88B-4A41-4E94-A629-140453041234}" destId="{F057D576-F882-4CB4-8524-85D30E8E0007}" srcOrd="5" destOrd="0" parTransId="{8E322A96-75DB-4D4E-9B04-04A0A52203DC}" sibTransId="{7D609092-8691-46EE-BDAB-D8E107B62059}"/>
    <dgm:cxn modelId="{FFA567C2-2E83-4D13-87A2-F0C04CC6C801}" type="presOf" srcId="{6B24A211-7653-4B6E-9689-A19F7CB356FB}" destId="{EA6276E9-1E04-4E64-AC94-82D62BFA92AF}" srcOrd="0" destOrd="0" presId="urn:microsoft.com/office/officeart/2005/8/layout/cycle2"/>
    <dgm:cxn modelId="{59D2720D-C9ED-498D-A660-53B22FA9AE4F}" srcId="{BF3FA88B-4A41-4E94-A629-140453041234}" destId="{A5924728-2122-4DE3-9F13-FCA1F77DC1CA}" srcOrd="4" destOrd="0" parTransId="{AD2943E1-966B-4C0B-A380-F8C1D8B37F61}" sibTransId="{9451B592-B474-46DD-8802-380AF89EBF62}"/>
    <dgm:cxn modelId="{6AC540E0-7604-47CA-A4FA-24D6477908E3}" type="presOf" srcId="{AB1275CC-0B7C-4F71-8C29-F5C65EC5C4C4}" destId="{3EA72911-6CD6-40A6-B2F7-3D5B7996A7E9}" srcOrd="0" destOrd="0" presId="urn:microsoft.com/office/officeart/2005/8/layout/cycle2"/>
    <dgm:cxn modelId="{A0E1F127-29C0-433E-A6B6-1E9725BA0094}" type="presOf" srcId="{9451B592-B474-46DD-8802-380AF89EBF62}" destId="{27650B76-6B38-497A-B895-8881ECC56607}" srcOrd="1" destOrd="0" presId="urn:microsoft.com/office/officeart/2005/8/layout/cycle2"/>
    <dgm:cxn modelId="{538CA0EA-9754-43EB-A32F-0CCE32F7459B}" type="presOf" srcId="{19A22702-C9F8-470B-9B5E-93E431140F88}" destId="{8F1409F8-7C86-4B55-A7C4-0BCC05084A3F}" srcOrd="0" destOrd="0" presId="urn:microsoft.com/office/officeart/2005/8/layout/cycle2"/>
    <dgm:cxn modelId="{7321CAF1-C8B7-437F-8842-5E2DD1B6EC00}" srcId="{BF3FA88B-4A41-4E94-A629-140453041234}" destId="{B93EF674-069B-4DF0-875E-694C883D97CF}" srcOrd="6" destOrd="0" parTransId="{122A82C9-DF98-400B-A7F4-3A9AC03E6A83}" sibTransId="{6B24A211-7653-4B6E-9689-A19F7CB356FB}"/>
    <dgm:cxn modelId="{D6F2AD29-4681-4CF1-A9E1-E901A52BF3A9}" type="presOf" srcId="{A5924728-2122-4DE3-9F13-FCA1F77DC1CA}" destId="{A3349E0B-103E-4DC0-B540-9E8CFEFEB6F5}" srcOrd="0" destOrd="0" presId="urn:microsoft.com/office/officeart/2005/8/layout/cycle2"/>
    <dgm:cxn modelId="{B5F24A45-B761-447E-A73A-59F55E228CAB}" type="presOf" srcId="{2D675C68-A4D8-4BE4-BFD9-843C078CB7EE}" destId="{105F819B-C009-4C94-AE62-94890E347098}" srcOrd="1" destOrd="0" presId="urn:microsoft.com/office/officeart/2005/8/layout/cycle2"/>
    <dgm:cxn modelId="{F654A9CF-E9D1-4B3A-8746-8D20903CDF1B}" srcId="{BF3FA88B-4A41-4E94-A629-140453041234}" destId="{AB1275CC-0B7C-4F71-8C29-F5C65EC5C4C4}" srcOrd="0" destOrd="0" parTransId="{9AE4A924-AAEB-4747-A9DF-51EEFC678CF7}" sibTransId="{F8CA62A9-FC1B-49A2-9DEE-28438F0A7078}"/>
    <dgm:cxn modelId="{5C0279F7-5194-437B-8E3E-84ABEC0ECADC}" type="presOf" srcId="{D3A59C09-825E-410E-A94B-DE5132CD481C}" destId="{3374A2CA-1FC5-42D8-BECF-A4E793291E1F}" srcOrd="1" destOrd="0" presId="urn:microsoft.com/office/officeart/2005/8/layout/cycle2"/>
    <dgm:cxn modelId="{8B613BDA-572E-4253-ACB9-C40B55F51FFD}" type="presOf" srcId="{9451B592-B474-46DD-8802-380AF89EBF62}" destId="{73F4AF0E-A436-4682-A536-84BA1CBC221B}" srcOrd="0" destOrd="0" presId="urn:microsoft.com/office/officeart/2005/8/layout/cycle2"/>
    <dgm:cxn modelId="{C294A501-7B39-41BF-9166-5206D665BB5E}" type="presOf" srcId="{C84FC8DD-1ECE-4901-A785-6F322CC83BCD}" destId="{F1F80666-BE0E-4232-9FB2-FBD570E95713}" srcOrd="0" destOrd="0" presId="urn:microsoft.com/office/officeart/2005/8/layout/cycle2"/>
    <dgm:cxn modelId="{FD96D737-E3F7-413D-9851-2D55E033E757}" srcId="{BF3FA88B-4A41-4E94-A629-140453041234}" destId="{29C6C25B-0EA6-4B1B-A776-6960BC04AE07}" srcOrd="8" destOrd="0" parTransId="{06DE4C97-40EB-4012-9873-5A35D94B6F5F}" sibTransId="{599FA221-39DD-4FFC-B0EC-DF18FF44C019}"/>
    <dgm:cxn modelId="{657D923D-F44C-4A35-A370-21894CAC81B6}" srcId="{BF3FA88B-4A41-4E94-A629-140453041234}" destId="{1D14FAF8-210E-40CE-AF13-9CB04CF035D5}" srcOrd="2" destOrd="0" parTransId="{3CAC0E7C-E527-4E07-9B92-C63565C02046}" sibTransId="{2D675C68-A4D8-4BE4-BFD9-843C078CB7EE}"/>
    <dgm:cxn modelId="{A9B6376A-AF9D-49DA-BE7E-93640597FB13}" type="presOf" srcId="{09B16B97-6531-423A-AAE7-AC3DB1D71E1B}" destId="{0F372012-92B3-435B-8AA8-A4E75398CE84}" srcOrd="0" destOrd="0" presId="urn:microsoft.com/office/officeart/2005/8/layout/cycle2"/>
    <dgm:cxn modelId="{FDBB7CE3-F91F-40D6-8884-3E2AC0D8B24D}" type="presOf" srcId="{CA179D98-0F39-4BCE-821E-1CC8E31E0566}" destId="{7E649AEE-FAB3-43DF-A3B7-AD773C8B62D5}" srcOrd="0" destOrd="0" presId="urn:microsoft.com/office/officeart/2005/8/layout/cycle2"/>
    <dgm:cxn modelId="{2D67968E-E1E7-43D6-BC14-5B4CA458B9AA}" type="presOf" srcId="{C60AE8DE-8EC9-49AE-854D-738CECB9ADAB}" destId="{77E662EE-0544-4602-A7DD-E65201F53C49}" srcOrd="0" destOrd="0" presId="urn:microsoft.com/office/officeart/2005/8/layout/cycle2"/>
    <dgm:cxn modelId="{071BD7E0-087B-4163-91DA-80E2BA358D81}" type="presOf" srcId="{09B16B97-6531-423A-AAE7-AC3DB1D71E1B}" destId="{7CBD7888-8E7D-4780-B312-A33E558802D4}" srcOrd="1" destOrd="0" presId="urn:microsoft.com/office/officeart/2005/8/layout/cycle2"/>
    <dgm:cxn modelId="{C6A79199-ECCE-428E-A57F-A021E1A96E4F}" type="presOf" srcId="{E7AB37B4-8C80-454C-A157-28CC0BE6A579}" destId="{D47F6445-9E87-4514-A02C-B5FDB4838781}" srcOrd="0" destOrd="0" presId="urn:microsoft.com/office/officeart/2005/8/layout/cycle2"/>
    <dgm:cxn modelId="{0B965266-9599-489C-9802-6A3D6C7ABBE1}" type="presOf" srcId="{2D675C68-A4D8-4BE4-BFD9-843C078CB7EE}" destId="{685205E6-70DF-4BD4-B86F-01F6718286BB}" srcOrd="0" destOrd="0" presId="urn:microsoft.com/office/officeart/2005/8/layout/cycle2"/>
    <dgm:cxn modelId="{54D3D0F3-01E6-436E-AA79-D32C2FFD6B35}" srcId="{BF3FA88B-4A41-4E94-A629-140453041234}" destId="{E7AB37B4-8C80-454C-A157-28CC0BE6A579}" srcOrd="9" destOrd="0" parTransId="{4B295171-6C39-4DC6-B2BA-A47742AEB98D}" sibTransId="{09B16B97-6531-423A-AAE7-AC3DB1D71E1B}"/>
    <dgm:cxn modelId="{A64CB383-9EE5-4608-976D-8B4EF5803401}" type="presOf" srcId="{599FA221-39DD-4FFC-B0EC-DF18FF44C019}" destId="{7E53CB70-301B-47AC-ACD2-FE6440022198}" srcOrd="1" destOrd="0" presId="urn:microsoft.com/office/officeart/2005/8/layout/cycle2"/>
    <dgm:cxn modelId="{A4FB821C-05DF-4E77-B5AF-E7FAC3A71435}" type="presOf" srcId="{F057D576-F882-4CB4-8524-85D30E8E0007}" destId="{ECCE6AD7-76B9-4293-8A15-82E8EFF85D42}" srcOrd="0" destOrd="0" presId="urn:microsoft.com/office/officeart/2005/8/layout/cycle2"/>
    <dgm:cxn modelId="{3248C183-C803-424D-9F89-953BDFFF4C00}" type="presOf" srcId="{E181F48E-5067-4D8A-9F9E-197C2C44F56C}" destId="{C3E16CE5-7D1A-4745-BADC-A2E98AB57F56}" srcOrd="1" destOrd="0" presId="urn:microsoft.com/office/officeart/2005/8/layout/cycle2"/>
    <dgm:cxn modelId="{15B89027-94C2-4F2A-BD88-F25B9F0AA6C7}" srcId="{BF3FA88B-4A41-4E94-A629-140453041234}" destId="{C60AE8DE-8EC9-49AE-854D-738CECB9ADAB}" srcOrd="7" destOrd="0" parTransId="{EE8A9A37-29D5-41B8-9A79-6CE2B07F03B5}" sibTransId="{193A08B5-7A7F-4AA1-94DF-601D07166345}"/>
    <dgm:cxn modelId="{6E4E3E66-F3BB-45A4-9E56-DB60B857BE92}" srcId="{BF3FA88B-4A41-4E94-A629-140453041234}" destId="{CA179D98-0F39-4BCE-821E-1CC8E31E0566}" srcOrd="1" destOrd="0" parTransId="{C241C5BE-2836-4FB3-AA06-2879F9F5FADA}" sibTransId="{E181F48E-5067-4D8A-9F9E-197C2C44F56C}"/>
    <dgm:cxn modelId="{64691033-0A79-439B-BD0B-7EAC2F57AA38}" type="presOf" srcId="{7D609092-8691-46EE-BDAB-D8E107B62059}" destId="{6B508F4E-3485-4838-9922-62F6D665B45E}" srcOrd="0" destOrd="0" presId="urn:microsoft.com/office/officeart/2005/8/layout/cycle2"/>
    <dgm:cxn modelId="{4AC00A3E-481B-4E86-BE71-DECCD002AA03}" type="presOf" srcId="{193A08B5-7A7F-4AA1-94DF-601D07166345}" destId="{33D14F38-8ECF-4D38-AEC1-DE234AC3318F}" srcOrd="1" destOrd="0" presId="urn:microsoft.com/office/officeart/2005/8/layout/cycle2"/>
    <dgm:cxn modelId="{1D8BFC48-2CC9-40F9-9CCC-F4DF1A951016}" type="presOf" srcId="{8F2C58D5-88D3-4284-B038-4CD9FE297A72}" destId="{F82BFB7A-456A-4380-80DF-66355AA24473}" srcOrd="0" destOrd="0" presId="urn:microsoft.com/office/officeart/2005/8/layout/cycle2"/>
    <dgm:cxn modelId="{2DE7A8FB-C12D-4F19-84D8-DD05050970C3}" type="presOf" srcId="{193A08B5-7A7F-4AA1-94DF-601D07166345}" destId="{569BEC19-17A0-4213-9F31-2D0A1B08350D}" srcOrd="0" destOrd="0" presId="urn:microsoft.com/office/officeart/2005/8/layout/cycle2"/>
    <dgm:cxn modelId="{C35C7C22-3C91-453E-8076-43F480AE6D2A}" srcId="{BF3FA88B-4A41-4E94-A629-140453041234}" destId="{A22254E1-FF5A-4D5C-BD4F-8D0D3713CE99}" srcOrd="3" destOrd="0" parTransId="{FBCF7324-5994-45D2-A160-6E89292D34E4}" sibTransId="{D3A59C09-825E-410E-A94B-DE5132CD481C}"/>
    <dgm:cxn modelId="{4AEA85A6-6953-4A98-BA0F-23D6B3268589}" type="presOf" srcId="{F8CA62A9-FC1B-49A2-9DEE-28438F0A7078}" destId="{E0138F90-F3BF-4D54-BB00-0F54F49458DC}" srcOrd="1" destOrd="0" presId="urn:microsoft.com/office/officeart/2005/8/layout/cycle2"/>
    <dgm:cxn modelId="{68AFECD6-7CCC-4378-88FE-A30F97AFCD6C}" type="presOf" srcId="{E181F48E-5067-4D8A-9F9E-197C2C44F56C}" destId="{CC7E6B9C-3964-4A31-8347-1D05B758CF9E}" srcOrd="0" destOrd="0" presId="urn:microsoft.com/office/officeart/2005/8/layout/cycle2"/>
    <dgm:cxn modelId="{0140CF23-98F1-4E00-B09D-EC7B6117AFB4}" type="presOf" srcId="{7D609092-8691-46EE-BDAB-D8E107B62059}" destId="{E6745EAF-91EA-495E-8EA1-BEC3D1F95190}" srcOrd="1" destOrd="0" presId="urn:microsoft.com/office/officeart/2005/8/layout/cycle2"/>
    <dgm:cxn modelId="{722CD9E1-D463-4B14-AD13-55D27F4D1F64}" type="presOf" srcId="{C009ECDC-62CF-4447-AA7A-E2BA9F13F559}" destId="{93792B6C-E1D7-411D-803E-22BEA2089F0E}" srcOrd="1" destOrd="0" presId="urn:microsoft.com/office/officeart/2005/8/layout/cycle2"/>
    <dgm:cxn modelId="{F3F86BDC-22FC-42C9-927E-22AF0EFD5C9F}" type="presParOf" srcId="{F212F169-7A39-4DB3-9B14-B28D7DF42004}" destId="{3EA72911-6CD6-40A6-B2F7-3D5B7996A7E9}" srcOrd="0" destOrd="0" presId="urn:microsoft.com/office/officeart/2005/8/layout/cycle2"/>
    <dgm:cxn modelId="{208FAECE-AC71-4B2B-87C9-A50A5882463D}" type="presParOf" srcId="{F212F169-7A39-4DB3-9B14-B28D7DF42004}" destId="{2D018648-C692-480E-ADCD-E32F749EEEE4}" srcOrd="1" destOrd="0" presId="urn:microsoft.com/office/officeart/2005/8/layout/cycle2"/>
    <dgm:cxn modelId="{7FC290AB-02E9-4DAA-9969-E65D5A63C595}" type="presParOf" srcId="{2D018648-C692-480E-ADCD-E32F749EEEE4}" destId="{E0138F90-F3BF-4D54-BB00-0F54F49458DC}" srcOrd="0" destOrd="0" presId="urn:microsoft.com/office/officeart/2005/8/layout/cycle2"/>
    <dgm:cxn modelId="{35DF03C9-F418-4DB9-A0FE-D63D5521EE38}" type="presParOf" srcId="{F212F169-7A39-4DB3-9B14-B28D7DF42004}" destId="{7E649AEE-FAB3-43DF-A3B7-AD773C8B62D5}" srcOrd="2" destOrd="0" presId="urn:microsoft.com/office/officeart/2005/8/layout/cycle2"/>
    <dgm:cxn modelId="{59CDEEC2-2689-4484-B980-E555AD2D5708}" type="presParOf" srcId="{F212F169-7A39-4DB3-9B14-B28D7DF42004}" destId="{CC7E6B9C-3964-4A31-8347-1D05B758CF9E}" srcOrd="3" destOrd="0" presId="urn:microsoft.com/office/officeart/2005/8/layout/cycle2"/>
    <dgm:cxn modelId="{D788B145-D77A-4016-AE87-BDEF195D3105}" type="presParOf" srcId="{CC7E6B9C-3964-4A31-8347-1D05B758CF9E}" destId="{C3E16CE5-7D1A-4745-BADC-A2E98AB57F56}" srcOrd="0" destOrd="0" presId="urn:microsoft.com/office/officeart/2005/8/layout/cycle2"/>
    <dgm:cxn modelId="{021871D8-63CA-4692-B7EB-67D7D7A710CF}" type="presParOf" srcId="{F212F169-7A39-4DB3-9B14-B28D7DF42004}" destId="{910D70D9-BA4C-4294-9E2A-298AE487B2A0}" srcOrd="4" destOrd="0" presId="urn:microsoft.com/office/officeart/2005/8/layout/cycle2"/>
    <dgm:cxn modelId="{A8795AD6-FEE5-43BF-B92C-0F6E30FFA2C9}" type="presParOf" srcId="{F212F169-7A39-4DB3-9B14-B28D7DF42004}" destId="{685205E6-70DF-4BD4-B86F-01F6718286BB}" srcOrd="5" destOrd="0" presId="urn:microsoft.com/office/officeart/2005/8/layout/cycle2"/>
    <dgm:cxn modelId="{62FCB47A-459C-4DC4-9A04-77A165D785BB}" type="presParOf" srcId="{685205E6-70DF-4BD4-B86F-01F6718286BB}" destId="{105F819B-C009-4C94-AE62-94890E347098}" srcOrd="0" destOrd="0" presId="urn:microsoft.com/office/officeart/2005/8/layout/cycle2"/>
    <dgm:cxn modelId="{510FA1BF-805E-4330-BF7F-956170226C29}" type="presParOf" srcId="{F212F169-7A39-4DB3-9B14-B28D7DF42004}" destId="{1AC7D015-F095-4B32-B408-7624A0467CF2}" srcOrd="6" destOrd="0" presId="urn:microsoft.com/office/officeart/2005/8/layout/cycle2"/>
    <dgm:cxn modelId="{9353BE95-70A9-4F1C-94B9-B7A6468A1802}" type="presParOf" srcId="{F212F169-7A39-4DB3-9B14-B28D7DF42004}" destId="{AEBD64AC-814E-41EB-BEE8-5FC0DD0DBF79}" srcOrd="7" destOrd="0" presId="urn:microsoft.com/office/officeart/2005/8/layout/cycle2"/>
    <dgm:cxn modelId="{222C0D41-43DA-444D-894F-8AAE6E5CA729}" type="presParOf" srcId="{AEBD64AC-814E-41EB-BEE8-5FC0DD0DBF79}" destId="{3374A2CA-1FC5-42D8-BECF-A4E793291E1F}" srcOrd="0" destOrd="0" presId="urn:microsoft.com/office/officeart/2005/8/layout/cycle2"/>
    <dgm:cxn modelId="{6BCD91B7-733A-4242-A575-78204BA6D6BA}" type="presParOf" srcId="{F212F169-7A39-4DB3-9B14-B28D7DF42004}" destId="{A3349E0B-103E-4DC0-B540-9E8CFEFEB6F5}" srcOrd="8" destOrd="0" presId="urn:microsoft.com/office/officeart/2005/8/layout/cycle2"/>
    <dgm:cxn modelId="{B0285F3D-0E68-45FB-BA15-D06FDA0CBF08}" type="presParOf" srcId="{F212F169-7A39-4DB3-9B14-B28D7DF42004}" destId="{73F4AF0E-A436-4682-A536-84BA1CBC221B}" srcOrd="9" destOrd="0" presId="urn:microsoft.com/office/officeart/2005/8/layout/cycle2"/>
    <dgm:cxn modelId="{2FA1033F-95D6-404A-9D6A-C3B09C2900FB}" type="presParOf" srcId="{73F4AF0E-A436-4682-A536-84BA1CBC221B}" destId="{27650B76-6B38-497A-B895-8881ECC56607}" srcOrd="0" destOrd="0" presId="urn:microsoft.com/office/officeart/2005/8/layout/cycle2"/>
    <dgm:cxn modelId="{2E882710-07AE-4D29-B33A-1D3653452B3B}" type="presParOf" srcId="{F212F169-7A39-4DB3-9B14-B28D7DF42004}" destId="{ECCE6AD7-76B9-4293-8A15-82E8EFF85D42}" srcOrd="10" destOrd="0" presId="urn:microsoft.com/office/officeart/2005/8/layout/cycle2"/>
    <dgm:cxn modelId="{CE733A38-72B4-4647-8870-E9A980220612}" type="presParOf" srcId="{F212F169-7A39-4DB3-9B14-B28D7DF42004}" destId="{6B508F4E-3485-4838-9922-62F6D665B45E}" srcOrd="11" destOrd="0" presId="urn:microsoft.com/office/officeart/2005/8/layout/cycle2"/>
    <dgm:cxn modelId="{524AAAE7-664C-4697-A0F2-757510B9DC3C}" type="presParOf" srcId="{6B508F4E-3485-4838-9922-62F6D665B45E}" destId="{E6745EAF-91EA-495E-8EA1-BEC3D1F95190}" srcOrd="0" destOrd="0" presId="urn:microsoft.com/office/officeart/2005/8/layout/cycle2"/>
    <dgm:cxn modelId="{2C4ECE26-D8C8-491B-A15F-072675A3FC5D}" type="presParOf" srcId="{F212F169-7A39-4DB3-9B14-B28D7DF42004}" destId="{38DF39B5-94B6-4674-BC7E-A6A0E920D91B}" srcOrd="12" destOrd="0" presId="urn:microsoft.com/office/officeart/2005/8/layout/cycle2"/>
    <dgm:cxn modelId="{2299BB30-95B8-4D93-8C71-F9E45A3B9A39}" type="presParOf" srcId="{F212F169-7A39-4DB3-9B14-B28D7DF42004}" destId="{EA6276E9-1E04-4E64-AC94-82D62BFA92AF}" srcOrd="13" destOrd="0" presId="urn:microsoft.com/office/officeart/2005/8/layout/cycle2"/>
    <dgm:cxn modelId="{79AC34B3-089D-444A-B455-1D154922C7D3}" type="presParOf" srcId="{EA6276E9-1E04-4E64-AC94-82D62BFA92AF}" destId="{4176A7D3-31B0-4CFF-9EFE-E0FE8E99F730}" srcOrd="0" destOrd="0" presId="urn:microsoft.com/office/officeart/2005/8/layout/cycle2"/>
    <dgm:cxn modelId="{2BD5ED8B-D50A-4407-8E8C-9BE5C33C1579}" type="presParOf" srcId="{F212F169-7A39-4DB3-9B14-B28D7DF42004}" destId="{77E662EE-0544-4602-A7DD-E65201F53C49}" srcOrd="14" destOrd="0" presId="urn:microsoft.com/office/officeart/2005/8/layout/cycle2"/>
    <dgm:cxn modelId="{BB6925F9-7C03-4429-93DE-6D0EC3131701}" type="presParOf" srcId="{F212F169-7A39-4DB3-9B14-B28D7DF42004}" destId="{569BEC19-17A0-4213-9F31-2D0A1B08350D}" srcOrd="15" destOrd="0" presId="urn:microsoft.com/office/officeart/2005/8/layout/cycle2"/>
    <dgm:cxn modelId="{5DCFCFF7-3C72-4AB4-BC1B-487F404E9A98}" type="presParOf" srcId="{569BEC19-17A0-4213-9F31-2D0A1B08350D}" destId="{33D14F38-8ECF-4D38-AEC1-DE234AC3318F}" srcOrd="0" destOrd="0" presId="urn:microsoft.com/office/officeart/2005/8/layout/cycle2"/>
    <dgm:cxn modelId="{052FCED7-8F9F-4299-999B-1E3182DAF9E7}" type="presParOf" srcId="{F212F169-7A39-4DB3-9B14-B28D7DF42004}" destId="{618A4E8A-968D-4E20-8250-C360E7B89E7E}" srcOrd="16" destOrd="0" presId="urn:microsoft.com/office/officeart/2005/8/layout/cycle2"/>
    <dgm:cxn modelId="{685A4385-D9F7-4F30-B2B6-804C97BA95D9}" type="presParOf" srcId="{F212F169-7A39-4DB3-9B14-B28D7DF42004}" destId="{8D4596DD-3123-4A24-91E6-27A094C51B82}" srcOrd="17" destOrd="0" presId="urn:microsoft.com/office/officeart/2005/8/layout/cycle2"/>
    <dgm:cxn modelId="{4BF6B6C9-7982-4D2F-8472-738A1BB39949}" type="presParOf" srcId="{8D4596DD-3123-4A24-91E6-27A094C51B82}" destId="{7E53CB70-301B-47AC-ACD2-FE6440022198}" srcOrd="0" destOrd="0" presId="urn:microsoft.com/office/officeart/2005/8/layout/cycle2"/>
    <dgm:cxn modelId="{7631EAE3-A731-4CB6-9771-BDFE40D7DACC}" type="presParOf" srcId="{F212F169-7A39-4DB3-9B14-B28D7DF42004}" destId="{D47F6445-9E87-4514-A02C-B5FDB4838781}" srcOrd="18" destOrd="0" presId="urn:microsoft.com/office/officeart/2005/8/layout/cycle2"/>
    <dgm:cxn modelId="{53B5AE5D-BEAB-4C2A-8BBC-2B3934A72FC5}" type="presParOf" srcId="{F212F169-7A39-4DB3-9B14-B28D7DF42004}" destId="{0F372012-92B3-435B-8AA8-A4E75398CE84}" srcOrd="19" destOrd="0" presId="urn:microsoft.com/office/officeart/2005/8/layout/cycle2"/>
    <dgm:cxn modelId="{D3C89885-C452-46A5-896C-BEBAA883FA53}" type="presParOf" srcId="{0F372012-92B3-435B-8AA8-A4E75398CE84}" destId="{7CBD7888-8E7D-4780-B312-A33E558802D4}" srcOrd="0" destOrd="0" presId="urn:microsoft.com/office/officeart/2005/8/layout/cycle2"/>
    <dgm:cxn modelId="{4BC4E4FB-10B1-421E-95C5-12E83400F9F1}" type="presParOf" srcId="{F212F169-7A39-4DB3-9B14-B28D7DF42004}" destId="{F82BFB7A-456A-4380-80DF-66355AA24473}" srcOrd="20" destOrd="0" presId="urn:microsoft.com/office/officeart/2005/8/layout/cycle2"/>
    <dgm:cxn modelId="{89BBAF4C-55AE-49B2-8DAB-5CC4C6E24BAF}" type="presParOf" srcId="{F212F169-7A39-4DB3-9B14-B28D7DF42004}" destId="{5E35B7A5-FAA2-4335-AEA1-C0275F190D34}" srcOrd="21" destOrd="0" presId="urn:microsoft.com/office/officeart/2005/8/layout/cycle2"/>
    <dgm:cxn modelId="{E1FCDA15-3D44-42F5-B18D-B304B0598CF2}" type="presParOf" srcId="{5E35B7A5-FAA2-4335-AEA1-C0275F190D34}" destId="{93792B6C-E1D7-411D-803E-22BEA2089F0E}" srcOrd="0" destOrd="0" presId="urn:microsoft.com/office/officeart/2005/8/layout/cycle2"/>
    <dgm:cxn modelId="{3E29318B-59C6-407C-897E-0D2BB497366D}" type="presParOf" srcId="{F212F169-7A39-4DB3-9B14-B28D7DF42004}" destId="{F1F80666-BE0E-4232-9FB2-FBD570E95713}" srcOrd="22" destOrd="0" presId="urn:microsoft.com/office/officeart/2005/8/layout/cycle2"/>
    <dgm:cxn modelId="{6C432B95-737E-4025-AC44-365CB0FA19B9}" type="presParOf" srcId="{F212F169-7A39-4DB3-9B14-B28D7DF42004}" destId="{8F1409F8-7C86-4B55-A7C4-0BCC05084A3F}" srcOrd="23" destOrd="0" presId="urn:microsoft.com/office/officeart/2005/8/layout/cycle2"/>
    <dgm:cxn modelId="{9EBC5C2D-C753-4512-B252-26167696B8AF}" type="presParOf" srcId="{8F1409F8-7C86-4B55-A7C4-0BCC05084A3F}" destId="{93750192-FE17-4106-AC90-F15E5ABE72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72911-6CD6-40A6-B2F7-3D5B7996A7E9}">
      <dsp:nvSpPr>
        <dsp:cNvPr id="0" name=""/>
        <dsp:cNvSpPr/>
      </dsp:nvSpPr>
      <dsp:spPr>
        <a:xfrm>
          <a:off x="3580525" y="1726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১২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703533" y="124734"/>
        <a:ext cx="593932" cy="593932"/>
      </dsp:txXfrm>
    </dsp:sp>
    <dsp:sp modelId="{2D018648-C692-480E-ADCD-E32F749EEEE4}">
      <dsp:nvSpPr>
        <dsp:cNvPr id="0" name=""/>
        <dsp:cNvSpPr/>
      </dsp:nvSpPr>
      <dsp:spPr>
        <a:xfrm rot="900000">
          <a:off x="4491809" y="441493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4492949" y="489528"/>
        <a:ext cx="156159" cy="170090"/>
      </dsp:txXfrm>
    </dsp:sp>
    <dsp:sp modelId="{7E649AEE-FAB3-43DF-A3B7-AD773C8B62D5}">
      <dsp:nvSpPr>
        <dsp:cNvPr id="0" name=""/>
        <dsp:cNvSpPr/>
      </dsp:nvSpPr>
      <dsp:spPr>
        <a:xfrm>
          <a:off x="4798425" y="328061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921433" y="451069"/>
        <a:ext cx="593932" cy="593932"/>
      </dsp:txXfrm>
    </dsp:sp>
    <dsp:sp modelId="{CC7E6B9C-3964-4A31-8347-1D05B758CF9E}">
      <dsp:nvSpPr>
        <dsp:cNvPr id="0" name=""/>
        <dsp:cNvSpPr/>
      </dsp:nvSpPr>
      <dsp:spPr>
        <a:xfrm rot="2700000">
          <a:off x="5548174" y="1047612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5557975" y="1080646"/>
        <a:ext cx="156159" cy="170090"/>
      </dsp:txXfrm>
    </dsp:sp>
    <dsp:sp modelId="{910D70D9-BA4C-4294-9E2A-298AE487B2A0}">
      <dsp:nvSpPr>
        <dsp:cNvPr id="0" name=""/>
        <dsp:cNvSpPr/>
      </dsp:nvSpPr>
      <dsp:spPr>
        <a:xfrm>
          <a:off x="5689989" y="1219626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812997" y="1342634"/>
        <a:ext cx="593932" cy="593932"/>
      </dsp:txXfrm>
    </dsp:sp>
    <dsp:sp modelId="{685205E6-70DF-4BD4-B86F-01F6718286BB}">
      <dsp:nvSpPr>
        <dsp:cNvPr id="0" name=""/>
        <dsp:cNvSpPr/>
      </dsp:nvSpPr>
      <dsp:spPr>
        <a:xfrm rot="4500000">
          <a:off x="6159955" y="2100710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6184757" y="2125084"/>
        <a:ext cx="156159" cy="170090"/>
      </dsp:txXfrm>
    </dsp:sp>
    <dsp:sp modelId="{1AC7D015-F095-4B32-B408-7624A0467CF2}">
      <dsp:nvSpPr>
        <dsp:cNvPr id="0" name=""/>
        <dsp:cNvSpPr/>
      </dsp:nvSpPr>
      <dsp:spPr>
        <a:xfrm>
          <a:off x="6016324" y="2437525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৩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139332" y="2560533"/>
        <a:ext cx="593932" cy="593932"/>
      </dsp:txXfrm>
    </dsp:sp>
    <dsp:sp modelId="{AEBD64AC-814E-41EB-BEE8-5FC0DD0DBF79}">
      <dsp:nvSpPr>
        <dsp:cNvPr id="0" name=""/>
        <dsp:cNvSpPr/>
      </dsp:nvSpPr>
      <dsp:spPr>
        <a:xfrm rot="6300000">
          <a:off x="6163223" y="3318609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6205346" y="3342983"/>
        <a:ext cx="156159" cy="170090"/>
      </dsp:txXfrm>
    </dsp:sp>
    <dsp:sp modelId="{A3349E0B-103E-4DC0-B540-9E8CFEFEB6F5}">
      <dsp:nvSpPr>
        <dsp:cNvPr id="0" name=""/>
        <dsp:cNvSpPr/>
      </dsp:nvSpPr>
      <dsp:spPr>
        <a:xfrm>
          <a:off x="5689989" y="3655425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৪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812997" y="3778433"/>
        <a:ext cx="593932" cy="593932"/>
      </dsp:txXfrm>
    </dsp:sp>
    <dsp:sp modelId="{73F4AF0E-A436-4682-A536-84BA1CBC221B}">
      <dsp:nvSpPr>
        <dsp:cNvPr id="0" name=""/>
        <dsp:cNvSpPr/>
      </dsp:nvSpPr>
      <dsp:spPr>
        <a:xfrm rot="8100000">
          <a:off x="5557103" y="4374975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5614227" y="4408009"/>
        <a:ext cx="156159" cy="170090"/>
      </dsp:txXfrm>
    </dsp:sp>
    <dsp:sp modelId="{ECCE6AD7-76B9-4293-8A15-82E8EFF85D42}">
      <dsp:nvSpPr>
        <dsp:cNvPr id="0" name=""/>
        <dsp:cNvSpPr/>
      </dsp:nvSpPr>
      <dsp:spPr>
        <a:xfrm>
          <a:off x="4798425" y="4546989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৫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921433" y="4669997"/>
        <a:ext cx="593932" cy="593932"/>
      </dsp:txXfrm>
    </dsp:sp>
    <dsp:sp modelId="{6B508F4E-3485-4838-9922-62F6D665B45E}">
      <dsp:nvSpPr>
        <dsp:cNvPr id="0" name=""/>
        <dsp:cNvSpPr/>
      </dsp:nvSpPr>
      <dsp:spPr>
        <a:xfrm rot="9900000">
          <a:off x="4504006" y="4986755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4569791" y="5034790"/>
        <a:ext cx="156159" cy="170090"/>
      </dsp:txXfrm>
    </dsp:sp>
    <dsp:sp modelId="{38DF39B5-94B6-4674-BC7E-A6A0E920D91B}">
      <dsp:nvSpPr>
        <dsp:cNvPr id="0" name=""/>
        <dsp:cNvSpPr/>
      </dsp:nvSpPr>
      <dsp:spPr>
        <a:xfrm>
          <a:off x="3580525" y="4873324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৬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703533" y="4996332"/>
        <a:ext cx="593932" cy="593932"/>
      </dsp:txXfrm>
    </dsp:sp>
    <dsp:sp modelId="{EA6276E9-1E04-4E64-AC94-82D62BFA92AF}">
      <dsp:nvSpPr>
        <dsp:cNvPr id="0" name=""/>
        <dsp:cNvSpPr/>
      </dsp:nvSpPr>
      <dsp:spPr>
        <a:xfrm rot="11700000">
          <a:off x="3286106" y="4990024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3351891" y="5055381"/>
        <a:ext cx="156159" cy="170090"/>
      </dsp:txXfrm>
    </dsp:sp>
    <dsp:sp modelId="{77E662EE-0544-4602-A7DD-E65201F53C49}">
      <dsp:nvSpPr>
        <dsp:cNvPr id="0" name=""/>
        <dsp:cNvSpPr/>
      </dsp:nvSpPr>
      <dsp:spPr>
        <a:xfrm>
          <a:off x="2362626" y="4546989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৭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85634" y="4669997"/>
        <a:ext cx="593932" cy="593932"/>
      </dsp:txXfrm>
    </dsp:sp>
    <dsp:sp modelId="{569BEC19-17A0-4213-9F31-2D0A1B08350D}">
      <dsp:nvSpPr>
        <dsp:cNvPr id="0" name=""/>
        <dsp:cNvSpPr/>
      </dsp:nvSpPr>
      <dsp:spPr>
        <a:xfrm rot="13500000">
          <a:off x="2229740" y="4383904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2286864" y="4464262"/>
        <a:ext cx="156159" cy="170090"/>
      </dsp:txXfrm>
    </dsp:sp>
    <dsp:sp modelId="{618A4E8A-968D-4E20-8250-C360E7B89E7E}">
      <dsp:nvSpPr>
        <dsp:cNvPr id="0" name=""/>
        <dsp:cNvSpPr/>
      </dsp:nvSpPr>
      <dsp:spPr>
        <a:xfrm>
          <a:off x="1471061" y="3655425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৮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594069" y="3778433"/>
        <a:ext cx="593932" cy="593932"/>
      </dsp:txXfrm>
    </dsp:sp>
    <dsp:sp modelId="{8D4596DD-3123-4A24-91E6-27A094C51B82}">
      <dsp:nvSpPr>
        <dsp:cNvPr id="0" name=""/>
        <dsp:cNvSpPr/>
      </dsp:nvSpPr>
      <dsp:spPr>
        <a:xfrm rot="15300000">
          <a:off x="1617960" y="3330806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 rot="10800000">
        <a:off x="1660083" y="3419824"/>
        <a:ext cx="156159" cy="170090"/>
      </dsp:txXfrm>
    </dsp:sp>
    <dsp:sp modelId="{D47F6445-9E87-4514-A02C-B5FDB4838781}">
      <dsp:nvSpPr>
        <dsp:cNvPr id="0" name=""/>
        <dsp:cNvSpPr/>
      </dsp:nvSpPr>
      <dsp:spPr>
        <a:xfrm>
          <a:off x="1144726" y="2437525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৯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267734" y="2560533"/>
        <a:ext cx="593932" cy="593932"/>
      </dsp:txXfrm>
    </dsp:sp>
    <dsp:sp modelId="{0F372012-92B3-435B-8AA8-A4E75398CE84}">
      <dsp:nvSpPr>
        <dsp:cNvPr id="0" name=""/>
        <dsp:cNvSpPr/>
      </dsp:nvSpPr>
      <dsp:spPr>
        <a:xfrm rot="17100000">
          <a:off x="1614692" y="2112907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1639494" y="2201925"/>
        <a:ext cx="156159" cy="170090"/>
      </dsp:txXfrm>
    </dsp:sp>
    <dsp:sp modelId="{F82BFB7A-456A-4380-80DF-66355AA24473}">
      <dsp:nvSpPr>
        <dsp:cNvPr id="0" name=""/>
        <dsp:cNvSpPr/>
      </dsp:nvSpPr>
      <dsp:spPr>
        <a:xfrm>
          <a:off x="1471061" y="1219626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১০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594069" y="1342634"/>
        <a:ext cx="593932" cy="593932"/>
      </dsp:txXfrm>
    </dsp:sp>
    <dsp:sp modelId="{5E35B7A5-FAA2-4335-AEA1-C0275F190D34}">
      <dsp:nvSpPr>
        <dsp:cNvPr id="0" name=""/>
        <dsp:cNvSpPr/>
      </dsp:nvSpPr>
      <dsp:spPr>
        <a:xfrm rot="18900000">
          <a:off x="2220811" y="1056541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2230612" y="1136899"/>
        <a:ext cx="156159" cy="170090"/>
      </dsp:txXfrm>
    </dsp:sp>
    <dsp:sp modelId="{F1F80666-BE0E-4232-9FB2-FBD570E95713}">
      <dsp:nvSpPr>
        <dsp:cNvPr id="0" name=""/>
        <dsp:cNvSpPr/>
      </dsp:nvSpPr>
      <dsp:spPr>
        <a:xfrm>
          <a:off x="2362626" y="328061"/>
          <a:ext cx="839948" cy="83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১১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485634" y="451069"/>
        <a:ext cx="593932" cy="593932"/>
      </dsp:txXfrm>
    </dsp:sp>
    <dsp:sp modelId="{8F1409F8-7C86-4B55-A7C4-0BCC05084A3F}">
      <dsp:nvSpPr>
        <dsp:cNvPr id="0" name=""/>
        <dsp:cNvSpPr/>
      </dsp:nvSpPr>
      <dsp:spPr>
        <a:xfrm rot="20700000">
          <a:off x="3273909" y="444761"/>
          <a:ext cx="223084" cy="283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itchFamily="2" charset="0"/>
            <a:cs typeface="NikoshBAN" pitchFamily="2" charset="0"/>
          </a:endParaRPr>
        </a:p>
      </dsp:txBody>
      <dsp:txXfrm>
        <a:off x="3275049" y="510118"/>
        <a:ext cx="156159" cy="17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286000"/>
          </a:xfrm>
        </p:spPr>
        <p:txBody>
          <a:bodyPr>
            <a:noAutofit/>
          </a:bodyPr>
          <a:lstStyle/>
          <a:p>
            <a:r>
              <a:rPr lang="en-US" sz="17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38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152400"/>
            <a:ext cx="9144000" cy="1600200"/>
          </a:xfrm>
        </p:spPr>
        <p:txBody>
          <a:bodyPr/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সময়ের এককের মধ্যে সম্পর্ক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81099" y="1600200"/>
            <a:ext cx="4038600" cy="2285999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৬০ সেকেণ্ড = ১মিনিট</a:t>
            </a:r>
          </a:p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৬০মিনিট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= ১ঘণ্টা</a:t>
            </a:r>
          </a:p>
          <a:p>
            <a:pPr marL="0" indent="0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২৪ ঘণ্টা = ১ দিন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206240" cy="1752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 দিন = ১ সপ্তাহ</a:t>
            </a: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৩৬৫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= ১ বছর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10600" cy="205740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রেজার বাড়ি থেকে তার বিদ্যালয়ে যেতে ১ ঘণ্টা ১০ মিনিট সময় লাগে। যদি সে ৭:১০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তার বাড়ি ত্যাগ করে, তাহলে কোন সময়ে সে বিদ্যালয়ে পৌছায়?</a:t>
            </a:r>
            <a:br>
              <a:rPr lang="bn-IN" sz="4000" dirty="0">
                <a:latin typeface="NikoshBAN" pitchFamily="2" charset="0"/>
                <a:cs typeface="NikoshBAN" pitchFamily="2" charset="0"/>
              </a:rPr>
            </a:b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1" y="2406177"/>
            <a:ext cx="4038600" cy="40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৭:১০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81400" y="1371600"/>
            <a:ext cx="2514600" cy="9233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ঘণ্টা ১০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55161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৮:২০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581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৭:১০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+১ ঘণ্টা ১০ মিনিট= ৮:২০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287" y="2514600"/>
            <a:ext cx="2057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620000" cy="2590800"/>
          </a:xfrm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 মিনিটে কত সেকেণ্ড?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৬০সেকেণ্ড *২ = ১২০ সেকেণ্ড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76201"/>
            <a:ext cx="8686800" cy="1828800"/>
          </a:xfrm>
        </p:spPr>
        <p:txBody>
          <a:bodyPr anchor="ctr"/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আমরা জানি, ১মিনিট = ৬০ সেকেণ্ড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48600" cy="1851025"/>
          </a:xfrm>
        </p:spPr>
        <p:txBody>
          <a:bodyPr/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924800" cy="1752600"/>
          </a:xfrm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২ দিন = কত ঘণ্টা?</a:t>
            </a:r>
          </a:p>
          <a:p>
            <a:pPr algn="l"/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সুজন প্রতিদিন সকালে ১ ঘণ্টা ৪৫ মিনিট ও বিকালে ২ ঘণ্টা ১০ মিনিট হাঁটে।সে প্রতিদিন কত সময় হাঁটে?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r="-1492"/>
          <a:stretch/>
        </p:blipFill>
        <p:spPr>
          <a:xfrm>
            <a:off x="0" y="4052249"/>
            <a:ext cx="424559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wrap="square" rtlCol="0" anchor="b">
            <a:prstTxWarp prst="textDoubleWave1">
              <a:avLst>
                <a:gd name="adj1" fmla="val 6250"/>
                <a:gd name="adj2" fmla="val 149"/>
              </a:avLst>
            </a:prstTxWarp>
            <a:spAutoFit/>
          </a:bodyPr>
          <a:lstStyle/>
          <a:p>
            <a:pPr algn="ctr"/>
            <a:r>
              <a:rPr lang="bn-IN" sz="115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413" y="3752305"/>
            <a:ext cx="49867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 মোহাম্মদ</a:t>
            </a:r>
          </a:p>
          <a:p>
            <a:pPr algn="ctr"/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সাতপোয়া তালটিয়া সরকারি প্রাথমিক বিদ্যালয়</a:t>
            </a:r>
          </a:p>
          <a:p>
            <a:pPr algn="ctr"/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সদর,গাজীপুর।</a:t>
            </a:r>
            <a:endParaRPr lang="en-US" sz="27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28009" y="867047"/>
            <a:ext cx="5190853" cy="96011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উপস্থাপনায়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1" y="2167216"/>
            <a:ext cx="1577339" cy="15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990600"/>
            <a:ext cx="4800600" cy="5257800"/>
          </a:xfrm>
        </p:spPr>
        <p:txBody>
          <a:bodyPr anchor="t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বিষয়ঃগণিত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শ্রেণিঃতৃতীয়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190"/>
            <a:ext cx="4562686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ভিডিও ক্লিপ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urbo_Digonte_Surjo_Utheche(sumirbd.mobi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3581400"/>
            <a:ext cx="2362200" cy="609600"/>
          </a:xfrm>
        </p:spPr>
      </p:pic>
    </p:spTree>
    <p:extLst>
      <p:ext uri="{BB962C8B-B14F-4D97-AF65-F5344CB8AC3E}">
        <p14:creationId xmlns:p14="http://schemas.microsoft.com/office/powerpoint/2010/main" val="6448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সময়</a:t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55889"/>
            <a:ext cx="6218829" cy="53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২৫.১.৩ ঘড়ি দেখে সময় বলতে পারবে(ডিজিটালও ননডিজিটাল)।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২৫.২.১ দিন,ঘন্টা,মিনিট ও সেকেণ্ডের সম্পর্ক জানবে ও বলতে পারবে।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২৫.২.২ বছর,মাস ও দিনের সম্পর্ক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জানবে ও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২৫.২.৩ হাতে না রেখে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ঘন্টা,মিনিট ও সেকেণ্ডের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যোগ ও বিয়োগ করতে পারবে।</a:t>
            </a:r>
          </a:p>
          <a:p>
            <a:pPr marL="0" indent="0"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604567" y="3564014"/>
            <a:ext cx="2258932" cy="493460"/>
            <a:chOff x="3604567" y="3564014"/>
            <a:chExt cx="2258932" cy="493460"/>
          </a:xfrm>
        </p:grpSpPr>
        <p:sp>
          <p:nvSpPr>
            <p:cNvPr id="17" name="Up Arrow 16"/>
            <p:cNvSpPr/>
            <p:nvPr/>
          </p:nvSpPr>
          <p:spPr>
            <a:xfrm rot="16200000">
              <a:off x="4037915" y="3130666"/>
              <a:ext cx="440821" cy="13075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/>
            <p:cNvSpPr/>
            <p:nvPr/>
          </p:nvSpPr>
          <p:spPr>
            <a:xfrm rot="16200000">
              <a:off x="4516108" y="2710084"/>
              <a:ext cx="440821" cy="2253960"/>
            </a:xfrm>
            <a:prstGeom prst="upArrow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Up Arrow 7"/>
          <p:cNvSpPr/>
          <p:nvPr/>
        </p:nvSpPr>
        <p:spPr>
          <a:xfrm rot="6779539">
            <a:off x="5525868" y="3500461"/>
            <a:ext cx="161517" cy="13487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কয়টা বাজে</a:t>
            </a: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51665" y="2850623"/>
            <a:ext cx="529935" cy="2102377"/>
            <a:chOff x="8149935" y="4057051"/>
            <a:chExt cx="529935" cy="2102377"/>
          </a:xfrm>
        </p:grpSpPr>
        <p:sp>
          <p:nvSpPr>
            <p:cNvPr id="3" name="Up Arrow 2"/>
            <p:cNvSpPr/>
            <p:nvPr/>
          </p:nvSpPr>
          <p:spPr>
            <a:xfrm>
              <a:off x="8149935" y="4057051"/>
              <a:ext cx="529935" cy="10061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>
              <a:off x="8149935" y="4134583"/>
              <a:ext cx="529935" cy="2024845"/>
            </a:xfrm>
            <a:prstGeom prst="upArrow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690333"/>
              </p:ext>
            </p:extLst>
          </p:nvPr>
        </p:nvGraphicFramePr>
        <p:xfrm>
          <a:off x="-152400" y="4024457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4736518" y="3583635"/>
            <a:ext cx="316053" cy="440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কয়টা বাজে</a:t>
            </a: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1" y="1219200"/>
            <a:ext cx="417195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600"/>
            <a:ext cx="4571858" cy="32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431</TotalTime>
  <Words>206</Words>
  <Application>Microsoft Office PowerPoint</Application>
  <PresentationFormat>On-screen Show (4:3)</PresentationFormat>
  <Paragraphs>47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Courier New</vt:lpstr>
      <vt:lpstr>NikoshBAN</vt:lpstr>
      <vt:lpstr>Palatino Linotype</vt:lpstr>
      <vt:lpstr>Vrinda</vt:lpstr>
      <vt:lpstr>Executive</vt:lpstr>
      <vt:lpstr>স্বাগতম</vt:lpstr>
      <vt:lpstr>PowerPoint Presentation</vt:lpstr>
      <vt:lpstr>PowerPoint Presentation</vt:lpstr>
      <vt:lpstr>বিষয়ঃগণিত শ্রেণিঃতৃতীয় সময়ঃ৪০মিনিট</vt:lpstr>
      <vt:lpstr>ভিডিও ক্লিপ</vt:lpstr>
      <vt:lpstr>সময় </vt:lpstr>
      <vt:lpstr>শিখনফল</vt:lpstr>
      <vt:lpstr> কয়টা বাজে </vt:lpstr>
      <vt:lpstr> কয়টা বাজে </vt:lpstr>
      <vt:lpstr>সময়ের এককের মধ্যে সম্পর্ক </vt:lpstr>
      <vt:lpstr>রেজার বাড়ি থেকে তার বিদ্যালয়ে যেতে ১ ঘণ্টা ১০ মিনিট সময় লাগে। যদি সে ৭:১০ তে তার বাড়ি ত্যাগ করে, তাহলে কোন সময়ে সে বিদ্যালয়ে পৌছায়?  </vt:lpstr>
      <vt:lpstr>PowerPoint Presentation</vt:lpstr>
      <vt:lpstr>আমরা জানি, ১মিনিট = ৬০ সেকেণ্ড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Din Mohammad</cp:lastModifiedBy>
  <cp:revision>82</cp:revision>
  <dcterms:created xsi:type="dcterms:W3CDTF">2006-08-16T00:00:00Z</dcterms:created>
  <dcterms:modified xsi:type="dcterms:W3CDTF">2020-12-30T04:56:41Z</dcterms:modified>
</cp:coreProperties>
</file>