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8" r:id="rId3"/>
    <p:sldId id="296" r:id="rId4"/>
    <p:sldId id="289" r:id="rId5"/>
    <p:sldId id="277" r:id="rId6"/>
    <p:sldId id="278" r:id="rId7"/>
    <p:sldId id="265" r:id="rId8"/>
    <p:sldId id="283" r:id="rId9"/>
    <p:sldId id="257" r:id="rId10"/>
    <p:sldId id="280" r:id="rId11"/>
    <p:sldId id="274" r:id="rId12"/>
    <p:sldId id="273" r:id="rId13"/>
    <p:sldId id="290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80431" autoAdjust="0"/>
  </p:normalViewPr>
  <p:slideViewPr>
    <p:cSldViewPr snapToGrid="0">
      <p:cViewPr varScale="1">
        <p:scale>
          <a:sx n="49" d="100"/>
          <a:sy n="49" d="100"/>
        </p:scale>
        <p:origin x="-1926" y="-10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81621-2094-4109-875B-788A13F037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DFE6B21-E0F6-4875-994B-8621E3DE147B}">
      <dgm:prSet custT="1"/>
      <dgm:spPr/>
      <dgm:t>
        <a:bodyPr/>
        <a:lstStyle/>
        <a:p>
          <a:pPr rtl="0"/>
          <a:r>
            <a:rPr lang="bn-BD" sz="6000" b="1" dirty="0" smtClean="0">
              <a:latin typeface="NikoshBAN" pitchFamily="2" charset="0"/>
              <a:cs typeface="NikoshBAN" pitchFamily="2" charset="0"/>
            </a:rPr>
            <a:t>শিক্ষক পরিচিতি</a:t>
          </a:r>
          <a:endParaRPr lang="en-US" sz="6000" b="1" dirty="0">
            <a:latin typeface="NikoshBAN" pitchFamily="2" charset="0"/>
            <a:cs typeface="NikoshBAN" pitchFamily="2" charset="0"/>
          </a:endParaRPr>
        </a:p>
      </dgm:t>
    </dgm:pt>
    <dgm:pt modelId="{21983098-F923-4BBD-B1DA-7D9B27301533}" type="parTrans" cxnId="{DE14EA3C-9457-46A3-9117-03ECDADD63C0}">
      <dgm:prSet/>
      <dgm:spPr/>
      <dgm:t>
        <a:bodyPr/>
        <a:lstStyle/>
        <a:p>
          <a:endParaRPr lang="en-US"/>
        </a:p>
      </dgm:t>
    </dgm:pt>
    <dgm:pt modelId="{75E8556A-A817-47E1-8F1C-F04A8BEB1F67}" type="sibTrans" cxnId="{DE14EA3C-9457-46A3-9117-03ECDADD63C0}">
      <dgm:prSet/>
      <dgm:spPr/>
      <dgm:t>
        <a:bodyPr/>
        <a:lstStyle/>
        <a:p>
          <a:endParaRPr lang="en-US"/>
        </a:p>
      </dgm:t>
    </dgm:pt>
    <dgm:pt modelId="{8DFCCAED-F535-46A6-BA67-99266374D745}" type="pres">
      <dgm:prSet presAssocID="{93381621-2094-4109-875B-788A13F037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A67E9D-E872-465B-9934-FC86C9F7744A}" type="pres">
      <dgm:prSet presAssocID="{3DFE6B21-E0F6-4875-994B-8621E3DE147B}" presName="parentText" presStyleLbl="node1" presStyleIdx="0" presStyleCnt="1" custLinFactNeighborX="-9231" custLinFactNeighborY="-81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2B1196-AD27-4D9F-82FC-61199AC215C3}" type="presOf" srcId="{93381621-2094-4109-875B-788A13F037FA}" destId="{8DFCCAED-F535-46A6-BA67-99266374D745}" srcOrd="0" destOrd="0" presId="urn:microsoft.com/office/officeart/2005/8/layout/vList2"/>
    <dgm:cxn modelId="{DE14EA3C-9457-46A3-9117-03ECDADD63C0}" srcId="{93381621-2094-4109-875B-788A13F037FA}" destId="{3DFE6B21-E0F6-4875-994B-8621E3DE147B}" srcOrd="0" destOrd="0" parTransId="{21983098-F923-4BBD-B1DA-7D9B27301533}" sibTransId="{75E8556A-A817-47E1-8F1C-F04A8BEB1F67}"/>
    <dgm:cxn modelId="{470BD3C3-FDA8-4147-9EDF-5786142E187D}" type="presOf" srcId="{3DFE6B21-E0F6-4875-994B-8621E3DE147B}" destId="{28A67E9D-E872-465B-9934-FC86C9F7744A}" srcOrd="0" destOrd="0" presId="urn:microsoft.com/office/officeart/2005/8/layout/vList2"/>
    <dgm:cxn modelId="{6D4305B2-EBF7-4256-9798-968FC7F36864}" type="presParOf" srcId="{8DFCCAED-F535-46A6-BA67-99266374D745}" destId="{28A67E9D-E872-465B-9934-FC86C9F7744A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2D4-275F-4B87-8D02-9F4390CFD303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E062-C944-4EE8-B963-7F5EF0C20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834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851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673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515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025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679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প্রশ্নগুলির সাথে</a:t>
            </a:r>
            <a:r>
              <a:rPr lang="bn-BD" sz="28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উত্তরগুলি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মিলিয়ে দেখি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842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3074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40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45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350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264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996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085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868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04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51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73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194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63B-212C-465C-BC9E-64B30243691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08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3.gif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229" y="277587"/>
            <a:ext cx="85235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1665514"/>
            <a:ext cx="8605157" cy="49638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79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415" y="3086249"/>
            <a:ext cx="7285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ধাতু-অধাতু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35205" y="770021"/>
            <a:ext cx="2566737" cy="1449954"/>
            <a:chOff x="3335205" y="770021"/>
            <a:chExt cx="2566737" cy="1449954"/>
          </a:xfrm>
        </p:grpSpPr>
        <p:sp>
          <p:nvSpPr>
            <p:cNvPr id="4" name="Cloud 3"/>
            <p:cNvSpPr/>
            <p:nvPr/>
          </p:nvSpPr>
          <p:spPr>
            <a:xfrm>
              <a:off x="3335205" y="770021"/>
              <a:ext cx="2566737" cy="1449954"/>
            </a:xfrm>
            <a:prstGeom prst="clou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05359" y="1355733"/>
              <a:ext cx="1626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102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339" y="870266"/>
            <a:ext cx="189031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9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3500" y="2038322"/>
            <a:ext cx="588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লোহা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  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-পরিবাহী/ অপরিবাহী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13501" y="2751751"/>
            <a:ext cx="50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শুকনা বাশ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-পরিবাহী /   অপরিবাহী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13501" y="3467156"/>
            <a:ext cx="667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এ্যলুমিনিয়াম    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 -  পরিবাহী / অপরিবাহী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13501" y="4102045"/>
            <a:ext cx="421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প্লাস্টিক বিদ্যুৎ- পরিবাহী /   অপরিবাহী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2743201" y="2036347"/>
            <a:ext cx="368489" cy="438581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Sun 7"/>
          <p:cNvSpPr/>
          <p:nvPr/>
        </p:nvSpPr>
        <p:spPr>
          <a:xfrm>
            <a:off x="3787249" y="2751751"/>
            <a:ext cx="368489" cy="438581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Sun 8"/>
          <p:cNvSpPr/>
          <p:nvPr/>
        </p:nvSpPr>
        <p:spPr>
          <a:xfrm>
            <a:off x="2842094" y="3467155"/>
            <a:ext cx="368489" cy="438581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Sun 9"/>
          <p:cNvSpPr/>
          <p:nvPr/>
        </p:nvSpPr>
        <p:spPr>
          <a:xfrm>
            <a:off x="3889606" y="4102045"/>
            <a:ext cx="368489" cy="438581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="" xmlns:p14="http://schemas.microsoft.com/office/powerpoint/2010/main" val="2525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9" grpId="0"/>
      <p:bldP spid="32" grpId="0"/>
      <p:bldP spid="33" grpId="0"/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1" y="1301282"/>
            <a:ext cx="5470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914" y="3225618"/>
            <a:ext cx="8572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টি পরিবাহি  ও ১০ টি  অপরিবাহি পদার্থের নাম লিখবে।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6770" y="1137511"/>
            <a:ext cx="6008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গুরু</a:t>
            </a:r>
            <a:r>
              <a:rPr lang="en-US" sz="4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</a:t>
            </a:r>
            <a:r>
              <a:rPr lang="bn-BD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 শব্দ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171" y="247499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পরিবাহী, কুপরিবাহী</a:t>
            </a:r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,অন্ত্রক,চার্চ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04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644" y="261256"/>
            <a:ext cx="4196442" cy="6368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930" y="1355271"/>
            <a:ext cx="60742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/>
              <a:t>সকলকে</a:t>
            </a:r>
          </a:p>
          <a:p>
            <a:r>
              <a:rPr lang="bn-IN" sz="9600" dirty="0" smtClean="0"/>
              <a:t>ধন্যবাদ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28600" y="1600200"/>
            <a:ext cx="8915400" cy="5257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905000"/>
            <a:ext cx="5943600" cy="12191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মোহাম্মদ আলী জিন্নাহ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flower23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505450"/>
            <a:ext cx="1371600" cy="1276350"/>
          </a:xfrm>
          <a:prstGeom prst="rect">
            <a:avLst/>
          </a:prstGeom>
        </p:spPr>
      </p:pic>
      <p:pic>
        <p:nvPicPr>
          <p:cNvPr id="16" name="Picture 15" descr="flower23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5250"/>
            <a:ext cx="1371600" cy="1276350"/>
          </a:xfrm>
          <a:prstGeom prst="rect">
            <a:avLst/>
          </a:prstGeom>
        </p:spPr>
      </p:pic>
      <p:pic>
        <p:nvPicPr>
          <p:cNvPr id="20" name="Picture 19" descr="flower23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171450"/>
            <a:ext cx="1371600" cy="1276350"/>
          </a:xfrm>
          <a:prstGeom prst="rect">
            <a:avLst/>
          </a:prstGeom>
        </p:spPr>
      </p:pic>
      <p:pic>
        <p:nvPicPr>
          <p:cNvPr id="21" name="Picture 20" descr="flower23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5505450"/>
            <a:ext cx="1371600" cy="12763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238500" y="2719162"/>
            <a:ext cx="5676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গণিত)        </a:t>
            </a:r>
          </a:p>
          <a:p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আফড়া ইসলামিয়া সিঃ আলিম মাদ্রাসা</a:t>
            </a:r>
          </a:p>
          <a:p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রাজবাড়ি সদর, রাজবাড়ি।                  </a:t>
            </a:r>
            <a:endParaRPr lang="en-US" sz="36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663812303"/>
              </p:ext>
            </p:extLst>
          </p:nvPr>
        </p:nvGraphicFramePr>
        <p:xfrm>
          <a:off x="2971800" y="339804"/>
          <a:ext cx="4953000" cy="1412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E:\zinna\jpg\72488080_749353452156205_5341442657560297472_n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" y="1600200"/>
            <a:ext cx="2722312" cy="3505200"/>
          </a:xfrm>
          <a:prstGeom prst="rect">
            <a:avLst/>
          </a:prstGeom>
          <a:noFill/>
        </p:spPr>
      </p:pic>
      <p:cxnSp>
        <p:nvCxnSpPr>
          <p:cNvPr id="14" name="Elbow Connector 13"/>
          <p:cNvCxnSpPr/>
          <p:nvPr/>
        </p:nvCxnSpPr>
        <p:spPr>
          <a:xfrm>
            <a:off x="10363200" y="167640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0341" y="212269"/>
            <a:ext cx="6057901" cy="61555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পাঠ পরিচিতি</a:t>
            </a:r>
          </a:p>
          <a:p>
            <a:endParaRPr lang="bn-IN" sz="1200" dirty="0" smtClean="0"/>
          </a:p>
          <a:p>
            <a:r>
              <a:rPr lang="bn-IN" sz="5400" dirty="0" smtClean="0"/>
              <a:t>শ্রেনী-৬ষ্ঠ</a:t>
            </a:r>
          </a:p>
          <a:p>
            <a:r>
              <a:rPr lang="bn-IN" sz="5400" dirty="0" smtClean="0"/>
              <a:t>অধ্যয়-৬</a:t>
            </a:r>
          </a:p>
          <a:p>
            <a:r>
              <a:rPr lang="bn-IN" sz="5400" dirty="0" smtClean="0"/>
              <a:t>পাঠ-ব্যাটারি</a:t>
            </a:r>
          </a:p>
          <a:p>
            <a:endParaRPr lang="bn-IN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89856" y="293914"/>
            <a:ext cx="8376557" cy="1730376"/>
            <a:chOff x="2165997" y="3197945"/>
            <a:chExt cx="7409151" cy="230716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6807" y="3223489"/>
              <a:ext cx="2002384" cy="228162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64658">
              <a:off x="2165997" y="3552590"/>
              <a:ext cx="1595291" cy="159529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2023" y="3197945"/>
              <a:ext cx="2143125" cy="1940831"/>
            </a:xfrm>
            <a:prstGeom prst="rect">
              <a:avLst/>
            </a:prstGeom>
          </p:spPr>
        </p:pic>
      </p:grpSp>
      <p:pic>
        <p:nvPicPr>
          <p:cNvPr id="6" name="Picture 5" descr="images (1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557" y="2759528"/>
            <a:ext cx="8343900" cy="38698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93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4" y="293915"/>
            <a:ext cx="8621486" cy="6286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83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6342" y="1682045"/>
            <a:ext cx="5157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97307" y="2432958"/>
            <a:ext cx="7260540" cy="1178198"/>
            <a:chOff x="674106" y="2405741"/>
            <a:chExt cx="9680720" cy="1570930"/>
          </a:xfrm>
        </p:grpSpPr>
        <p:sp>
          <p:nvSpPr>
            <p:cNvPr id="3" name="TextBox 2"/>
            <p:cNvSpPr txBox="1"/>
            <p:nvPr/>
          </p:nvSpPr>
          <p:spPr>
            <a:xfrm>
              <a:off x="887430" y="2405741"/>
              <a:ext cx="82429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বিদ্যুৎ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পরিবাহিতা বর্ণনা করতে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4106" y="3361118"/>
              <a:ext cx="96807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অধাতুসমূহের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বিদ্যুৎ অপরিবাহিতা 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 পারবে।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47418" y="596685"/>
            <a:ext cx="3830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65208" y="3014158"/>
            <a:ext cx="7415919" cy="582003"/>
            <a:chOff x="647572" y="4025799"/>
            <a:chExt cx="9887892" cy="776005"/>
          </a:xfrm>
        </p:grpSpPr>
        <p:sp>
          <p:nvSpPr>
            <p:cNvPr id="6" name="TextBox 5"/>
            <p:cNvSpPr txBox="1"/>
            <p:nvPr/>
          </p:nvSpPr>
          <p:spPr>
            <a:xfrm>
              <a:off x="647572" y="4124696"/>
              <a:ext cx="220480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বৈদ্যুতিক তার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1659" y="4124696"/>
              <a:ext cx="13014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কয়লা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33968" y="4025799"/>
              <a:ext cx="13014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প্লাস্টিক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5160" y="898193"/>
            <a:ext cx="8633957" cy="2231408"/>
            <a:chOff x="-6879" y="54590"/>
            <a:chExt cx="11511942" cy="297521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0923" y="191070"/>
              <a:ext cx="3676864" cy="261792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879" y="191070"/>
              <a:ext cx="3550647" cy="252429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941" y="54590"/>
              <a:ext cx="3830122" cy="297521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82690" y="3521991"/>
            <a:ext cx="7961465" cy="1972376"/>
            <a:chOff x="243586" y="3552988"/>
            <a:chExt cx="10615287" cy="26298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586" y="3880539"/>
              <a:ext cx="3304494" cy="207844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2694" y="3670408"/>
              <a:ext cx="2761396" cy="251241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5138" y="3552988"/>
              <a:ext cx="2533735" cy="2099088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1015751" y="5326491"/>
            <a:ext cx="6642714" cy="507832"/>
            <a:chOff x="1818442" y="4124695"/>
            <a:chExt cx="8856952" cy="677108"/>
          </a:xfrm>
        </p:grpSpPr>
        <p:sp>
          <p:nvSpPr>
            <p:cNvPr id="17" name="TextBox 16"/>
            <p:cNvSpPr txBox="1"/>
            <p:nvPr/>
          </p:nvSpPr>
          <p:spPr>
            <a:xfrm>
              <a:off x="1818442" y="4124695"/>
              <a:ext cx="190434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সুতা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36700" y="4124696"/>
              <a:ext cx="1301496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পেরেক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73898" y="4124696"/>
              <a:ext cx="1301496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254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9145" y="2609958"/>
            <a:ext cx="741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ব্যাটারির এক প্রান্তে বাল্ব রেখে তার দিয়ে ব্যাটারির দুই প্রান্তে সংযোগ দাও।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0954" y="1565904"/>
            <a:ext cx="211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9329" y="3423179"/>
            <a:ext cx="7119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সিদ্ধান্তসমূহ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73692" y="1175161"/>
            <a:ext cx="4293030" cy="852408"/>
            <a:chOff x="1465924" y="1131378"/>
            <a:chExt cx="4293030" cy="852408"/>
          </a:xfrm>
        </p:grpSpPr>
        <p:sp>
          <p:nvSpPr>
            <p:cNvPr id="7" name="Rounded Rectangle 6"/>
            <p:cNvSpPr/>
            <p:nvPr/>
          </p:nvSpPr>
          <p:spPr>
            <a:xfrm>
              <a:off x="1465924" y="1131378"/>
              <a:ext cx="4293030" cy="85240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TextBox 2"/>
            <p:cNvSpPr txBox="1"/>
            <p:nvPr/>
          </p:nvSpPr>
          <p:spPr>
            <a:xfrm>
              <a:off x="2675238" y="1288584"/>
              <a:ext cx="1626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</a:t>
              </a:r>
              <a:r>
                <a:rPr lang="en-US" sz="30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গত</a:t>
              </a:r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0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6439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8074" y="506186"/>
            <a:ext cx="1725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000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198" y="1126671"/>
            <a:ext cx="8434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 তৈরী কর-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7839779"/>
              </p:ext>
            </p:extLst>
          </p:nvPr>
        </p:nvGraphicFramePr>
        <p:xfrm>
          <a:off x="327547" y="2503805"/>
          <a:ext cx="7789461" cy="322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487"/>
                <a:gridCol w="2596487"/>
                <a:gridCol w="2596487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বস্তু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বিদ্যুৎ পরিবাহী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বিদ্যুৎ অপরিবাহী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bn-IN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লোহা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প্লাস্টিক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রুপা</a:t>
                      </a:r>
                      <a:endParaRPr lang="en-US" sz="27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রূপা</a:t>
                      </a:r>
                      <a:endParaRPr lang="en-US" sz="27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5307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</TotalTime>
  <Words>169</Words>
  <Application>Microsoft Office PowerPoint</Application>
  <PresentationFormat>On-screen Show (4:3)</PresentationFormat>
  <Paragraphs>69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ANISUR</dc:creator>
  <cp:lastModifiedBy>jinnah</cp:lastModifiedBy>
  <cp:revision>203</cp:revision>
  <dcterms:created xsi:type="dcterms:W3CDTF">2014-09-20T16:42:22Z</dcterms:created>
  <dcterms:modified xsi:type="dcterms:W3CDTF">2020-12-30T13:11:05Z</dcterms:modified>
</cp:coreProperties>
</file>