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7" r:id="rId3"/>
    <p:sldId id="258" r:id="rId4"/>
    <p:sldId id="268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3000">
    <p:dissolv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FA850C-0DB5-4AAE-8A7F-06D1AAA367FB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3000">
    <p:dissolve/>
    <p:sndAc>
      <p:stSnd>
        <p:snd r:embed="rId13" name="type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4.jpeg"/><Relationship Id="rId7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2743200" cy="868362"/>
          </a:xfrm>
        </p:spPr>
        <p:txBody>
          <a:bodyPr>
            <a:noAutofit/>
          </a:bodyPr>
          <a:lstStyle/>
          <a:p>
            <a:pPr algn="ctr"/>
            <a:r>
              <a:rPr lang="en-US" sz="72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057400"/>
            <a:ext cx="7498080" cy="4800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শ্রেনীর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endParaRPr lang="en-US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খাতেমুন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মঈন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বকসীগজ্ঞ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জামালপুর</a:t>
            </a:r>
            <a:endParaRPr lang="en-US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429000"/>
            <a:ext cx="891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 advTm="3000">
    <p:dissolve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3441192" cy="1096962"/>
          </a:xfrm>
        </p:spPr>
        <p:txBody>
          <a:bodyPr>
            <a:normAutofit/>
          </a:bodyPr>
          <a:lstStyle/>
          <a:p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নূরে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ফাতেমা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নীলা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খাতেমুন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মঈন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বকসীগজ্ঞ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জামালপুর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।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Nila Pic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600200"/>
            <a:ext cx="3657600" cy="3505200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dissolve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81800" y="152400"/>
            <a:ext cx="2209800" cy="1219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ঃ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ঃ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দরিদ্র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ঃ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ঃ ৪৫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4038600" cy="6858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2133600"/>
            <a:ext cx="749808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7" name="Picture 16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600200"/>
            <a:ext cx="2362200" cy="2095500"/>
          </a:xfrm>
          <a:prstGeom prst="rect">
            <a:avLst/>
          </a:prstGeom>
        </p:spPr>
      </p:pic>
      <p:pic>
        <p:nvPicPr>
          <p:cNvPr id="18" name="Picture 17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1600200"/>
            <a:ext cx="3019425" cy="2133600"/>
          </a:xfrm>
          <a:prstGeom prst="rect">
            <a:avLst/>
          </a:prstGeom>
        </p:spPr>
      </p:pic>
      <p:pic>
        <p:nvPicPr>
          <p:cNvPr id="19" name="Picture 18" descr="image 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1600200"/>
            <a:ext cx="2847975" cy="2047875"/>
          </a:xfrm>
          <a:prstGeom prst="rect">
            <a:avLst/>
          </a:prstGeom>
        </p:spPr>
      </p:pic>
      <p:pic>
        <p:nvPicPr>
          <p:cNvPr id="20" name="Picture 19" descr="images (5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" y="3886200"/>
            <a:ext cx="2743200" cy="2286000"/>
          </a:xfrm>
          <a:prstGeom prst="rect">
            <a:avLst/>
          </a:prstGeom>
        </p:spPr>
      </p:pic>
      <p:pic>
        <p:nvPicPr>
          <p:cNvPr id="21" name="Picture 20" descr="images (6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62400" y="4038600"/>
            <a:ext cx="2743200" cy="2209800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wedge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দরিদ্র</a:t>
            </a:r>
            <a:r>
              <a:rPr lang="en-US" sz="54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আইনের</a:t>
            </a:r>
            <a:r>
              <a:rPr lang="en-US" sz="54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</a:t>
            </a:r>
            <a:endParaRPr lang="en-US" sz="5400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 descr="Book.jpg"/>
          <p:cNvPicPr>
            <a:picLocks noGrp="1" noChangeAspect="1"/>
          </p:cNvPicPr>
          <p:nvPr>
            <p:ph sz="quarter" idx="1"/>
          </p:nvPr>
        </p:nvPicPr>
        <p:blipFill>
          <a:blip r:embed="rId4"/>
          <a:stretch>
            <a:fillRect/>
          </a:stretch>
        </p:blipFill>
        <p:spPr>
          <a:xfrm>
            <a:off x="5638800" y="1676400"/>
            <a:ext cx="2743200" cy="2286000"/>
          </a:xfrm>
        </p:spPr>
      </p:pic>
      <p:pic>
        <p:nvPicPr>
          <p:cNvPr id="10" name="Picture 9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1676400"/>
            <a:ext cx="2362200" cy="2324100"/>
          </a:xfrm>
          <a:prstGeom prst="rect">
            <a:avLst/>
          </a:prstGeom>
        </p:spPr>
      </p:pic>
      <p:pic>
        <p:nvPicPr>
          <p:cNvPr id="11" name="Picture 10" descr="Book 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1524000"/>
            <a:ext cx="2438400" cy="2619375"/>
          </a:xfrm>
          <a:prstGeom prst="rect">
            <a:avLst/>
          </a:prstGeom>
        </p:spPr>
      </p:pic>
      <p:pic>
        <p:nvPicPr>
          <p:cNvPr id="12" name="Picture 11" descr="images (2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7000" y="4191000"/>
            <a:ext cx="3048000" cy="2143125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pull dir="lu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দরিদ্রদের</a:t>
            </a:r>
            <a:r>
              <a:rPr lang="en-US" sz="60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60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নির্যাতনের</a:t>
            </a:r>
            <a:r>
              <a:rPr lang="en-US" sz="60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0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Content Placeholder 13" descr="Idea Pic1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04800" y="1524000"/>
            <a:ext cx="4572000" cy="4038600"/>
          </a:xfrm>
        </p:spPr>
      </p:pic>
      <p:pic>
        <p:nvPicPr>
          <p:cNvPr id="15" name="Picture 14" descr="Idea Pi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1524000"/>
            <a:ext cx="3762375" cy="4038600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pull dir="ru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উপস্থাপণ</a:t>
            </a:r>
            <a:endParaRPr lang="en-US" sz="54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u="sng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9" name="Picture 8" descr="Preven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1524000"/>
            <a:ext cx="2790825" cy="2209800"/>
          </a:xfrm>
          <a:prstGeom prst="rect">
            <a:avLst/>
          </a:prstGeom>
        </p:spPr>
      </p:pic>
      <p:pic>
        <p:nvPicPr>
          <p:cNvPr id="15" name="Picture 14" descr="Prevent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3962400"/>
            <a:ext cx="4114800" cy="2209800"/>
          </a:xfrm>
          <a:prstGeom prst="rect">
            <a:avLst/>
          </a:prstGeom>
        </p:spPr>
      </p:pic>
      <p:pic>
        <p:nvPicPr>
          <p:cNvPr id="16" name="Picture 15" descr="Prevent 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600" y="1524000"/>
            <a:ext cx="2457450" cy="2228850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zoom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6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দরিদ্র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১৬০১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আইনটির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 advTm="3000">
    <p:pull dir="rd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2743200"/>
          </a:xfrm>
        </p:spPr>
        <p:txBody>
          <a:bodyPr>
            <a:noAutofit/>
          </a:bodyPr>
          <a:lstStyle/>
          <a:p>
            <a:pPr algn="ctr"/>
            <a:r>
              <a:rPr lang="en-US" sz="44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657600"/>
            <a:ext cx="8503920" cy="2441448"/>
          </a:xfrm>
        </p:spPr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১৮৩৪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সংস্কার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আইনের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সফল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381000"/>
            <a:ext cx="3048000" cy="2819400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dissolve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u="sng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দরিদ্র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আইনের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রইল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lower Nil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429000"/>
            <a:ext cx="3962400" cy="2619375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dissolve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411</TotalTime>
  <Words>101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স্বাগতম</vt:lpstr>
      <vt:lpstr>শিক্ষক পরিচিতি</vt:lpstr>
      <vt:lpstr> পাঠ পরিচিতি</vt:lpstr>
      <vt:lpstr>দরিদ্র আইনের বই</vt:lpstr>
      <vt:lpstr>দরিদ্রদের সাথে নির্যাতনের ছবি </vt:lpstr>
      <vt:lpstr>পাঠ উপস্থাপণ</vt:lpstr>
      <vt:lpstr>মূল্যায়ণ</vt:lpstr>
      <vt:lpstr>কাজ</vt:lpstr>
      <vt:lpstr>ধন্যবাদ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R.J Computer</dc:creator>
  <cp:lastModifiedBy>R.J Computer</cp:lastModifiedBy>
  <cp:revision>89</cp:revision>
  <dcterms:created xsi:type="dcterms:W3CDTF">2020-12-16T12:24:37Z</dcterms:created>
  <dcterms:modified xsi:type="dcterms:W3CDTF">2020-12-30T14:53:22Z</dcterms:modified>
</cp:coreProperties>
</file>