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</p:sldMasterIdLst>
  <p:notesMasterIdLst>
    <p:notesMasterId r:id="rId27"/>
  </p:notesMasterIdLst>
  <p:sldIdLst>
    <p:sldId id="290" r:id="rId2"/>
    <p:sldId id="286" r:id="rId3"/>
    <p:sldId id="262" r:id="rId4"/>
    <p:sldId id="261" r:id="rId5"/>
    <p:sldId id="260" r:id="rId6"/>
    <p:sldId id="306" r:id="rId7"/>
    <p:sldId id="281" r:id="rId8"/>
    <p:sldId id="291" r:id="rId9"/>
    <p:sldId id="264" r:id="rId10"/>
    <p:sldId id="293" r:id="rId11"/>
    <p:sldId id="295" r:id="rId12"/>
    <p:sldId id="301" r:id="rId13"/>
    <p:sldId id="303" r:id="rId14"/>
    <p:sldId id="297" r:id="rId15"/>
    <p:sldId id="305" r:id="rId16"/>
    <p:sldId id="266" r:id="rId17"/>
    <p:sldId id="265" r:id="rId18"/>
    <p:sldId id="268" r:id="rId19"/>
    <p:sldId id="270" r:id="rId20"/>
    <p:sldId id="271" r:id="rId21"/>
    <p:sldId id="272" r:id="rId22"/>
    <p:sldId id="273" r:id="rId23"/>
    <p:sldId id="274" r:id="rId24"/>
    <p:sldId id="288" r:id="rId25"/>
    <p:sldId id="289" r:id="rId26"/>
  </p:sldIdLst>
  <p:sldSz cx="12192000" cy="6858000"/>
  <p:notesSz cx="6858000" cy="9144000"/>
  <p:custShowLst>
    <p:custShow name="Custom Show 1" id="0">
      <p:sldLst>
        <p:sld r:id="rId17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080" y="-2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60C9D-94F3-4247-A89F-5B1CACAB9C6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42DADC-5BC4-4A15-924A-D4AD45BC64FF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ক্রিয়াপদ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7F95E44-E8E6-40D0-A005-53A228697154}" type="parTrans" cxnId="{ADBEF01A-C879-4D6F-BCF0-87220FCFC5E0}">
      <dgm:prSet/>
      <dgm:spPr/>
      <dgm:t>
        <a:bodyPr/>
        <a:lstStyle/>
        <a:p>
          <a:endParaRPr lang="en-US"/>
        </a:p>
      </dgm:t>
    </dgm:pt>
    <dgm:pt modelId="{0EEC1D54-6BEA-43A1-9A22-9A266C7B503B}" type="sibTrans" cxnId="{ADBEF01A-C879-4D6F-BCF0-87220FCFC5E0}">
      <dgm:prSet/>
      <dgm:spPr/>
      <dgm:t>
        <a:bodyPr/>
        <a:lstStyle/>
        <a:p>
          <a:endParaRPr lang="en-US"/>
        </a:p>
      </dgm:t>
    </dgm:pt>
    <dgm:pt modelId="{E1B2D3BB-233C-49AA-A269-A249713F8733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bn-IN" sz="2800" b="1" dirty="0" smtClean="0">
              <a:latin typeface="NikoshBAN" pitchFamily="2" charset="0"/>
              <a:cs typeface="NikoshBAN" pitchFamily="2" charset="0"/>
            </a:rPr>
            <a:t>কে বা কারা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460C0C7-CCD2-48DB-AE6A-DEBBA659C019}" type="parTrans" cxnId="{A2116F7D-6F53-4328-BBEC-3607F6F80907}">
      <dgm:prSet/>
      <dgm:spPr/>
      <dgm:t>
        <a:bodyPr/>
        <a:lstStyle/>
        <a:p>
          <a:endParaRPr lang="en-US"/>
        </a:p>
      </dgm:t>
    </dgm:pt>
    <dgm:pt modelId="{05EFAF5F-7AD1-4509-88D6-71D6878068E9}" type="sibTrans" cxnId="{A2116F7D-6F53-4328-BBEC-3607F6F80907}">
      <dgm:prSet/>
      <dgm:spPr/>
      <dgm:t>
        <a:bodyPr/>
        <a:lstStyle/>
        <a:p>
          <a:endParaRPr lang="en-US"/>
        </a:p>
      </dgm:t>
    </dgm:pt>
    <dgm:pt modelId="{C4785ED5-274B-44F6-A1D2-717F2FF7212E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bn-IN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কী বা কাকে</a:t>
          </a:r>
          <a:endParaRPr lang="en-US" sz="28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C2A3B0E-8275-454A-8524-9ECBE9B026EE}" type="parTrans" cxnId="{CEC7D95F-B771-492C-A3F3-46A4EBB86A53}">
      <dgm:prSet/>
      <dgm:spPr/>
      <dgm:t>
        <a:bodyPr/>
        <a:lstStyle/>
        <a:p>
          <a:endParaRPr lang="en-US"/>
        </a:p>
      </dgm:t>
    </dgm:pt>
    <dgm:pt modelId="{9C76ECF8-478F-4D1B-A482-9C9B076F448C}" type="sibTrans" cxnId="{CEC7D95F-B771-492C-A3F3-46A4EBB86A53}">
      <dgm:prSet/>
      <dgm:spPr/>
      <dgm:t>
        <a:bodyPr/>
        <a:lstStyle/>
        <a:p>
          <a:endParaRPr lang="en-US"/>
        </a:p>
      </dgm:t>
    </dgm:pt>
    <dgm:pt modelId="{6A090BCB-EEAF-4E2D-BB5A-9CF5807B474B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 prst="slope"/>
          <a:contourClr>
            <a:schemeClr val="accent4">
              <a:satMod val="300000"/>
            </a:schemeClr>
          </a:contourClr>
        </a:sp3d>
      </dgm:spPr>
      <dgm:t>
        <a:bodyPr/>
        <a:lstStyle/>
        <a:p>
          <a:r>
            <a:rPr lang="bn-IN" sz="2800" b="1" dirty="0" smtClean="0">
              <a:latin typeface="NikoshBAN" pitchFamily="2" charset="0"/>
              <a:cs typeface="NikoshBAN" pitchFamily="2" charset="0"/>
            </a:rPr>
            <a:t>কীসের দ্বারা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CB78E0E-64D0-4926-AB7C-BC45CE1BEEC2}" type="parTrans" cxnId="{7CBAD1B5-B8D3-4DE8-B0BD-E0EF3F00CDEA}">
      <dgm:prSet/>
      <dgm:spPr/>
      <dgm:t>
        <a:bodyPr/>
        <a:lstStyle/>
        <a:p>
          <a:endParaRPr lang="en-US"/>
        </a:p>
      </dgm:t>
    </dgm:pt>
    <dgm:pt modelId="{90535686-4A65-49BB-B92C-278B42598C79}" type="sibTrans" cxnId="{7CBAD1B5-B8D3-4DE8-B0BD-E0EF3F00CDEA}">
      <dgm:prSet/>
      <dgm:spPr/>
      <dgm:t>
        <a:bodyPr/>
        <a:lstStyle/>
        <a:p>
          <a:endParaRPr lang="en-US"/>
        </a:p>
      </dgm:t>
    </dgm:pt>
    <dgm:pt modelId="{3A550834-BBC2-4C02-BCF0-8780C921C37D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bn-BD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কাকে</a:t>
          </a:r>
          <a:r>
            <a:rPr lang="bn-IN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স্বত্ব ত্যাগ করে</a:t>
          </a:r>
          <a:endParaRPr lang="en-US" sz="28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3E1A115-5258-46F6-8FFC-0C12147ACD4A}" type="parTrans" cxnId="{F542B1F2-5164-48F1-9D69-65E2BD0373E8}">
      <dgm:prSet/>
      <dgm:spPr/>
      <dgm:t>
        <a:bodyPr/>
        <a:lstStyle/>
        <a:p>
          <a:endParaRPr lang="en-US"/>
        </a:p>
      </dgm:t>
    </dgm:pt>
    <dgm:pt modelId="{9B364693-F39F-4463-84E7-CCA8291F72C1}" type="sibTrans" cxnId="{F542B1F2-5164-48F1-9D69-65E2BD0373E8}">
      <dgm:prSet/>
      <dgm:spPr/>
      <dgm:t>
        <a:bodyPr/>
        <a:lstStyle/>
        <a:p>
          <a:endParaRPr lang="en-US"/>
        </a:p>
      </dgm:t>
    </dgm:pt>
    <dgm:pt modelId="{7CE2F536-95AE-4E29-8F90-75169BADD717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কোথা থেকে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EFFFB71-EDEE-4B49-AE24-50275FDCC19A}" type="parTrans" cxnId="{F0751138-620E-4C01-81E8-62D9C70FD6F0}">
      <dgm:prSet/>
      <dgm:spPr/>
      <dgm:t>
        <a:bodyPr/>
        <a:lstStyle/>
        <a:p>
          <a:endParaRPr lang="en-US"/>
        </a:p>
      </dgm:t>
    </dgm:pt>
    <dgm:pt modelId="{B163D1E8-3A31-496A-9DF2-10C3363C9035}" type="sibTrans" cxnId="{F0751138-620E-4C01-81E8-62D9C70FD6F0}">
      <dgm:prSet/>
      <dgm:spPr/>
      <dgm:t>
        <a:bodyPr/>
        <a:lstStyle/>
        <a:p>
          <a:endParaRPr lang="en-US"/>
        </a:p>
      </dgm:t>
    </dgm:pt>
    <dgm:pt modelId="{193AC923-77BF-4C7B-9621-88D93E78C5B9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কখন/</a:t>
          </a:r>
          <a:endParaRPr lang="bn-IN" sz="2800" b="1" dirty="0" smtClean="0">
            <a:latin typeface="NikoshBAN" pitchFamily="2" charset="0"/>
            <a:cs typeface="NikoshBAN" pitchFamily="2" charset="0"/>
          </a:endParaRPr>
        </a:p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কোথায়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4F68E41-2C9F-4297-A4E0-76DEC39C7DEB}" type="parTrans" cxnId="{CB0F902C-24ED-4BB3-A59F-681511996C91}">
      <dgm:prSet/>
      <dgm:spPr/>
      <dgm:t>
        <a:bodyPr/>
        <a:lstStyle/>
        <a:p>
          <a:endParaRPr lang="en-US"/>
        </a:p>
      </dgm:t>
    </dgm:pt>
    <dgm:pt modelId="{6062CC4A-4977-423F-9400-458AFDBE3560}" type="sibTrans" cxnId="{CB0F902C-24ED-4BB3-A59F-681511996C91}">
      <dgm:prSet/>
      <dgm:spPr/>
      <dgm:t>
        <a:bodyPr/>
        <a:lstStyle/>
        <a:p>
          <a:endParaRPr lang="en-US"/>
        </a:p>
      </dgm:t>
    </dgm:pt>
    <dgm:pt modelId="{EAEBCD72-C3CF-48D1-A8F9-1D1A6A19FFE1}" type="pres">
      <dgm:prSet presAssocID="{D9560C9D-94F3-4247-A89F-5B1CACAB9C6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AF29DA-DFDE-4833-BDD0-B7C31D733524}" type="pres">
      <dgm:prSet presAssocID="{FE42DADC-5BC4-4A15-924A-D4AD45BC64FF}" presName="centerShape" presStyleLbl="node0" presStyleIdx="0" presStyleCnt="1" custLinFactNeighborX="2454" custLinFactNeighborY="-292"/>
      <dgm:spPr/>
      <dgm:t>
        <a:bodyPr/>
        <a:lstStyle/>
        <a:p>
          <a:endParaRPr lang="en-US"/>
        </a:p>
      </dgm:t>
    </dgm:pt>
    <dgm:pt modelId="{9EB03ECB-8AA1-4903-A216-D3E6CB64D550}" type="pres">
      <dgm:prSet presAssocID="{5460C0C7-CCD2-48DB-AE6A-DEBBA659C019}" presName="Name9" presStyleLbl="parChTrans1D2" presStyleIdx="0" presStyleCnt="6"/>
      <dgm:spPr/>
      <dgm:t>
        <a:bodyPr/>
        <a:lstStyle/>
        <a:p>
          <a:endParaRPr lang="en-US"/>
        </a:p>
      </dgm:t>
    </dgm:pt>
    <dgm:pt modelId="{2ED0CF5C-60F3-4773-B1C3-82F25BE484AE}" type="pres">
      <dgm:prSet presAssocID="{5460C0C7-CCD2-48DB-AE6A-DEBBA659C019}" presName="connTx" presStyleLbl="parChTrans1D2" presStyleIdx="0" presStyleCnt="6"/>
      <dgm:spPr/>
      <dgm:t>
        <a:bodyPr/>
        <a:lstStyle/>
        <a:p>
          <a:endParaRPr lang="en-US"/>
        </a:p>
      </dgm:t>
    </dgm:pt>
    <dgm:pt modelId="{10576B15-CF56-433F-9448-B4B5F763073A}" type="pres">
      <dgm:prSet presAssocID="{E1B2D3BB-233C-49AA-A269-A249713F8733}" presName="node" presStyleLbl="node1" presStyleIdx="0" presStyleCnt="6" custRadScaleRad="89997" custRadScaleInc="-9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105A2-5D23-4AAB-851A-8FE59CCB76FB}" type="pres">
      <dgm:prSet presAssocID="{8C2A3B0E-8275-454A-8524-9ECBE9B026EE}" presName="Name9" presStyleLbl="parChTrans1D2" presStyleIdx="1" presStyleCnt="6"/>
      <dgm:spPr/>
      <dgm:t>
        <a:bodyPr/>
        <a:lstStyle/>
        <a:p>
          <a:endParaRPr lang="en-US"/>
        </a:p>
      </dgm:t>
    </dgm:pt>
    <dgm:pt modelId="{39DBB717-D2CB-447D-A289-DB0FF4117582}" type="pres">
      <dgm:prSet presAssocID="{8C2A3B0E-8275-454A-8524-9ECBE9B026EE}" presName="connTx" presStyleLbl="parChTrans1D2" presStyleIdx="1" presStyleCnt="6"/>
      <dgm:spPr/>
      <dgm:t>
        <a:bodyPr/>
        <a:lstStyle/>
        <a:p>
          <a:endParaRPr lang="en-US"/>
        </a:p>
      </dgm:t>
    </dgm:pt>
    <dgm:pt modelId="{7C6B92A3-DF40-4073-9FAC-375907D20D61}" type="pres">
      <dgm:prSet presAssocID="{C4785ED5-274B-44F6-A1D2-717F2FF7212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E8CF5-3F33-45C1-AF98-1001AE2C02CD}" type="pres">
      <dgm:prSet presAssocID="{DCB78E0E-64D0-4926-AB7C-BC45CE1BEEC2}" presName="Name9" presStyleLbl="parChTrans1D2" presStyleIdx="2" presStyleCnt="6"/>
      <dgm:spPr/>
      <dgm:t>
        <a:bodyPr/>
        <a:lstStyle/>
        <a:p>
          <a:endParaRPr lang="en-US"/>
        </a:p>
      </dgm:t>
    </dgm:pt>
    <dgm:pt modelId="{DAA220EF-2B7C-4160-97CE-51D3C391A410}" type="pres">
      <dgm:prSet presAssocID="{DCB78E0E-64D0-4926-AB7C-BC45CE1BEEC2}" presName="connTx" presStyleLbl="parChTrans1D2" presStyleIdx="2" presStyleCnt="6"/>
      <dgm:spPr/>
      <dgm:t>
        <a:bodyPr/>
        <a:lstStyle/>
        <a:p>
          <a:endParaRPr lang="en-US"/>
        </a:p>
      </dgm:t>
    </dgm:pt>
    <dgm:pt modelId="{FEE9344F-72F0-4069-AE5A-658C9CC67132}" type="pres">
      <dgm:prSet presAssocID="{6A090BCB-EEAF-4E2D-BB5A-9CF5807B474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A1D46-E3B6-495B-BC3D-4DEBF020CEC1}" type="pres">
      <dgm:prSet presAssocID="{F3E1A115-5258-46F6-8FFC-0C12147ACD4A}" presName="Name9" presStyleLbl="parChTrans1D2" presStyleIdx="3" presStyleCnt="6"/>
      <dgm:spPr/>
      <dgm:t>
        <a:bodyPr/>
        <a:lstStyle/>
        <a:p>
          <a:endParaRPr lang="en-US"/>
        </a:p>
      </dgm:t>
    </dgm:pt>
    <dgm:pt modelId="{54A5CA65-FFF6-4232-B20B-4C0950A78D8D}" type="pres">
      <dgm:prSet presAssocID="{F3E1A115-5258-46F6-8FFC-0C12147ACD4A}" presName="connTx" presStyleLbl="parChTrans1D2" presStyleIdx="3" presStyleCnt="6"/>
      <dgm:spPr/>
      <dgm:t>
        <a:bodyPr/>
        <a:lstStyle/>
        <a:p>
          <a:endParaRPr lang="en-US"/>
        </a:p>
      </dgm:t>
    </dgm:pt>
    <dgm:pt modelId="{4CC141AF-492E-47CE-9B9A-3378E1A6E6B1}" type="pres">
      <dgm:prSet presAssocID="{3A550834-BBC2-4C02-BCF0-8780C921C37D}" presName="node" presStyleLbl="node1" presStyleIdx="3" presStyleCnt="6" custScaleX="109692" custScaleY="119861" custRadScaleRad="92671" custRadScaleInc="-24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ADA94-C5E4-4B92-80E6-4594141A3C60}" type="pres">
      <dgm:prSet presAssocID="{FEFFFB71-EDEE-4B49-AE24-50275FDCC19A}" presName="Name9" presStyleLbl="parChTrans1D2" presStyleIdx="4" presStyleCnt="6"/>
      <dgm:spPr/>
      <dgm:t>
        <a:bodyPr/>
        <a:lstStyle/>
        <a:p>
          <a:endParaRPr lang="en-US"/>
        </a:p>
      </dgm:t>
    </dgm:pt>
    <dgm:pt modelId="{C7125B7C-B274-41F8-B2B2-39A3D2D8D098}" type="pres">
      <dgm:prSet presAssocID="{FEFFFB71-EDEE-4B49-AE24-50275FDCC19A}" presName="connTx" presStyleLbl="parChTrans1D2" presStyleIdx="4" presStyleCnt="6"/>
      <dgm:spPr/>
      <dgm:t>
        <a:bodyPr/>
        <a:lstStyle/>
        <a:p>
          <a:endParaRPr lang="en-US"/>
        </a:p>
      </dgm:t>
    </dgm:pt>
    <dgm:pt modelId="{290C0D1D-2B8D-4A25-A4E9-620BABA79712}" type="pres">
      <dgm:prSet presAssocID="{7CE2F536-95AE-4E29-8F90-75169BADD71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C1DE6-239F-49A4-85EB-E42700B7E1D1}" type="pres">
      <dgm:prSet presAssocID="{F4F68E41-2C9F-4297-A4E0-76DEC39C7DEB}" presName="Name9" presStyleLbl="parChTrans1D2" presStyleIdx="5" presStyleCnt="6"/>
      <dgm:spPr/>
      <dgm:t>
        <a:bodyPr/>
        <a:lstStyle/>
        <a:p>
          <a:endParaRPr lang="en-US"/>
        </a:p>
      </dgm:t>
    </dgm:pt>
    <dgm:pt modelId="{76408933-90D7-4E41-A5CF-EECA7414F440}" type="pres">
      <dgm:prSet presAssocID="{F4F68E41-2C9F-4297-A4E0-76DEC39C7DEB}" presName="connTx" presStyleLbl="parChTrans1D2" presStyleIdx="5" presStyleCnt="6"/>
      <dgm:spPr/>
      <dgm:t>
        <a:bodyPr/>
        <a:lstStyle/>
        <a:p>
          <a:endParaRPr lang="en-US"/>
        </a:p>
      </dgm:t>
    </dgm:pt>
    <dgm:pt modelId="{666983A4-8B1A-4493-BBBC-79F774CAAEEE}" type="pres">
      <dgm:prSet presAssocID="{193AC923-77BF-4C7B-9621-88D93E78C5B9}" presName="node" presStyleLbl="node1" presStyleIdx="5" presStyleCnt="6" custRadScaleRad="97595" custRadScaleInc="-24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C7D95F-B771-492C-A3F3-46A4EBB86A53}" srcId="{FE42DADC-5BC4-4A15-924A-D4AD45BC64FF}" destId="{C4785ED5-274B-44F6-A1D2-717F2FF7212E}" srcOrd="1" destOrd="0" parTransId="{8C2A3B0E-8275-454A-8524-9ECBE9B026EE}" sibTransId="{9C76ECF8-478F-4D1B-A482-9C9B076F448C}"/>
    <dgm:cxn modelId="{CB0F902C-24ED-4BB3-A59F-681511996C91}" srcId="{FE42DADC-5BC4-4A15-924A-D4AD45BC64FF}" destId="{193AC923-77BF-4C7B-9621-88D93E78C5B9}" srcOrd="5" destOrd="0" parTransId="{F4F68E41-2C9F-4297-A4E0-76DEC39C7DEB}" sibTransId="{6062CC4A-4977-423F-9400-458AFDBE3560}"/>
    <dgm:cxn modelId="{865885E8-8376-4E32-881E-2BA943583598}" type="presOf" srcId="{FEFFFB71-EDEE-4B49-AE24-50275FDCC19A}" destId="{C7125B7C-B274-41F8-B2B2-39A3D2D8D098}" srcOrd="1" destOrd="0" presId="urn:microsoft.com/office/officeart/2005/8/layout/radial1"/>
    <dgm:cxn modelId="{8E7EBB70-38A7-4A5A-811F-8F552F16BCE6}" type="presOf" srcId="{FE42DADC-5BC4-4A15-924A-D4AD45BC64FF}" destId="{58AF29DA-DFDE-4833-BDD0-B7C31D733524}" srcOrd="0" destOrd="0" presId="urn:microsoft.com/office/officeart/2005/8/layout/radial1"/>
    <dgm:cxn modelId="{ADBEF01A-C879-4D6F-BCF0-87220FCFC5E0}" srcId="{D9560C9D-94F3-4247-A89F-5B1CACAB9C68}" destId="{FE42DADC-5BC4-4A15-924A-D4AD45BC64FF}" srcOrd="0" destOrd="0" parTransId="{57F95E44-E8E6-40D0-A005-53A228697154}" sibTransId="{0EEC1D54-6BEA-43A1-9A22-9A266C7B503B}"/>
    <dgm:cxn modelId="{653984E4-2D6E-43FD-B4A2-83134EA3172C}" type="presOf" srcId="{7CE2F536-95AE-4E29-8F90-75169BADD717}" destId="{290C0D1D-2B8D-4A25-A4E9-620BABA79712}" srcOrd="0" destOrd="0" presId="urn:microsoft.com/office/officeart/2005/8/layout/radial1"/>
    <dgm:cxn modelId="{34D1A647-5F56-4035-8968-6852EBA7F9E8}" type="presOf" srcId="{5460C0C7-CCD2-48DB-AE6A-DEBBA659C019}" destId="{2ED0CF5C-60F3-4773-B1C3-82F25BE484AE}" srcOrd="1" destOrd="0" presId="urn:microsoft.com/office/officeart/2005/8/layout/radial1"/>
    <dgm:cxn modelId="{AD1AC492-2210-49D7-BD12-44B4BFCF4765}" type="presOf" srcId="{FEFFFB71-EDEE-4B49-AE24-50275FDCC19A}" destId="{6D8ADA94-C5E4-4B92-80E6-4594141A3C60}" srcOrd="0" destOrd="0" presId="urn:microsoft.com/office/officeart/2005/8/layout/radial1"/>
    <dgm:cxn modelId="{CE8641D8-AEE8-44DE-A7D1-CE93B35986D3}" type="presOf" srcId="{DCB78E0E-64D0-4926-AB7C-BC45CE1BEEC2}" destId="{DAA220EF-2B7C-4160-97CE-51D3C391A410}" srcOrd="1" destOrd="0" presId="urn:microsoft.com/office/officeart/2005/8/layout/radial1"/>
    <dgm:cxn modelId="{9A0DAA03-C6D8-4DA7-9B77-BE3F107B280E}" type="presOf" srcId="{5460C0C7-CCD2-48DB-AE6A-DEBBA659C019}" destId="{9EB03ECB-8AA1-4903-A216-D3E6CB64D550}" srcOrd="0" destOrd="0" presId="urn:microsoft.com/office/officeart/2005/8/layout/radial1"/>
    <dgm:cxn modelId="{99493263-E475-4845-919D-A9E5AD133DA4}" type="presOf" srcId="{E1B2D3BB-233C-49AA-A269-A249713F8733}" destId="{10576B15-CF56-433F-9448-B4B5F763073A}" srcOrd="0" destOrd="0" presId="urn:microsoft.com/office/officeart/2005/8/layout/radial1"/>
    <dgm:cxn modelId="{008FBF02-18A8-492C-A220-9546E6003F05}" type="presOf" srcId="{F4F68E41-2C9F-4297-A4E0-76DEC39C7DEB}" destId="{76408933-90D7-4E41-A5CF-EECA7414F440}" srcOrd="1" destOrd="0" presId="urn:microsoft.com/office/officeart/2005/8/layout/radial1"/>
    <dgm:cxn modelId="{7CBAD1B5-B8D3-4DE8-B0BD-E0EF3F00CDEA}" srcId="{FE42DADC-5BC4-4A15-924A-D4AD45BC64FF}" destId="{6A090BCB-EEAF-4E2D-BB5A-9CF5807B474B}" srcOrd="2" destOrd="0" parTransId="{DCB78E0E-64D0-4926-AB7C-BC45CE1BEEC2}" sibTransId="{90535686-4A65-49BB-B92C-278B42598C79}"/>
    <dgm:cxn modelId="{405631C6-B7FE-4A6A-A604-01E538B80504}" type="presOf" srcId="{3A550834-BBC2-4C02-BCF0-8780C921C37D}" destId="{4CC141AF-492E-47CE-9B9A-3378E1A6E6B1}" srcOrd="0" destOrd="0" presId="urn:microsoft.com/office/officeart/2005/8/layout/radial1"/>
    <dgm:cxn modelId="{F0751138-620E-4C01-81E8-62D9C70FD6F0}" srcId="{FE42DADC-5BC4-4A15-924A-D4AD45BC64FF}" destId="{7CE2F536-95AE-4E29-8F90-75169BADD717}" srcOrd="4" destOrd="0" parTransId="{FEFFFB71-EDEE-4B49-AE24-50275FDCC19A}" sibTransId="{B163D1E8-3A31-496A-9DF2-10C3363C9035}"/>
    <dgm:cxn modelId="{F542B1F2-5164-48F1-9D69-65E2BD0373E8}" srcId="{FE42DADC-5BC4-4A15-924A-D4AD45BC64FF}" destId="{3A550834-BBC2-4C02-BCF0-8780C921C37D}" srcOrd="3" destOrd="0" parTransId="{F3E1A115-5258-46F6-8FFC-0C12147ACD4A}" sibTransId="{9B364693-F39F-4463-84E7-CCA8291F72C1}"/>
    <dgm:cxn modelId="{8169FB7C-729E-4FAB-B40F-694A797BAC24}" type="presOf" srcId="{F3E1A115-5258-46F6-8FFC-0C12147ACD4A}" destId="{B72A1D46-E3B6-495B-BC3D-4DEBF020CEC1}" srcOrd="0" destOrd="0" presId="urn:microsoft.com/office/officeart/2005/8/layout/radial1"/>
    <dgm:cxn modelId="{0D20E855-384A-45BD-A834-363EF5BE3E21}" type="presOf" srcId="{8C2A3B0E-8275-454A-8524-9ECBE9B026EE}" destId="{39DBB717-D2CB-447D-A289-DB0FF4117582}" srcOrd="1" destOrd="0" presId="urn:microsoft.com/office/officeart/2005/8/layout/radial1"/>
    <dgm:cxn modelId="{A2116F7D-6F53-4328-BBEC-3607F6F80907}" srcId="{FE42DADC-5BC4-4A15-924A-D4AD45BC64FF}" destId="{E1B2D3BB-233C-49AA-A269-A249713F8733}" srcOrd="0" destOrd="0" parTransId="{5460C0C7-CCD2-48DB-AE6A-DEBBA659C019}" sibTransId="{05EFAF5F-7AD1-4509-88D6-71D6878068E9}"/>
    <dgm:cxn modelId="{FCA43B57-8206-423A-8CF2-AA28035A04CD}" type="presOf" srcId="{8C2A3B0E-8275-454A-8524-9ECBE9B026EE}" destId="{3B9105A2-5D23-4AAB-851A-8FE59CCB76FB}" srcOrd="0" destOrd="0" presId="urn:microsoft.com/office/officeart/2005/8/layout/radial1"/>
    <dgm:cxn modelId="{88B465A9-0778-4CD6-932B-D03EE22E3480}" type="presOf" srcId="{C4785ED5-274B-44F6-A1D2-717F2FF7212E}" destId="{7C6B92A3-DF40-4073-9FAC-375907D20D61}" srcOrd="0" destOrd="0" presId="urn:microsoft.com/office/officeart/2005/8/layout/radial1"/>
    <dgm:cxn modelId="{E3479051-96AE-4682-B910-862E01A6DFC8}" type="presOf" srcId="{F3E1A115-5258-46F6-8FFC-0C12147ACD4A}" destId="{54A5CA65-FFF6-4232-B20B-4C0950A78D8D}" srcOrd="1" destOrd="0" presId="urn:microsoft.com/office/officeart/2005/8/layout/radial1"/>
    <dgm:cxn modelId="{1862EA63-658B-46CD-8BB5-A761B4B16B5C}" type="presOf" srcId="{D9560C9D-94F3-4247-A89F-5B1CACAB9C68}" destId="{EAEBCD72-C3CF-48D1-A8F9-1D1A6A19FFE1}" srcOrd="0" destOrd="0" presId="urn:microsoft.com/office/officeart/2005/8/layout/radial1"/>
    <dgm:cxn modelId="{EE36208F-2092-4584-A4CA-EA8202EC09F5}" type="presOf" srcId="{F4F68E41-2C9F-4297-A4E0-76DEC39C7DEB}" destId="{91EC1DE6-239F-49A4-85EB-E42700B7E1D1}" srcOrd="0" destOrd="0" presId="urn:microsoft.com/office/officeart/2005/8/layout/radial1"/>
    <dgm:cxn modelId="{9BF938E0-4F9B-41EC-95F3-5ED888F0680B}" type="presOf" srcId="{6A090BCB-EEAF-4E2D-BB5A-9CF5807B474B}" destId="{FEE9344F-72F0-4069-AE5A-658C9CC67132}" srcOrd="0" destOrd="0" presId="urn:microsoft.com/office/officeart/2005/8/layout/radial1"/>
    <dgm:cxn modelId="{AAB74A85-A542-4C1C-ACF1-01DBA977C8FB}" type="presOf" srcId="{193AC923-77BF-4C7B-9621-88D93E78C5B9}" destId="{666983A4-8B1A-4493-BBBC-79F774CAAEEE}" srcOrd="0" destOrd="0" presId="urn:microsoft.com/office/officeart/2005/8/layout/radial1"/>
    <dgm:cxn modelId="{C1891BA1-A21E-4868-80EC-72B2B836AD19}" type="presOf" srcId="{DCB78E0E-64D0-4926-AB7C-BC45CE1BEEC2}" destId="{B8AE8CF5-3F33-45C1-AF98-1001AE2C02CD}" srcOrd="0" destOrd="0" presId="urn:microsoft.com/office/officeart/2005/8/layout/radial1"/>
    <dgm:cxn modelId="{938B53B2-130B-4FEF-A0FC-79433C6E3F5A}" type="presParOf" srcId="{EAEBCD72-C3CF-48D1-A8F9-1D1A6A19FFE1}" destId="{58AF29DA-DFDE-4833-BDD0-B7C31D733524}" srcOrd="0" destOrd="0" presId="urn:microsoft.com/office/officeart/2005/8/layout/radial1"/>
    <dgm:cxn modelId="{855B44F1-5DE5-4156-8C68-45A6B2C66B14}" type="presParOf" srcId="{EAEBCD72-C3CF-48D1-A8F9-1D1A6A19FFE1}" destId="{9EB03ECB-8AA1-4903-A216-D3E6CB64D550}" srcOrd="1" destOrd="0" presId="urn:microsoft.com/office/officeart/2005/8/layout/radial1"/>
    <dgm:cxn modelId="{067BCD76-0AF2-4930-A01E-7D2AC6C7AC0B}" type="presParOf" srcId="{9EB03ECB-8AA1-4903-A216-D3E6CB64D550}" destId="{2ED0CF5C-60F3-4773-B1C3-82F25BE484AE}" srcOrd="0" destOrd="0" presId="urn:microsoft.com/office/officeart/2005/8/layout/radial1"/>
    <dgm:cxn modelId="{C0599A9D-4984-4957-A31E-A0D909700DC7}" type="presParOf" srcId="{EAEBCD72-C3CF-48D1-A8F9-1D1A6A19FFE1}" destId="{10576B15-CF56-433F-9448-B4B5F763073A}" srcOrd="2" destOrd="0" presId="urn:microsoft.com/office/officeart/2005/8/layout/radial1"/>
    <dgm:cxn modelId="{ECD4DE07-7528-4432-B7C7-C4682EBF83F2}" type="presParOf" srcId="{EAEBCD72-C3CF-48D1-A8F9-1D1A6A19FFE1}" destId="{3B9105A2-5D23-4AAB-851A-8FE59CCB76FB}" srcOrd="3" destOrd="0" presId="urn:microsoft.com/office/officeart/2005/8/layout/radial1"/>
    <dgm:cxn modelId="{DFFC4B57-6297-4447-9296-19BBB3EEFB1A}" type="presParOf" srcId="{3B9105A2-5D23-4AAB-851A-8FE59CCB76FB}" destId="{39DBB717-D2CB-447D-A289-DB0FF4117582}" srcOrd="0" destOrd="0" presId="urn:microsoft.com/office/officeart/2005/8/layout/radial1"/>
    <dgm:cxn modelId="{3E4B0AC0-6413-45C4-AF3B-75BC4260B1A1}" type="presParOf" srcId="{EAEBCD72-C3CF-48D1-A8F9-1D1A6A19FFE1}" destId="{7C6B92A3-DF40-4073-9FAC-375907D20D61}" srcOrd="4" destOrd="0" presId="urn:microsoft.com/office/officeart/2005/8/layout/radial1"/>
    <dgm:cxn modelId="{3FC8F408-2271-4CC1-9408-6C4B8FA265CF}" type="presParOf" srcId="{EAEBCD72-C3CF-48D1-A8F9-1D1A6A19FFE1}" destId="{B8AE8CF5-3F33-45C1-AF98-1001AE2C02CD}" srcOrd="5" destOrd="0" presId="urn:microsoft.com/office/officeart/2005/8/layout/radial1"/>
    <dgm:cxn modelId="{BEBE3E3F-CAFA-4152-A8B3-F9161CCF82F0}" type="presParOf" srcId="{B8AE8CF5-3F33-45C1-AF98-1001AE2C02CD}" destId="{DAA220EF-2B7C-4160-97CE-51D3C391A410}" srcOrd="0" destOrd="0" presId="urn:microsoft.com/office/officeart/2005/8/layout/radial1"/>
    <dgm:cxn modelId="{396DC726-CB5B-412C-9D5E-EFF243244A04}" type="presParOf" srcId="{EAEBCD72-C3CF-48D1-A8F9-1D1A6A19FFE1}" destId="{FEE9344F-72F0-4069-AE5A-658C9CC67132}" srcOrd="6" destOrd="0" presId="urn:microsoft.com/office/officeart/2005/8/layout/radial1"/>
    <dgm:cxn modelId="{7B2E31F9-8D29-4A3B-A40B-6B1C596036B0}" type="presParOf" srcId="{EAEBCD72-C3CF-48D1-A8F9-1D1A6A19FFE1}" destId="{B72A1D46-E3B6-495B-BC3D-4DEBF020CEC1}" srcOrd="7" destOrd="0" presId="urn:microsoft.com/office/officeart/2005/8/layout/radial1"/>
    <dgm:cxn modelId="{791ABFCE-EF24-4732-9313-2634AFFE47A4}" type="presParOf" srcId="{B72A1D46-E3B6-495B-BC3D-4DEBF020CEC1}" destId="{54A5CA65-FFF6-4232-B20B-4C0950A78D8D}" srcOrd="0" destOrd="0" presId="urn:microsoft.com/office/officeart/2005/8/layout/radial1"/>
    <dgm:cxn modelId="{16E1C62F-EF6A-4563-913B-34895FFE9125}" type="presParOf" srcId="{EAEBCD72-C3CF-48D1-A8F9-1D1A6A19FFE1}" destId="{4CC141AF-492E-47CE-9B9A-3378E1A6E6B1}" srcOrd="8" destOrd="0" presId="urn:microsoft.com/office/officeart/2005/8/layout/radial1"/>
    <dgm:cxn modelId="{E532F6E1-5961-4957-AE16-3306FDCF8BF5}" type="presParOf" srcId="{EAEBCD72-C3CF-48D1-A8F9-1D1A6A19FFE1}" destId="{6D8ADA94-C5E4-4B92-80E6-4594141A3C60}" srcOrd="9" destOrd="0" presId="urn:microsoft.com/office/officeart/2005/8/layout/radial1"/>
    <dgm:cxn modelId="{AE82D98D-9D54-4839-BEE6-81A080C18921}" type="presParOf" srcId="{6D8ADA94-C5E4-4B92-80E6-4594141A3C60}" destId="{C7125B7C-B274-41F8-B2B2-39A3D2D8D098}" srcOrd="0" destOrd="0" presId="urn:microsoft.com/office/officeart/2005/8/layout/radial1"/>
    <dgm:cxn modelId="{38E2D104-DC91-4A15-A31E-F1AB9AEED9FE}" type="presParOf" srcId="{EAEBCD72-C3CF-48D1-A8F9-1D1A6A19FFE1}" destId="{290C0D1D-2B8D-4A25-A4E9-620BABA79712}" srcOrd="10" destOrd="0" presId="urn:microsoft.com/office/officeart/2005/8/layout/radial1"/>
    <dgm:cxn modelId="{457EBE61-3019-405F-A43A-7F5BF6502658}" type="presParOf" srcId="{EAEBCD72-C3CF-48D1-A8F9-1D1A6A19FFE1}" destId="{91EC1DE6-239F-49A4-85EB-E42700B7E1D1}" srcOrd="11" destOrd="0" presId="urn:microsoft.com/office/officeart/2005/8/layout/radial1"/>
    <dgm:cxn modelId="{3AC1F505-05D2-4FE9-A984-C5BA1AE3861B}" type="presParOf" srcId="{91EC1DE6-239F-49A4-85EB-E42700B7E1D1}" destId="{76408933-90D7-4E41-A5CF-EECA7414F440}" srcOrd="0" destOrd="0" presId="urn:microsoft.com/office/officeart/2005/8/layout/radial1"/>
    <dgm:cxn modelId="{4671304B-20B3-4F12-9996-0523FC2F5888}" type="presParOf" srcId="{EAEBCD72-C3CF-48D1-A8F9-1D1A6A19FFE1}" destId="{666983A4-8B1A-4493-BBBC-79F774CAAEEE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F29DA-DFDE-4833-BDD0-B7C31D733524}">
      <dsp:nvSpPr>
        <dsp:cNvPr id="0" name=""/>
        <dsp:cNvSpPr/>
      </dsp:nvSpPr>
      <dsp:spPr>
        <a:xfrm>
          <a:off x="3803175" y="1821975"/>
          <a:ext cx="1385249" cy="1385249"/>
        </a:xfrm>
        <a:prstGeom prst="ellipse">
          <a:avLst/>
        </a:prstGeom>
        <a:solidFill>
          <a:schemeClr val="dk1"/>
        </a:solidFill>
        <a:ln w="2540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latin typeface="NikoshBAN" pitchFamily="2" charset="0"/>
              <a:cs typeface="NikoshBAN" pitchFamily="2" charset="0"/>
            </a:rPr>
            <a:t>ক্রিয়াপদ</a:t>
          </a:r>
          <a:endParaRPr lang="en-US" sz="2900" kern="1200" dirty="0">
            <a:latin typeface="NikoshBAN" pitchFamily="2" charset="0"/>
            <a:cs typeface="NikoshBAN" pitchFamily="2" charset="0"/>
          </a:endParaRPr>
        </a:p>
      </dsp:txBody>
      <dsp:txXfrm>
        <a:off x="4006040" y="2024840"/>
        <a:ext cx="979519" cy="979519"/>
      </dsp:txXfrm>
    </dsp:sp>
    <dsp:sp modelId="{9EB03ECB-8AA1-4903-A216-D3E6CB64D550}">
      <dsp:nvSpPr>
        <dsp:cNvPr id="0" name=""/>
        <dsp:cNvSpPr/>
      </dsp:nvSpPr>
      <dsp:spPr>
        <a:xfrm rot="16200000">
          <a:off x="4286474" y="1598784"/>
          <a:ext cx="418650" cy="27730"/>
        </a:xfrm>
        <a:custGeom>
          <a:avLst/>
          <a:gdLst/>
          <a:ahLst/>
          <a:cxnLst/>
          <a:rect l="0" t="0" r="0" b="0"/>
          <a:pathLst>
            <a:path>
              <a:moveTo>
                <a:pt x="0" y="13865"/>
              </a:moveTo>
              <a:lnTo>
                <a:pt x="418650" y="138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85333" y="1602184"/>
        <a:ext cx="20932" cy="20932"/>
      </dsp:txXfrm>
    </dsp:sp>
    <dsp:sp modelId="{10576B15-CF56-433F-9448-B4B5F763073A}">
      <dsp:nvSpPr>
        <dsp:cNvPr id="0" name=""/>
        <dsp:cNvSpPr/>
      </dsp:nvSpPr>
      <dsp:spPr>
        <a:xfrm>
          <a:off x="3803175" y="18076"/>
          <a:ext cx="1385249" cy="1385249"/>
        </a:xfrm>
        <a:prstGeom prst="ellipse">
          <a:avLst/>
        </a:prstGeom>
        <a:gradFill rotWithShape="1">
          <a:gsLst>
            <a:gs pos="0">
              <a:schemeClr val="accent2">
                <a:shade val="85000"/>
                <a:satMod val="130000"/>
              </a:schemeClr>
            </a:gs>
            <a:gs pos="34000">
              <a:schemeClr val="accent2">
                <a:shade val="87000"/>
                <a:satMod val="125000"/>
              </a:schemeClr>
            </a:gs>
            <a:gs pos="70000">
              <a:schemeClr val="accent2">
                <a:tint val="100000"/>
                <a:shade val="90000"/>
                <a:satMod val="130000"/>
              </a:schemeClr>
            </a:gs>
            <a:gs pos="100000">
              <a:schemeClr val="accent2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latin typeface="NikoshBAN" pitchFamily="2" charset="0"/>
              <a:cs typeface="NikoshBAN" pitchFamily="2" charset="0"/>
            </a:rPr>
            <a:t>কে</a:t>
          </a:r>
          <a:endParaRPr lang="en-US" sz="3600" b="1" kern="1200" dirty="0">
            <a:latin typeface="NikoshBAN" pitchFamily="2" charset="0"/>
            <a:cs typeface="NikoshBAN" pitchFamily="2" charset="0"/>
          </a:endParaRPr>
        </a:p>
      </dsp:txBody>
      <dsp:txXfrm>
        <a:off x="4006040" y="220941"/>
        <a:ext cx="979519" cy="979519"/>
      </dsp:txXfrm>
    </dsp:sp>
    <dsp:sp modelId="{3B9105A2-5D23-4AAB-851A-8FE59CCB76FB}">
      <dsp:nvSpPr>
        <dsp:cNvPr id="0" name=""/>
        <dsp:cNvSpPr/>
      </dsp:nvSpPr>
      <dsp:spPr>
        <a:xfrm rot="19800000">
          <a:off x="5067586" y="2049759"/>
          <a:ext cx="418650" cy="27730"/>
        </a:xfrm>
        <a:custGeom>
          <a:avLst/>
          <a:gdLst/>
          <a:ahLst/>
          <a:cxnLst/>
          <a:rect l="0" t="0" r="0" b="0"/>
          <a:pathLst>
            <a:path>
              <a:moveTo>
                <a:pt x="0" y="13865"/>
              </a:moveTo>
              <a:lnTo>
                <a:pt x="418650" y="138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66445" y="2053158"/>
        <a:ext cx="20932" cy="20932"/>
      </dsp:txXfrm>
    </dsp:sp>
    <dsp:sp modelId="{7C6B92A3-DF40-4073-9FAC-375907D20D61}">
      <dsp:nvSpPr>
        <dsp:cNvPr id="0" name=""/>
        <dsp:cNvSpPr/>
      </dsp:nvSpPr>
      <dsp:spPr>
        <a:xfrm>
          <a:off x="5365398" y="920025"/>
          <a:ext cx="1385249" cy="1385249"/>
        </a:xfrm>
        <a:prstGeom prst="ellipse">
          <a:avLst/>
        </a:prstGeom>
        <a:gradFill rotWithShape="1">
          <a:gsLst>
            <a:gs pos="0">
              <a:schemeClr val="accent3">
                <a:shade val="85000"/>
                <a:satMod val="130000"/>
              </a:schemeClr>
            </a:gs>
            <a:gs pos="34000">
              <a:schemeClr val="accent3">
                <a:shade val="87000"/>
                <a:satMod val="125000"/>
              </a:schemeClr>
            </a:gs>
            <a:gs pos="70000">
              <a:schemeClr val="accent3">
                <a:tint val="100000"/>
                <a:shade val="90000"/>
                <a:satMod val="130000"/>
              </a:schemeClr>
            </a:gs>
            <a:gs pos="100000">
              <a:schemeClr val="accent3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latin typeface="NikoshBAN" pitchFamily="2" charset="0"/>
              <a:cs typeface="NikoshBAN" pitchFamily="2" charset="0"/>
            </a:rPr>
            <a:t>কি</a:t>
          </a:r>
          <a:endParaRPr lang="en-US" sz="3600" b="1" kern="1200" dirty="0">
            <a:latin typeface="NikoshBAN" pitchFamily="2" charset="0"/>
            <a:cs typeface="NikoshBAN" pitchFamily="2" charset="0"/>
          </a:endParaRPr>
        </a:p>
      </dsp:txBody>
      <dsp:txXfrm>
        <a:off x="5568263" y="1122890"/>
        <a:ext cx="979519" cy="979519"/>
      </dsp:txXfrm>
    </dsp:sp>
    <dsp:sp modelId="{B8AE8CF5-3F33-45C1-AF98-1001AE2C02CD}">
      <dsp:nvSpPr>
        <dsp:cNvPr id="0" name=""/>
        <dsp:cNvSpPr/>
      </dsp:nvSpPr>
      <dsp:spPr>
        <a:xfrm rot="1800000">
          <a:off x="5067586" y="2951709"/>
          <a:ext cx="418650" cy="27730"/>
        </a:xfrm>
        <a:custGeom>
          <a:avLst/>
          <a:gdLst/>
          <a:ahLst/>
          <a:cxnLst/>
          <a:rect l="0" t="0" r="0" b="0"/>
          <a:pathLst>
            <a:path>
              <a:moveTo>
                <a:pt x="0" y="13865"/>
              </a:moveTo>
              <a:lnTo>
                <a:pt x="418650" y="138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66445" y="2955108"/>
        <a:ext cx="20932" cy="20932"/>
      </dsp:txXfrm>
    </dsp:sp>
    <dsp:sp modelId="{FEE9344F-72F0-4069-AE5A-658C9CC67132}">
      <dsp:nvSpPr>
        <dsp:cNvPr id="0" name=""/>
        <dsp:cNvSpPr/>
      </dsp:nvSpPr>
      <dsp:spPr>
        <a:xfrm>
          <a:off x="5365398" y="2723925"/>
          <a:ext cx="1385249" cy="1385249"/>
        </a:xfrm>
        <a:prstGeom prst="ellipse">
          <a:avLst/>
        </a:prstGeom>
        <a:gradFill rotWithShape="1">
          <a:gsLst>
            <a:gs pos="0">
              <a:schemeClr val="accent4">
                <a:shade val="85000"/>
                <a:satMod val="130000"/>
              </a:schemeClr>
            </a:gs>
            <a:gs pos="34000">
              <a:schemeClr val="accent4">
                <a:shade val="87000"/>
                <a:satMod val="125000"/>
              </a:schemeClr>
            </a:gs>
            <a:gs pos="70000">
              <a:schemeClr val="accent4">
                <a:tint val="100000"/>
                <a:shade val="90000"/>
                <a:satMod val="130000"/>
              </a:schemeClr>
            </a:gs>
            <a:gs pos="100000">
              <a:schemeClr val="accent4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 prst="slope"/>
          <a:contourClr>
            <a:schemeClr val="accent4">
              <a:satMod val="30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latin typeface="NikoshBAN" pitchFamily="2" charset="0"/>
              <a:cs typeface="NikoshBAN" pitchFamily="2" charset="0"/>
            </a:rPr>
            <a:t>কি দিয়ে</a:t>
          </a:r>
          <a:endParaRPr lang="en-US" sz="3600" b="1" kern="1200" dirty="0">
            <a:latin typeface="NikoshBAN" pitchFamily="2" charset="0"/>
            <a:cs typeface="NikoshBAN" pitchFamily="2" charset="0"/>
          </a:endParaRPr>
        </a:p>
      </dsp:txBody>
      <dsp:txXfrm>
        <a:off x="5568263" y="2926790"/>
        <a:ext cx="979519" cy="979519"/>
      </dsp:txXfrm>
    </dsp:sp>
    <dsp:sp modelId="{B72A1D46-E3B6-495B-BC3D-4DEBF020CEC1}">
      <dsp:nvSpPr>
        <dsp:cNvPr id="0" name=""/>
        <dsp:cNvSpPr/>
      </dsp:nvSpPr>
      <dsp:spPr>
        <a:xfrm rot="5400000">
          <a:off x="4286474" y="3402684"/>
          <a:ext cx="418650" cy="27730"/>
        </a:xfrm>
        <a:custGeom>
          <a:avLst/>
          <a:gdLst/>
          <a:ahLst/>
          <a:cxnLst/>
          <a:rect l="0" t="0" r="0" b="0"/>
          <a:pathLst>
            <a:path>
              <a:moveTo>
                <a:pt x="0" y="13865"/>
              </a:moveTo>
              <a:lnTo>
                <a:pt x="418650" y="138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85333" y="3406083"/>
        <a:ext cx="20932" cy="20932"/>
      </dsp:txXfrm>
    </dsp:sp>
    <dsp:sp modelId="{4CC141AF-492E-47CE-9B9A-3378E1A6E6B1}">
      <dsp:nvSpPr>
        <dsp:cNvPr id="0" name=""/>
        <dsp:cNvSpPr/>
      </dsp:nvSpPr>
      <dsp:spPr>
        <a:xfrm>
          <a:off x="3803175" y="3625874"/>
          <a:ext cx="1385249" cy="1385249"/>
        </a:xfrm>
        <a:prstGeom prst="ellipse">
          <a:avLst/>
        </a:prstGeom>
        <a:gradFill rotWithShape="1">
          <a:gsLst>
            <a:gs pos="0">
              <a:schemeClr val="accent6">
                <a:shade val="85000"/>
                <a:satMod val="130000"/>
              </a:schemeClr>
            </a:gs>
            <a:gs pos="34000">
              <a:schemeClr val="accent6">
                <a:shade val="87000"/>
                <a:satMod val="125000"/>
              </a:schemeClr>
            </a:gs>
            <a:gs pos="70000">
              <a:schemeClr val="accent6">
                <a:tint val="100000"/>
                <a:shade val="90000"/>
                <a:satMod val="130000"/>
              </a:schemeClr>
            </a:gs>
            <a:gs pos="100000">
              <a:schemeClr val="accent6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latin typeface="NikoshBAN" pitchFamily="2" charset="0"/>
              <a:cs typeface="NikoshBAN" pitchFamily="2" charset="0"/>
            </a:rPr>
            <a:t>কাকে</a:t>
          </a:r>
          <a:endParaRPr lang="en-US" sz="3600" b="1" kern="1200" dirty="0">
            <a:latin typeface="NikoshBAN" pitchFamily="2" charset="0"/>
            <a:cs typeface="NikoshBAN" pitchFamily="2" charset="0"/>
          </a:endParaRPr>
        </a:p>
      </dsp:txBody>
      <dsp:txXfrm>
        <a:off x="4006040" y="3828739"/>
        <a:ext cx="979519" cy="979519"/>
      </dsp:txXfrm>
    </dsp:sp>
    <dsp:sp modelId="{6D8ADA94-C5E4-4B92-80E6-4594141A3C60}">
      <dsp:nvSpPr>
        <dsp:cNvPr id="0" name=""/>
        <dsp:cNvSpPr/>
      </dsp:nvSpPr>
      <dsp:spPr>
        <a:xfrm rot="9000000">
          <a:off x="3505363" y="2951709"/>
          <a:ext cx="418650" cy="27730"/>
        </a:xfrm>
        <a:custGeom>
          <a:avLst/>
          <a:gdLst/>
          <a:ahLst/>
          <a:cxnLst/>
          <a:rect l="0" t="0" r="0" b="0"/>
          <a:pathLst>
            <a:path>
              <a:moveTo>
                <a:pt x="0" y="13865"/>
              </a:moveTo>
              <a:lnTo>
                <a:pt x="418650" y="138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04222" y="2955108"/>
        <a:ext cx="20932" cy="20932"/>
      </dsp:txXfrm>
    </dsp:sp>
    <dsp:sp modelId="{290C0D1D-2B8D-4A25-A4E9-620BABA79712}">
      <dsp:nvSpPr>
        <dsp:cNvPr id="0" name=""/>
        <dsp:cNvSpPr/>
      </dsp:nvSpPr>
      <dsp:spPr>
        <a:xfrm>
          <a:off x="2240952" y="2723925"/>
          <a:ext cx="1385249" cy="1385249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shade val="92000"/>
                <a:satMod val="130000"/>
              </a:schemeClr>
            </a:gs>
            <a:gs pos="45000">
              <a:schemeClr val="accent2">
                <a:tint val="60000"/>
                <a:shade val="99000"/>
                <a:satMod val="120000"/>
              </a:schemeClr>
            </a:gs>
            <a:gs pos="100000">
              <a:schemeClr val="accent2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latin typeface="NikoshBAN" pitchFamily="2" charset="0"/>
              <a:cs typeface="NikoshBAN" pitchFamily="2" charset="0"/>
            </a:rPr>
            <a:t>কোথা থেকে</a:t>
          </a:r>
          <a:endParaRPr lang="en-US" sz="3600" b="1" kern="1200" dirty="0">
            <a:latin typeface="NikoshBAN" pitchFamily="2" charset="0"/>
            <a:cs typeface="NikoshBAN" pitchFamily="2" charset="0"/>
          </a:endParaRPr>
        </a:p>
      </dsp:txBody>
      <dsp:txXfrm>
        <a:off x="2443817" y="2926790"/>
        <a:ext cx="979519" cy="979519"/>
      </dsp:txXfrm>
    </dsp:sp>
    <dsp:sp modelId="{91EC1DE6-239F-49A4-85EB-E42700B7E1D1}">
      <dsp:nvSpPr>
        <dsp:cNvPr id="0" name=""/>
        <dsp:cNvSpPr/>
      </dsp:nvSpPr>
      <dsp:spPr>
        <a:xfrm rot="12600000">
          <a:off x="3505363" y="2049759"/>
          <a:ext cx="418650" cy="27730"/>
        </a:xfrm>
        <a:custGeom>
          <a:avLst/>
          <a:gdLst/>
          <a:ahLst/>
          <a:cxnLst/>
          <a:rect l="0" t="0" r="0" b="0"/>
          <a:pathLst>
            <a:path>
              <a:moveTo>
                <a:pt x="0" y="13865"/>
              </a:moveTo>
              <a:lnTo>
                <a:pt x="418650" y="138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04222" y="2053158"/>
        <a:ext cx="20932" cy="20932"/>
      </dsp:txXfrm>
    </dsp:sp>
    <dsp:sp modelId="{666983A4-8B1A-4493-BBBC-79F774CAAEEE}">
      <dsp:nvSpPr>
        <dsp:cNvPr id="0" name=""/>
        <dsp:cNvSpPr/>
      </dsp:nvSpPr>
      <dsp:spPr>
        <a:xfrm>
          <a:off x="2240952" y="920025"/>
          <a:ext cx="1385249" cy="1385249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 dirty="0" smtClean="0">
              <a:latin typeface="NikoshBAN" pitchFamily="2" charset="0"/>
              <a:cs typeface="NikoshBAN" pitchFamily="2" charset="0"/>
            </a:rPr>
            <a:t>কখন/কোথায়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443817" y="1122890"/>
        <a:ext cx="979519" cy="979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FF958-DBFB-4934-94C8-753511ABDBD4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4F1D4-98B2-43D2-9C32-DF1EBCAE66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F1D4-98B2-43D2-9C32-DF1EBCAE665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762000"/>
            <a:ext cx="39613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সবাইকে ফুলেল শুভেচ্ছা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0200504_171435.jpg"/>
          <p:cNvPicPr>
            <a:picLocks noChangeAspect="1"/>
          </p:cNvPicPr>
          <p:nvPr/>
        </p:nvPicPr>
        <p:blipFill>
          <a:blip r:embed="rId2" cstate="print"/>
          <a:srcRect l="11290" t="2151" r="12903"/>
          <a:stretch>
            <a:fillRect/>
          </a:stretch>
        </p:blipFill>
        <p:spPr>
          <a:xfrm>
            <a:off x="4114800" y="1752600"/>
            <a:ext cx="3581400" cy="3467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1143000"/>
            <a:ext cx="772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সাহেব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আজ নিজ হাতে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গরীবদের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দিলেন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743200" y="2209800"/>
          <a:ext cx="8229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সমাপিকা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ক্রিয়া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নামপদ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কারক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কে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কারা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করিম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সাহেব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কর্তৃ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819400" y="4191000"/>
            <a:ext cx="3973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জেলেরা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মাছ ধরছে ।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50292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বুলবুলিতে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খেয়েছে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খাজনা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কিসে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295400"/>
            <a:ext cx="8711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সাহেব আজ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নিজ হাতে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গরীবদের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দিলেন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57400" y="2438400"/>
          <a:ext cx="9296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501"/>
                <a:gridCol w="2182633"/>
                <a:gridCol w="2182633"/>
                <a:gridCol w="2182633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সমাপিকা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ক্রিয়া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নামপদ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কারক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কীসের দ্বারা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বা কী উপায়ে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নিজ হাতে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রণ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10800000" flipV="1">
            <a:off x="2133600" y="48006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মীরা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কলম দিয়ে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লেখে।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143000"/>
            <a:ext cx="8408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সাহেব আজ নিজ হাতে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গরীবদের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দিলেন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2209800"/>
          <a:ext cx="861059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1995051"/>
                <a:gridCol w="2348344"/>
              </a:tblGrid>
              <a:tr h="883920">
                <a:tc>
                  <a:txBody>
                    <a:bodyPr/>
                    <a:lstStyle/>
                    <a:p>
                      <a:pPr algn="ctr"/>
                      <a:endParaRPr lang="bn-IN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সমাপিকা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ক্রিয়া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নামপদ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কারক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9599">
                <a:tc>
                  <a:txBody>
                    <a:bodyPr/>
                    <a:lstStyle/>
                    <a:p>
                      <a:pPr algn="ctr"/>
                      <a:r>
                        <a:rPr lang="bn-IN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কী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</a:t>
                      </a:r>
                      <a:r>
                        <a:rPr lang="bn-IN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কে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latin typeface="NikoshBAN" pitchFamily="2" charset="0"/>
                          <a:cs typeface="NikoshBAN" pitchFamily="2" charset="0"/>
                        </a:rPr>
                        <a:t>কর্ম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46482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খোকাকে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ডাকছেন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5626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বাবা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আমাকে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কলম দিলেন।</a:t>
            </a:r>
            <a:endParaRPr lang="en-US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143000"/>
            <a:ext cx="8610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সাহেব আজ নিজ হাতে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গরীবদের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দিলেন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2362200"/>
          <a:ext cx="8991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286"/>
                <a:gridCol w="2330824"/>
                <a:gridCol w="2179468"/>
                <a:gridCol w="1651022"/>
              </a:tblGrid>
              <a:tr h="823191">
                <a:tc>
                  <a:txBody>
                    <a:bodyPr/>
                    <a:lstStyle/>
                    <a:p>
                      <a:pPr algn="ctr"/>
                      <a:endParaRPr lang="bn-IN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সমাপিকা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ক্রিয়া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নামপদ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কারক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9599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কে (দান করা অর্থে)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গরীবদের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সম্প্রদান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52600" y="4876800"/>
            <a:ext cx="2962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বস্ত্রহীনকে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বস্ত্র দাও 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066800"/>
            <a:ext cx="8610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সাহেব আজ নিজ হাতে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গরীবদের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দিলেন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05000" y="2286000"/>
          <a:ext cx="8229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সমাপিকা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ক্রিয়া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নামপদ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কারক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কোথা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হতে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পাত্র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থেকে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অপাদান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828800" y="4191000"/>
            <a:ext cx="3973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দুধ হতে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দই হয়।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51816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তিলে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তৈল হয়।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143000"/>
            <a:ext cx="8408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সাহেব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নিজ হাতে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গরীবদের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দিলেন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209800"/>
          <a:ext cx="8610595" cy="1432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1995051"/>
                <a:gridCol w="2348344"/>
              </a:tblGrid>
              <a:tr h="823191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সমাপিকা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ক্রিয়া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নামপদ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কারক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9599">
                <a:tc>
                  <a:txBody>
                    <a:bodyPr/>
                    <a:lstStyle/>
                    <a:p>
                      <a:pPr algn="ctr"/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কোথায়/ কখন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আজ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অধিকরণ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40386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বাঘ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8768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বর্ষাকালে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বৃষ্টি হয়।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133600" y="838200"/>
            <a:ext cx="1043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সাহেব আজ নিজ হাতে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গরীবদের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দিলেন।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09800" y="1600200"/>
          <a:ext cx="8102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650"/>
                <a:gridCol w="2025650"/>
                <a:gridCol w="2025650"/>
                <a:gridCol w="2025650"/>
              </a:tblGrid>
              <a:tr h="353907">
                <a:tc>
                  <a:txBody>
                    <a:bodyPr/>
                    <a:lstStyle/>
                    <a:p>
                      <a:pPr algn="ctr"/>
                      <a:r>
                        <a:rPr lang="bn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সমাপিকা</a:t>
                      </a:r>
                      <a:r>
                        <a:rPr lang="bn-IN" sz="28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ক্রিয়া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নামপদ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কারক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কে বা কারা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করিম সাহেব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smtClean="0">
                          <a:latin typeface="NikoshBAN" pitchFamily="2" charset="0"/>
                          <a:cs typeface="NikoshBAN" pitchFamily="2" charset="0"/>
                        </a:rPr>
                        <a:t>কর্তৃ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কী বা কাকে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কর্ম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কীসের দ্বারা বা কী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উপায়ে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নিজ হাতে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করণ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কাকে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( স্বত্ব ত্যাগ করে)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গরীবদের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সম্প্রদান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কোথা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হতে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পাত্র থেকে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অপাদান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53907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কোথায়,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কখন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দিলেন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আজ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অধিকরণ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67692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829199542"/>
              </p:ext>
            </p:extLst>
          </p:nvPr>
        </p:nvGraphicFramePr>
        <p:xfrm>
          <a:off x="1752600" y="838200"/>
          <a:ext cx="8991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990600"/>
            <a:ext cx="22098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কর্তৃ কারক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8600" y="3048000"/>
            <a:ext cx="19812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কর্ম কারক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0" y="4876800"/>
            <a:ext cx="17526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করণ কারক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5791200"/>
            <a:ext cx="25146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সম্প্রদান কারক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2743200"/>
            <a:ext cx="17526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অধিকরণ 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কারক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4495801"/>
            <a:ext cx="19050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অপাদান কারক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1801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43200" y="1676400"/>
            <a:ext cx="2971800" cy="914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অপু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বই পড়ে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7010400" y="1676400"/>
            <a:ext cx="4267201" cy="83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সুমা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লিখছে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4191000"/>
            <a:ext cx="42672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কর্তৃ কারক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3048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971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লেখে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5941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09800" y="2514600"/>
            <a:ext cx="5029200" cy="762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গরু </a:t>
            </a:r>
            <a:r>
              <a:rPr lang="bn-IN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ঘাস</a:t>
            </a:r>
            <a:r>
              <a:rPr lang="bn-IN" sz="36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খায়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7086600" y="2514600"/>
            <a:ext cx="3886200" cy="83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3600" b="1" dirty="0">
                <a:latin typeface="NikoshBAN" pitchFamily="2" charset="0"/>
                <a:cs typeface="NikoshBAN" pitchFamily="2" charset="0"/>
              </a:rPr>
              <a:t>কৃষক </a:t>
            </a:r>
            <a:r>
              <a:rPr lang="bn-IN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গম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কাটে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4724400"/>
            <a:ext cx="58293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কর্ম কারক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35814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খায়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3505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কাটে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40032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00600" y="6858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3810000"/>
            <a:ext cx="708660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মুহিবুর রহমান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মৌলভীবাজার সরকারি উচ্চ বিদ্যালয়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PP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524000"/>
            <a:ext cx="1667772" cy="208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6645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00400" y="4572000"/>
            <a:ext cx="5218400" cy="795338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করণ  কারক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2438400"/>
            <a:ext cx="540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কৃষক </a:t>
            </a:r>
            <a:r>
              <a:rPr lang="bn-BD" sz="3600" b="1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লাঙ্গল</a:t>
            </a:r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দ্বারা জমি চাষ করে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362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মেয়েরা </a:t>
            </a:r>
            <a:r>
              <a:rPr lang="bn-IN" sz="3600" b="1" u="sng" dirty="0">
                <a:latin typeface="NikoshBAN" pitchFamily="2" charset="0"/>
                <a:cs typeface="NikoshBAN" pitchFamily="2" charset="0"/>
              </a:rPr>
              <a:t>ফুটবল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খেলে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429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IN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দিয়ে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খেলে?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3429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IN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দ্বারা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চাষ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হয়?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6708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71800" y="4800600"/>
            <a:ext cx="6400800" cy="685800"/>
          </a:xfrm>
          <a:prstGeom prst="rect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সম্প্রদান কারক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2819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রোগীকে</a:t>
            </a:r>
            <a:r>
              <a:rPr lang="bn-IN" sz="36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সেবা কর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2895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ভিক্ষুককে</a:t>
            </a:r>
            <a:r>
              <a:rPr lang="bn-IN" sz="36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ভিক্ষা দাও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38100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সেবা কর?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37338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ভিক্ষা দাও?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6980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 txBox="1">
            <a:spLocks/>
          </p:cNvSpPr>
          <p:nvPr/>
        </p:nvSpPr>
        <p:spPr>
          <a:xfrm>
            <a:off x="3162300" y="5221728"/>
            <a:ext cx="5905500" cy="645672"/>
          </a:xfrm>
          <a:prstGeom prst="rect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অপাদান  কারক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a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914400"/>
            <a:ext cx="2341085" cy="20573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31242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ধান</a:t>
            </a:r>
            <a:r>
              <a:rPr lang="bn-IN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হতে চাল হয়</a:t>
            </a:r>
            <a:endParaRPr lang="en-US" sz="2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2400" y="3200400"/>
            <a:ext cx="3171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মেঘ</a:t>
            </a:r>
            <a:r>
              <a:rPr lang="bn-IN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থেকে বৃষ্টি হয়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4038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IN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হতে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চাল হয়?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48600" y="4114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IN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 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বৃষ্টি হয়?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4723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7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24200" y="4495800"/>
            <a:ext cx="6248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অধিকর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ণ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কারক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286000"/>
            <a:ext cx="476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আষাঢ়ে</a:t>
            </a:r>
            <a:r>
              <a:rPr lang="bn-BD" sz="4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কদম ফুল ফোটে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22860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করিম </a:t>
            </a:r>
            <a:r>
              <a:rPr lang="bn-IN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বাজারে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আছে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34290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খন</a:t>
            </a:r>
            <a:r>
              <a:rPr lang="bn-IN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ফুল ফোটে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276600"/>
            <a:ext cx="2883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করিম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u="sng" dirty="0">
                <a:latin typeface="NikoshBAN" pitchFamily="2" charset="0"/>
                <a:cs typeface="NikoshBAN" pitchFamily="2" charset="0"/>
              </a:rPr>
              <a:t>কোথায়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আছে?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5743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0"/>
            <a:ext cx="9829801" cy="39828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6200" y="1143000"/>
            <a:ext cx="516636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181600"/>
            <a:ext cx="10515599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সহজ উপায়ে কারক নির্ণয়ের উপায়গুলো উল্লেখ লেখ।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4302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4716" y="708225"/>
            <a:ext cx="7753082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24384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1792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33800" y="762000"/>
            <a:ext cx="4876800" cy="609600"/>
          </a:xfrm>
          <a:solidFill>
            <a:schemeClr val="bg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ছবিটি  দেখ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Doel-1612i3\Pictures\viewer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81400" y="1905000"/>
            <a:ext cx="4882245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905000" y="3429000"/>
            <a:ext cx="1219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বাবা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39200" y="3124200"/>
            <a:ext cx="1066800" cy="584775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63000" y="2209800"/>
            <a:ext cx="1066800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2057400"/>
            <a:ext cx="1143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5711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886200"/>
            <a:ext cx="6781800" cy="584775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ছেলেরা </a:t>
            </a:r>
            <a:r>
              <a:rPr lang="bn-BD" sz="32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মাঠে ফুটবল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খেলছে</a:t>
            </a:r>
            <a:endParaRPr lang="en-US" sz="32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0" y="4800600"/>
            <a:ext cx="1524000" cy="584775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ক্রিয়াপদ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876800"/>
            <a:ext cx="2438400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বিশেষ্য/নামপদ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5181600" y="4953000"/>
            <a:ext cx="2286000" cy="3048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5486400"/>
            <a:ext cx="2133600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সর্ম্পক/সম্বন্ধ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762000"/>
            <a:ext cx="4475880" cy="297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52934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362200"/>
            <a:ext cx="106680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8382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113587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219200"/>
            <a:ext cx="21336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 কারকের সংজ্ঞা বলতে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কারকের প্রকারভেদ বর্ণনা করতে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কারক নির্ণয়ের কৌশল বর্ণনা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1295400"/>
            <a:ext cx="96012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IN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 </a:t>
            </a:r>
            <a:endParaRPr lang="bn-IN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কারক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শব্দটির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 যা ক্রিয়া সম্পাদন করে। </a:t>
            </a:r>
            <a:endPara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বাক্যস্থিত ক্রি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পদের স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ঙ্গে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্ম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দের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সর্ম্পক তাকে কারক বলে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যেমন- </a:t>
            </a:r>
            <a:r>
              <a:rPr lang="bn-IN" sz="32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রাফি বই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32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IN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নামপদ     ক্রিয়াপদ</a:t>
            </a:r>
          </a:p>
          <a:p>
            <a:endParaRPr lang="bn-IN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19600" y="4724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3352800" y="4800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7620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ক্রিয়ার সাথে এই সম্পর্ক ছয় প্রকার হতে পারে। অর্থাৎ  কারক ছয় প্রকার----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200400" y="2133600"/>
            <a:ext cx="6934200" cy="37548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১. কর্তৃ কারক                           ৪. সম্প্রদান কারক</a:t>
            </a:r>
          </a:p>
          <a:p>
            <a:pPr>
              <a:lnSpc>
                <a:spcPct val="300000"/>
              </a:lnSpc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২. কর্ম কারক                             ৫. অপাদান কারক</a:t>
            </a:r>
          </a:p>
          <a:p>
            <a:pPr>
              <a:lnSpc>
                <a:spcPct val="300000"/>
              </a:lnSpc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৩.  করণ কারক                          ৬. অধিকরণ কারক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838200"/>
            <a:ext cx="52578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উদাহরণটি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828800"/>
            <a:ext cx="8763000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সাহেব আজ </a:t>
            </a: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 হাতে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পাত্র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গরীবদের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দিলেন।</a:t>
            </a:r>
            <a:endParaRPr lang="bn-IN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দিলেন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ক্রিয়াপদের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সম্বন্ধ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সম্বন্ধই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কারক নির্ণয় করবে কীভাবে? </a:t>
            </a:r>
          </a:p>
          <a:p>
            <a:pPr algn="ctr"/>
            <a:endParaRPr lang="bn-IN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ক্রিয়াপদকে প্রশ্ন করে তা নির্ণয় করা যায়।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41914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1850</TotalTime>
  <Words>589</Words>
  <Application>Microsoft Office PowerPoint</Application>
  <PresentationFormat>Custom</PresentationFormat>
  <Paragraphs>187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  <vt:variant>
        <vt:lpstr>Custom Shows</vt:lpstr>
      </vt:variant>
      <vt:variant>
        <vt:i4>1</vt:i4>
      </vt:variant>
    </vt:vector>
  </HeadingPairs>
  <TitlesOfParts>
    <vt:vector size="27" baseType="lpstr">
      <vt:lpstr>Flow</vt:lpstr>
      <vt:lpstr>Slide 1</vt:lpstr>
      <vt:lpstr>Slide 2</vt:lpstr>
      <vt:lpstr>নিচের ছবিটি  দেখ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Custom Show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277</cp:revision>
  <dcterms:created xsi:type="dcterms:W3CDTF">2006-08-16T00:00:00Z</dcterms:created>
  <dcterms:modified xsi:type="dcterms:W3CDTF">2020-12-30T17:11:16Z</dcterms:modified>
</cp:coreProperties>
</file>