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80" r:id="rId4"/>
    <p:sldId id="274" r:id="rId5"/>
    <p:sldId id="273" r:id="rId6"/>
    <p:sldId id="272" r:id="rId7"/>
    <p:sldId id="271" r:id="rId8"/>
    <p:sldId id="270" r:id="rId9"/>
    <p:sldId id="269" r:id="rId10"/>
    <p:sldId id="268" r:id="rId11"/>
    <p:sldId id="267" r:id="rId12"/>
    <p:sldId id="266" r:id="rId13"/>
    <p:sldId id="264" r:id="rId14"/>
    <p:sldId id="265" r:id="rId15"/>
    <p:sldId id="281" r:id="rId16"/>
    <p:sldId id="260" r:id="rId17"/>
    <p:sldId id="285" r:id="rId18"/>
    <p:sldId id="263" r:id="rId19"/>
    <p:sldId id="262" r:id="rId20"/>
    <p:sldId id="284"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0F"/>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145E-39CA-466F-8925-5E7838375E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1F47ED-D1C9-497C-A495-B846FE87E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1AEC3F-2E86-4801-8AD2-49FCAAE73EDB}"/>
              </a:ext>
            </a:extLst>
          </p:cNvPr>
          <p:cNvSpPr>
            <a:spLocks noGrp="1"/>
          </p:cNvSpPr>
          <p:nvPr>
            <p:ph type="dt" sz="half" idx="10"/>
          </p:nvPr>
        </p:nvSpPr>
        <p:spPr/>
        <p:txBody>
          <a:bodyPr/>
          <a:lstStyle/>
          <a:p>
            <a:fld id="{D55D6133-A98E-4B3B-BAC2-E0A1635B0FB5}" type="datetimeFigureOut">
              <a:rPr lang="en-US" smtClean="0"/>
              <a:t>12/31/2020</a:t>
            </a:fld>
            <a:endParaRPr lang="en-US"/>
          </a:p>
        </p:txBody>
      </p:sp>
      <p:sp>
        <p:nvSpPr>
          <p:cNvPr id="5" name="Footer Placeholder 4">
            <a:extLst>
              <a:ext uri="{FF2B5EF4-FFF2-40B4-BE49-F238E27FC236}">
                <a16:creationId xmlns:a16="http://schemas.microsoft.com/office/drawing/2014/main" id="{BABEC1F2-AC54-403C-9FF4-69AF14B62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E4E3A-0387-447E-8976-9D4764CD146F}"/>
              </a:ext>
            </a:extLst>
          </p:cNvPr>
          <p:cNvSpPr>
            <a:spLocks noGrp="1"/>
          </p:cNvSpPr>
          <p:nvPr>
            <p:ph type="sldNum" sz="quarter" idx="12"/>
          </p:nvPr>
        </p:nvSpPr>
        <p:spPr/>
        <p:txBody>
          <a:bodyPr/>
          <a:lstStyle/>
          <a:p>
            <a:fld id="{73A75349-C3F1-4573-A5B6-32F058BD6A6F}" type="slidenum">
              <a:rPr lang="en-US" smtClean="0"/>
              <a:t>‹#›</a:t>
            </a:fld>
            <a:endParaRPr lang="en-US"/>
          </a:p>
        </p:txBody>
      </p:sp>
    </p:spTree>
    <p:extLst>
      <p:ext uri="{BB962C8B-B14F-4D97-AF65-F5344CB8AC3E}">
        <p14:creationId xmlns:p14="http://schemas.microsoft.com/office/powerpoint/2010/main" val="2599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804A-FCEF-4409-85A8-D5B0D9BDF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E49078-A644-48EE-965C-24993659E2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E4CE4-FB50-4833-A8E6-586AA6DAE197}"/>
              </a:ext>
            </a:extLst>
          </p:cNvPr>
          <p:cNvSpPr>
            <a:spLocks noGrp="1"/>
          </p:cNvSpPr>
          <p:nvPr>
            <p:ph type="dt" sz="half" idx="10"/>
          </p:nvPr>
        </p:nvSpPr>
        <p:spPr/>
        <p:txBody>
          <a:bodyPr/>
          <a:lstStyle/>
          <a:p>
            <a:fld id="{D55D6133-A98E-4B3B-BAC2-E0A1635B0FB5}" type="datetimeFigureOut">
              <a:rPr lang="en-US" smtClean="0"/>
              <a:t>12/31/2020</a:t>
            </a:fld>
            <a:endParaRPr lang="en-US"/>
          </a:p>
        </p:txBody>
      </p:sp>
      <p:sp>
        <p:nvSpPr>
          <p:cNvPr id="5" name="Footer Placeholder 4">
            <a:extLst>
              <a:ext uri="{FF2B5EF4-FFF2-40B4-BE49-F238E27FC236}">
                <a16:creationId xmlns:a16="http://schemas.microsoft.com/office/drawing/2014/main" id="{F675EF52-6C9B-4AAE-9ABB-E01CE2814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D1ADC-893A-45A5-BEE1-409038BADD7E}"/>
              </a:ext>
            </a:extLst>
          </p:cNvPr>
          <p:cNvSpPr>
            <a:spLocks noGrp="1"/>
          </p:cNvSpPr>
          <p:nvPr>
            <p:ph type="sldNum" sz="quarter" idx="12"/>
          </p:nvPr>
        </p:nvSpPr>
        <p:spPr/>
        <p:txBody>
          <a:bodyPr/>
          <a:lstStyle/>
          <a:p>
            <a:fld id="{73A75349-C3F1-4573-A5B6-32F058BD6A6F}" type="slidenum">
              <a:rPr lang="en-US" smtClean="0"/>
              <a:t>‹#›</a:t>
            </a:fld>
            <a:endParaRPr lang="en-US"/>
          </a:p>
        </p:txBody>
      </p:sp>
    </p:spTree>
    <p:extLst>
      <p:ext uri="{BB962C8B-B14F-4D97-AF65-F5344CB8AC3E}">
        <p14:creationId xmlns:p14="http://schemas.microsoft.com/office/powerpoint/2010/main" val="427364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5007D2-F82C-4F2E-9E14-2F1E072FB8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5B4893-F35E-439D-BF07-168ECA6A82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750AA-38EA-421E-8983-20322C05DBF3}"/>
              </a:ext>
            </a:extLst>
          </p:cNvPr>
          <p:cNvSpPr>
            <a:spLocks noGrp="1"/>
          </p:cNvSpPr>
          <p:nvPr>
            <p:ph type="dt" sz="half" idx="10"/>
          </p:nvPr>
        </p:nvSpPr>
        <p:spPr/>
        <p:txBody>
          <a:bodyPr/>
          <a:lstStyle/>
          <a:p>
            <a:fld id="{D55D6133-A98E-4B3B-BAC2-E0A1635B0FB5}" type="datetimeFigureOut">
              <a:rPr lang="en-US" smtClean="0"/>
              <a:t>12/31/2020</a:t>
            </a:fld>
            <a:endParaRPr lang="en-US"/>
          </a:p>
        </p:txBody>
      </p:sp>
      <p:sp>
        <p:nvSpPr>
          <p:cNvPr id="5" name="Footer Placeholder 4">
            <a:extLst>
              <a:ext uri="{FF2B5EF4-FFF2-40B4-BE49-F238E27FC236}">
                <a16:creationId xmlns:a16="http://schemas.microsoft.com/office/drawing/2014/main" id="{57A2F827-DCAC-462B-A35C-5D1503813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11FB9-2619-47B4-8DF4-E0E66E5FCA7A}"/>
              </a:ext>
            </a:extLst>
          </p:cNvPr>
          <p:cNvSpPr>
            <a:spLocks noGrp="1"/>
          </p:cNvSpPr>
          <p:nvPr>
            <p:ph type="sldNum" sz="quarter" idx="12"/>
          </p:nvPr>
        </p:nvSpPr>
        <p:spPr/>
        <p:txBody>
          <a:bodyPr/>
          <a:lstStyle/>
          <a:p>
            <a:fld id="{73A75349-C3F1-4573-A5B6-32F058BD6A6F}" type="slidenum">
              <a:rPr lang="en-US" smtClean="0"/>
              <a:t>‹#›</a:t>
            </a:fld>
            <a:endParaRPr lang="en-US"/>
          </a:p>
        </p:txBody>
      </p:sp>
    </p:spTree>
    <p:extLst>
      <p:ext uri="{BB962C8B-B14F-4D97-AF65-F5344CB8AC3E}">
        <p14:creationId xmlns:p14="http://schemas.microsoft.com/office/powerpoint/2010/main" val="238771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856B-6EF8-45FE-AF47-1409F77709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34DA73-904E-4576-8812-9681231DC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84325-8D6E-4D44-8F76-FFA5B6B0A732}"/>
              </a:ext>
            </a:extLst>
          </p:cNvPr>
          <p:cNvSpPr>
            <a:spLocks noGrp="1"/>
          </p:cNvSpPr>
          <p:nvPr>
            <p:ph type="dt" sz="half" idx="10"/>
          </p:nvPr>
        </p:nvSpPr>
        <p:spPr/>
        <p:txBody>
          <a:bodyPr/>
          <a:lstStyle/>
          <a:p>
            <a:fld id="{D55D6133-A98E-4B3B-BAC2-E0A1635B0FB5}" type="datetimeFigureOut">
              <a:rPr lang="en-US" smtClean="0"/>
              <a:t>12/31/2020</a:t>
            </a:fld>
            <a:endParaRPr lang="en-US"/>
          </a:p>
        </p:txBody>
      </p:sp>
      <p:sp>
        <p:nvSpPr>
          <p:cNvPr id="5" name="Footer Placeholder 4">
            <a:extLst>
              <a:ext uri="{FF2B5EF4-FFF2-40B4-BE49-F238E27FC236}">
                <a16:creationId xmlns:a16="http://schemas.microsoft.com/office/drawing/2014/main" id="{B2319108-3E46-4C24-8FCB-25438FF98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981C0-7C57-433F-8BD3-88EED7C4E8B8}"/>
              </a:ext>
            </a:extLst>
          </p:cNvPr>
          <p:cNvSpPr>
            <a:spLocks noGrp="1"/>
          </p:cNvSpPr>
          <p:nvPr>
            <p:ph type="sldNum" sz="quarter" idx="12"/>
          </p:nvPr>
        </p:nvSpPr>
        <p:spPr/>
        <p:txBody>
          <a:bodyPr/>
          <a:lstStyle/>
          <a:p>
            <a:fld id="{73A75349-C3F1-4573-A5B6-32F058BD6A6F}" type="slidenum">
              <a:rPr lang="en-US" smtClean="0"/>
              <a:t>‹#›</a:t>
            </a:fld>
            <a:endParaRPr lang="en-US"/>
          </a:p>
        </p:txBody>
      </p:sp>
    </p:spTree>
    <p:extLst>
      <p:ext uri="{BB962C8B-B14F-4D97-AF65-F5344CB8AC3E}">
        <p14:creationId xmlns:p14="http://schemas.microsoft.com/office/powerpoint/2010/main" val="233779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5584-77A4-4EEF-9112-5AE5BB720C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463397-8B87-4E33-937F-D4C030B3F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610CA8-E0A8-486F-9C5E-C91D86A794D6}"/>
              </a:ext>
            </a:extLst>
          </p:cNvPr>
          <p:cNvSpPr>
            <a:spLocks noGrp="1"/>
          </p:cNvSpPr>
          <p:nvPr>
            <p:ph type="dt" sz="half" idx="10"/>
          </p:nvPr>
        </p:nvSpPr>
        <p:spPr/>
        <p:txBody>
          <a:bodyPr/>
          <a:lstStyle/>
          <a:p>
            <a:fld id="{D55D6133-A98E-4B3B-BAC2-E0A1635B0FB5}" type="datetimeFigureOut">
              <a:rPr lang="en-US" smtClean="0"/>
              <a:t>12/31/2020</a:t>
            </a:fld>
            <a:endParaRPr lang="en-US"/>
          </a:p>
        </p:txBody>
      </p:sp>
      <p:sp>
        <p:nvSpPr>
          <p:cNvPr id="5" name="Footer Placeholder 4">
            <a:extLst>
              <a:ext uri="{FF2B5EF4-FFF2-40B4-BE49-F238E27FC236}">
                <a16:creationId xmlns:a16="http://schemas.microsoft.com/office/drawing/2014/main" id="{566AC1B6-4795-425B-809D-05377BC1B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9607A-0419-43B7-80D9-91152C4DA8AC}"/>
              </a:ext>
            </a:extLst>
          </p:cNvPr>
          <p:cNvSpPr>
            <a:spLocks noGrp="1"/>
          </p:cNvSpPr>
          <p:nvPr>
            <p:ph type="sldNum" sz="quarter" idx="12"/>
          </p:nvPr>
        </p:nvSpPr>
        <p:spPr/>
        <p:txBody>
          <a:bodyPr/>
          <a:lstStyle/>
          <a:p>
            <a:fld id="{73A75349-C3F1-4573-A5B6-32F058BD6A6F}" type="slidenum">
              <a:rPr lang="en-US" smtClean="0"/>
              <a:t>‹#›</a:t>
            </a:fld>
            <a:endParaRPr lang="en-US"/>
          </a:p>
        </p:txBody>
      </p:sp>
    </p:spTree>
    <p:extLst>
      <p:ext uri="{BB962C8B-B14F-4D97-AF65-F5344CB8AC3E}">
        <p14:creationId xmlns:p14="http://schemas.microsoft.com/office/powerpoint/2010/main" val="252177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F7F3-A0BA-4D34-9F07-9EB1AF16B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6FFAC1-FEB8-4C05-928E-AE4A7355B0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2478E1-1138-4897-8FF2-382FC1F540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226756-1F76-4A26-B1E7-6242E188013D}"/>
              </a:ext>
            </a:extLst>
          </p:cNvPr>
          <p:cNvSpPr>
            <a:spLocks noGrp="1"/>
          </p:cNvSpPr>
          <p:nvPr>
            <p:ph type="dt" sz="half" idx="10"/>
          </p:nvPr>
        </p:nvSpPr>
        <p:spPr/>
        <p:txBody>
          <a:bodyPr/>
          <a:lstStyle/>
          <a:p>
            <a:fld id="{D55D6133-A98E-4B3B-BAC2-E0A1635B0FB5}" type="datetimeFigureOut">
              <a:rPr lang="en-US" smtClean="0"/>
              <a:t>12/31/2020</a:t>
            </a:fld>
            <a:endParaRPr lang="en-US"/>
          </a:p>
        </p:txBody>
      </p:sp>
      <p:sp>
        <p:nvSpPr>
          <p:cNvPr id="6" name="Footer Placeholder 5">
            <a:extLst>
              <a:ext uri="{FF2B5EF4-FFF2-40B4-BE49-F238E27FC236}">
                <a16:creationId xmlns:a16="http://schemas.microsoft.com/office/drawing/2014/main" id="{62930290-B493-41D2-B11B-90910E9911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87FE0-9B99-4FD5-B1CF-C276D82B3038}"/>
              </a:ext>
            </a:extLst>
          </p:cNvPr>
          <p:cNvSpPr>
            <a:spLocks noGrp="1"/>
          </p:cNvSpPr>
          <p:nvPr>
            <p:ph type="sldNum" sz="quarter" idx="12"/>
          </p:nvPr>
        </p:nvSpPr>
        <p:spPr/>
        <p:txBody>
          <a:bodyPr/>
          <a:lstStyle/>
          <a:p>
            <a:fld id="{73A75349-C3F1-4573-A5B6-32F058BD6A6F}" type="slidenum">
              <a:rPr lang="en-US" smtClean="0"/>
              <a:t>‹#›</a:t>
            </a:fld>
            <a:endParaRPr lang="en-US"/>
          </a:p>
        </p:txBody>
      </p:sp>
    </p:spTree>
    <p:extLst>
      <p:ext uri="{BB962C8B-B14F-4D97-AF65-F5344CB8AC3E}">
        <p14:creationId xmlns:p14="http://schemas.microsoft.com/office/powerpoint/2010/main" val="326936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C701B-6F08-4AEB-BD91-1329F863C4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D08E7-3045-40D4-B9E6-95F871868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308F7-767E-4976-A333-2EDAEACDF8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3EDE3D-4555-4C00-9976-301C98A111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E81543-74C3-46CC-B27E-FE7E0445F7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380CBF-1C28-471F-81E4-3FFCAEF9236A}"/>
              </a:ext>
            </a:extLst>
          </p:cNvPr>
          <p:cNvSpPr>
            <a:spLocks noGrp="1"/>
          </p:cNvSpPr>
          <p:nvPr>
            <p:ph type="dt" sz="half" idx="10"/>
          </p:nvPr>
        </p:nvSpPr>
        <p:spPr/>
        <p:txBody>
          <a:bodyPr/>
          <a:lstStyle/>
          <a:p>
            <a:fld id="{D55D6133-A98E-4B3B-BAC2-E0A1635B0FB5}" type="datetimeFigureOut">
              <a:rPr lang="en-US" smtClean="0"/>
              <a:t>12/31/2020</a:t>
            </a:fld>
            <a:endParaRPr lang="en-US"/>
          </a:p>
        </p:txBody>
      </p:sp>
      <p:sp>
        <p:nvSpPr>
          <p:cNvPr id="8" name="Footer Placeholder 7">
            <a:extLst>
              <a:ext uri="{FF2B5EF4-FFF2-40B4-BE49-F238E27FC236}">
                <a16:creationId xmlns:a16="http://schemas.microsoft.com/office/drawing/2014/main" id="{EC135715-4819-48DD-BDAF-14D3452649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6E269C-F0E3-498A-BCDF-88F5D82FE116}"/>
              </a:ext>
            </a:extLst>
          </p:cNvPr>
          <p:cNvSpPr>
            <a:spLocks noGrp="1"/>
          </p:cNvSpPr>
          <p:nvPr>
            <p:ph type="sldNum" sz="quarter" idx="12"/>
          </p:nvPr>
        </p:nvSpPr>
        <p:spPr/>
        <p:txBody>
          <a:bodyPr/>
          <a:lstStyle/>
          <a:p>
            <a:fld id="{73A75349-C3F1-4573-A5B6-32F058BD6A6F}" type="slidenum">
              <a:rPr lang="en-US" smtClean="0"/>
              <a:t>‹#›</a:t>
            </a:fld>
            <a:endParaRPr lang="en-US"/>
          </a:p>
        </p:txBody>
      </p:sp>
    </p:spTree>
    <p:extLst>
      <p:ext uri="{BB962C8B-B14F-4D97-AF65-F5344CB8AC3E}">
        <p14:creationId xmlns:p14="http://schemas.microsoft.com/office/powerpoint/2010/main" val="135419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EFD6-E63E-4A98-8DC9-0C91A232C6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CBC340-1E32-4613-A811-2A8DF127E32C}"/>
              </a:ext>
            </a:extLst>
          </p:cNvPr>
          <p:cNvSpPr>
            <a:spLocks noGrp="1"/>
          </p:cNvSpPr>
          <p:nvPr>
            <p:ph type="dt" sz="half" idx="10"/>
          </p:nvPr>
        </p:nvSpPr>
        <p:spPr/>
        <p:txBody>
          <a:bodyPr/>
          <a:lstStyle/>
          <a:p>
            <a:fld id="{D55D6133-A98E-4B3B-BAC2-E0A1635B0FB5}" type="datetimeFigureOut">
              <a:rPr lang="en-US" smtClean="0"/>
              <a:t>12/31/2020</a:t>
            </a:fld>
            <a:endParaRPr lang="en-US"/>
          </a:p>
        </p:txBody>
      </p:sp>
      <p:sp>
        <p:nvSpPr>
          <p:cNvPr id="4" name="Footer Placeholder 3">
            <a:extLst>
              <a:ext uri="{FF2B5EF4-FFF2-40B4-BE49-F238E27FC236}">
                <a16:creationId xmlns:a16="http://schemas.microsoft.com/office/drawing/2014/main" id="{5777C291-5347-4E25-A0F0-746A1A110D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A7F926-E7CB-4DE5-8D39-BA85549DED84}"/>
              </a:ext>
            </a:extLst>
          </p:cNvPr>
          <p:cNvSpPr>
            <a:spLocks noGrp="1"/>
          </p:cNvSpPr>
          <p:nvPr>
            <p:ph type="sldNum" sz="quarter" idx="12"/>
          </p:nvPr>
        </p:nvSpPr>
        <p:spPr/>
        <p:txBody>
          <a:bodyPr/>
          <a:lstStyle/>
          <a:p>
            <a:fld id="{73A75349-C3F1-4573-A5B6-32F058BD6A6F}" type="slidenum">
              <a:rPr lang="en-US" smtClean="0"/>
              <a:t>‹#›</a:t>
            </a:fld>
            <a:endParaRPr lang="en-US"/>
          </a:p>
        </p:txBody>
      </p:sp>
    </p:spTree>
    <p:extLst>
      <p:ext uri="{BB962C8B-B14F-4D97-AF65-F5344CB8AC3E}">
        <p14:creationId xmlns:p14="http://schemas.microsoft.com/office/powerpoint/2010/main" val="91886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8A20FB-53E1-48EF-9028-6DE1A0276D2E}"/>
              </a:ext>
            </a:extLst>
          </p:cNvPr>
          <p:cNvSpPr>
            <a:spLocks noGrp="1"/>
          </p:cNvSpPr>
          <p:nvPr>
            <p:ph type="dt" sz="half" idx="10"/>
          </p:nvPr>
        </p:nvSpPr>
        <p:spPr/>
        <p:txBody>
          <a:bodyPr/>
          <a:lstStyle/>
          <a:p>
            <a:fld id="{D55D6133-A98E-4B3B-BAC2-E0A1635B0FB5}" type="datetimeFigureOut">
              <a:rPr lang="en-US" smtClean="0"/>
              <a:t>12/31/2020</a:t>
            </a:fld>
            <a:endParaRPr lang="en-US"/>
          </a:p>
        </p:txBody>
      </p:sp>
      <p:sp>
        <p:nvSpPr>
          <p:cNvPr id="3" name="Footer Placeholder 2">
            <a:extLst>
              <a:ext uri="{FF2B5EF4-FFF2-40B4-BE49-F238E27FC236}">
                <a16:creationId xmlns:a16="http://schemas.microsoft.com/office/drawing/2014/main" id="{D5543438-3664-47ED-9B0D-CC24FE1875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34CB6D-838B-498F-8787-E9AA709FE43A}"/>
              </a:ext>
            </a:extLst>
          </p:cNvPr>
          <p:cNvSpPr>
            <a:spLocks noGrp="1"/>
          </p:cNvSpPr>
          <p:nvPr>
            <p:ph type="sldNum" sz="quarter" idx="12"/>
          </p:nvPr>
        </p:nvSpPr>
        <p:spPr/>
        <p:txBody>
          <a:bodyPr/>
          <a:lstStyle/>
          <a:p>
            <a:fld id="{73A75349-C3F1-4573-A5B6-32F058BD6A6F}" type="slidenum">
              <a:rPr lang="en-US" smtClean="0"/>
              <a:t>‹#›</a:t>
            </a:fld>
            <a:endParaRPr lang="en-US"/>
          </a:p>
        </p:txBody>
      </p:sp>
    </p:spTree>
    <p:extLst>
      <p:ext uri="{BB962C8B-B14F-4D97-AF65-F5344CB8AC3E}">
        <p14:creationId xmlns:p14="http://schemas.microsoft.com/office/powerpoint/2010/main" val="153689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6FE6-3EF9-4C41-8FCB-8E4C15C8D8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2CF787-5A5A-4702-BB65-FBAE63EB1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5498C-C4D0-4E68-8D29-E84CF68C4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3AE9A-366A-49A6-979E-62E1380CA79D}"/>
              </a:ext>
            </a:extLst>
          </p:cNvPr>
          <p:cNvSpPr>
            <a:spLocks noGrp="1"/>
          </p:cNvSpPr>
          <p:nvPr>
            <p:ph type="dt" sz="half" idx="10"/>
          </p:nvPr>
        </p:nvSpPr>
        <p:spPr/>
        <p:txBody>
          <a:bodyPr/>
          <a:lstStyle/>
          <a:p>
            <a:fld id="{D55D6133-A98E-4B3B-BAC2-E0A1635B0FB5}" type="datetimeFigureOut">
              <a:rPr lang="en-US" smtClean="0"/>
              <a:t>12/31/2020</a:t>
            </a:fld>
            <a:endParaRPr lang="en-US"/>
          </a:p>
        </p:txBody>
      </p:sp>
      <p:sp>
        <p:nvSpPr>
          <p:cNvPr id="6" name="Footer Placeholder 5">
            <a:extLst>
              <a:ext uri="{FF2B5EF4-FFF2-40B4-BE49-F238E27FC236}">
                <a16:creationId xmlns:a16="http://schemas.microsoft.com/office/drawing/2014/main" id="{B15F5D3D-D122-49F4-8651-AF79CBBBA0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C3872-B1E7-478B-9008-3A0B243390AD}"/>
              </a:ext>
            </a:extLst>
          </p:cNvPr>
          <p:cNvSpPr>
            <a:spLocks noGrp="1"/>
          </p:cNvSpPr>
          <p:nvPr>
            <p:ph type="sldNum" sz="quarter" idx="12"/>
          </p:nvPr>
        </p:nvSpPr>
        <p:spPr/>
        <p:txBody>
          <a:bodyPr/>
          <a:lstStyle/>
          <a:p>
            <a:fld id="{73A75349-C3F1-4573-A5B6-32F058BD6A6F}" type="slidenum">
              <a:rPr lang="en-US" smtClean="0"/>
              <a:t>‹#›</a:t>
            </a:fld>
            <a:endParaRPr lang="en-US"/>
          </a:p>
        </p:txBody>
      </p:sp>
    </p:spTree>
    <p:extLst>
      <p:ext uri="{BB962C8B-B14F-4D97-AF65-F5344CB8AC3E}">
        <p14:creationId xmlns:p14="http://schemas.microsoft.com/office/powerpoint/2010/main" val="330032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FC17-8309-4615-9FF1-4B88E1F18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FE4CEC-21D8-45AE-BCA8-A016FE5BA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114F30-5FFC-4522-9F04-06066CCBE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63EF5-1EAD-45BF-9A05-C5662903C094}"/>
              </a:ext>
            </a:extLst>
          </p:cNvPr>
          <p:cNvSpPr>
            <a:spLocks noGrp="1"/>
          </p:cNvSpPr>
          <p:nvPr>
            <p:ph type="dt" sz="half" idx="10"/>
          </p:nvPr>
        </p:nvSpPr>
        <p:spPr/>
        <p:txBody>
          <a:bodyPr/>
          <a:lstStyle/>
          <a:p>
            <a:fld id="{D55D6133-A98E-4B3B-BAC2-E0A1635B0FB5}" type="datetimeFigureOut">
              <a:rPr lang="en-US" smtClean="0"/>
              <a:t>12/31/2020</a:t>
            </a:fld>
            <a:endParaRPr lang="en-US"/>
          </a:p>
        </p:txBody>
      </p:sp>
      <p:sp>
        <p:nvSpPr>
          <p:cNvPr id="6" name="Footer Placeholder 5">
            <a:extLst>
              <a:ext uri="{FF2B5EF4-FFF2-40B4-BE49-F238E27FC236}">
                <a16:creationId xmlns:a16="http://schemas.microsoft.com/office/drawing/2014/main" id="{EDDEF2C8-64CE-4679-A16D-98561F557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7CA8B-5DF7-491B-BC85-41CA73F9B849}"/>
              </a:ext>
            </a:extLst>
          </p:cNvPr>
          <p:cNvSpPr>
            <a:spLocks noGrp="1"/>
          </p:cNvSpPr>
          <p:nvPr>
            <p:ph type="sldNum" sz="quarter" idx="12"/>
          </p:nvPr>
        </p:nvSpPr>
        <p:spPr/>
        <p:txBody>
          <a:bodyPr/>
          <a:lstStyle/>
          <a:p>
            <a:fld id="{73A75349-C3F1-4573-A5B6-32F058BD6A6F}" type="slidenum">
              <a:rPr lang="en-US" smtClean="0"/>
              <a:t>‹#›</a:t>
            </a:fld>
            <a:endParaRPr lang="en-US"/>
          </a:p>
        </p:txBody>
      </p:sp>
    </p:spTree>
    <p:extLst>
      <p:ext uri="{BB962C8B-B14F-4D97-AF65-F5344CB8AC3E}">
        <p14:creationId xmlns:p14="http://schemas.microsoft.com/office/powerpoint/2010/main" val="421684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50033-3C8C-438B-BEE7-87642836FC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990A94-C144-4472-9E57-A53598816E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209EB-C429-4A05-BEDE-239890ECC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D6133-A98E-4B3B-BAC2-E0A1635B0FB5}" type="datetimeFigureOut">
              <a:rPr lang="en-US" smtClean="0"/>
              <a:t>12/31/2020</a:t>
            </a:fld>
            <a:endParaRPr lang="en-US"/>
          </a:p>
        </p:txBody>
      </p:sp>
      <p:sp>
        <p:nvSpPr>
          <p:cNvPr id="5" name="Footer Placeholder 4">
            <a:extLst>
              <a:ext uri="{FF2B5EF4-FFF2-40B4-BE49-F238E27FC236}">
                <a16:creationId xmlns:a16="http://schemas.microsoft.com/office/drawing/2014/main" id="{1749EEF3-6D4E-4251-B3BA-EBA4A5608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4B44FB-B8D5-45A7-B892-A9231BB86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75349-C3F1-4573-A5B6-32F058BD6A6F}" type="slidenum">
              <a:rPr lang="en-US" smtClean="0"/>
              <a:t>‹#›</a:t>
            </a:fld>
            <a:endParaRPr lang="en-US"/>
          </a:p>
        </p:txBody>
      </p:sp>
    </p:spTree>
    <p:extLst>
      <p:ext uri="{BB962C8B-B14F-4D97-AF65-F5344CB8AC3E}">
        <p14:creationId xmlns:p14="http://schemas.microsoft.com/office/powerpoint/2010/main" val="187627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1F6D3F1C-466B-41E3-B889-F022BD98DED1}"/>
              </a:ext>
            </a:extLst>
          </p:cNvPr>
          <p:cNvSpPr/>
          <p:nvPr/>
        </p:nvSpPr>
        <p:spPr>
          <a:xfrm rot="19015339">
            <a:off x="192060" y="2011077"/>
            <a:ext cx="5302798" cy="1323439"/>
          </a:xfrm>
          <a:prstGeom prst="rect">
            <a:avLst/>
          </a:prstGeom>
          <a:noFill/>
        </p:spPr>
        <p:txBody>
          <a:bodyPr wrap="none" lIns="91440" tIns="45720" rIns="91440" bIns="45720">
            <a:spAutoFit/>
          </a:bodyPr>
          <a:lstStyle/>
          <a:p>
            <a:pPr algn="ctr"/>
            <a:r>
              <a:rPr lang="en-US" sz="80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Welcome to</a:t>
            </a:r>
            <a:endParaRPr lang="en-US" sz="80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7" name="Rectangle 6">
            <a:extLst>
              <a:ext uri="{FF2B5EF4-FFF2-40B4-BE49-F238E27FC236}">
                <a16:creationId xmlns:a16="http://schemas.microsoft.com/office/drawing/2014/main" id="{17835504-A90E-44B5-A122-2164F5E463BC}"/>
              </a:ext>
            </a:extLst>
          </p:cNvPr>
          <p:cNvSpPr/>
          <p:nvPr/>
        </p:nvSpPr>
        <p:spPr>
          <a:xfrm rot="19001441">
            <a:off x="-448315" y="2595498"/>
            <a:ext cx="8784855"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800" b="1" dirty="0">
                <a:ln/>
                <a:solidFill>
                  <a:srgbClr val="009E0F"/>
                </a:solidFill>
              </a:rPr>
              <a:t>Multimedia Class</a:t>
            </a:r>
            <a:endParaRPr lang="en-US" sz="8800" b="1" cap="none" spc="0" dirty="0">
              <a:ln/>
              <a:solidFill>
                <a:srgbClr val="009E0F"/>
              </a:solidFill>
              <a:effectLst/>
            </a:endParaRPr>
          </a:p>
        </p:txBody>
      </p:sp>
      <p:pic>
        <p:nvPicPr>
          <p:cNvPr id="4" name="Picture 3">
            <a:extLst>
              <a:ext uri="{FF2B5EF4-FFF2-40B4-BE49-F238E27FC236}">
                <a16:creationId xmlns:a16="http://schemas.microsoft.com/office/drawing/2014/main" id="{FF909116-1222-4682-82D2-8EB326E63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1530" y="456592"/>
            <a:ext cx="5641144" cy="6082416"/>
          </a:xfrm>
          <a:prstGeom prst="ellipse">
            <a:avLst/>
          </a:prstGeom>
          <a:ln>
            <a:noFill/>
          </a:ln>
          <a:effectLst>
            <a:softEdge rad="112500"/>
          </a:effectLst>
        </p:spPr>
      </p:pic>
      <p:sp>
        <p:nvSpPr>
          <p:cNvPr id="10" name="Circle: Hollow 9">
            <a:extLst>
              <a:ext uri="{FF2B5EF4-FFF2-40B4-BE49-F238E27FC236}">
                <a16:creationId xmlns:a16="http://schemas.microsoft.com/office/drawing/2014/main" id="{F43AAD24-74CA-4281-834C-232CC90F52B0}"/>
              </a:ext>
            </a:extLst>
          </p:cNvPr>
          <p:cNvSpPr/>
          <p:nvPr/>
        </p:nvSpPr>
        <p:spPr>
          <a:xfrm>
            <a:off x="6096000" y="372065"/>
            <a:ext cx="5641144" cy="6166943"/>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B6A9C5A7-DA3A-4B26-9A1D-F9C85A719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84" y="372065"/>
            <a:ext cx="2581275" cy="1771650"/>
          </a:xfrm>
          <a:prstGeom prst="rect">
            <a:avLst/>
          </a:prstGeom>
        </p:spPr>
      </p:pic>
    </p:spTree>
    <p:extLst>
      <p:ext uri="{BB962C8B-B14F-4D97-AF65-F5344CB8AC3E}">
        <p14:creationId xmlns:p14="http://schemas.microsoft.com/office/powerpoint/2010/main" val="34851063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0484869-A32E-4A02-A41A-CA606180A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60" y="1311965"/>
            <a:ext cx="3904422" cy="3379304"/>
          </a:xfrm>
          <a:prstGeom prst="rect">
            <a:avLst/>
          </a:prstGeom>
          <a:ln w="38100" cap="sq">
            <a:solidFill>
              <a:srgbClr val="009E0F"/>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CC494072-1C31-4BBC-B346-D75CB4D8054D}"/>
              </a:ext>
            </a:extLst>
          </p:cNvPr>
          <p:cNvSpPr txBox="1"/>
          <p:nvPr/>
        </p:nvSpPr>
        <p:spPr>
          <a:xfrm>
            <a:off x="4678017" y="662609"/>
            <a:ext cx="7301948" cy="501675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under the leadership of Bangabandhu Sheik Mujibur Rahman a violet mass movement was launched.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Awami</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League got a landslide victory at the election of the National Assembly of Pakistan in December 1970.But  the power had not been handed over to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Awami</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League even though people voted for them to majority. Besides, Yahia khan hatched a conspiracy</a:t>
            </a:r>
            <a:r>
              <a:rPr lang="en-US" sz="3200" dirty="0">
                <a:latin typeface="Times New Roman" panose="02020603050405020304" pitchFamily="18" charset="0"/>
                <a:cs typeface="Times New Roman" panose="02020603050405020304" pitchFamily="18" charset="0"/>
              </a:rPr>
              <a:t>.</a:t>
            </a:r>
          </a:p>
        </p:txBody>
      </p:sp>
      <p:cxnSp>
        <p:nvCxnSpPr>
          <p:cNvPr id="7" name="Straight Connector 6">
            <a:extLst>
              <a:ext uri="{FF2B5EF4-FFF2-40B4-BE49-F238E27FC236}">
                <a16:creationId xmlns:a16="http://schemas.microsoft.com/office/drawing/2014/main" id="{178D669D-E639-42A6-863D-E039129DBC7E}"/>
              </a:ext>
            </a:extLst>
          </p:cNvPr>
          <p:cNvCxnSpPr/>
          <p:nvPr/>
        </p:nvCxnSpPr>
        <p:spPr>
          <a:xfrm>
            <a:off x="6374296" y="2544417"/>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65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70812FD3-3AEA-4615-B676-9DCE817CC527}"/>
              </a:ext>
            </a:extLst>
          </p:cNvPr>
          <p:cNvSpPr txBox="1"/>
          <p:nvPr/>
        </p:nvSpPr>
        <p:spPr>
          <a:xfrm>
            <a:off x="4359965" y="1166842"/>
            <a:ext cx="7023652" cy="403187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Bangabandhu , the great leader of the </a:t>
            </a:r>
            <a:r>
              <a:rPr lang="en-US" sz="3200" b="1" dirty="0" err="1">
                <a:latin typeface="Times New Roman" panose="02020603050405020304" pitchFamily="18" charset="0"/>
                <a:cs typeface="Times New Roman" panose="02020603050405020304" pitchFamily="18" charset="0"/>
              </a:rPr>
              <a:t>Bengalee</a:t>
            </a:r>
            <a:r>
              <a:rPr lang="en-US" sz="3200" b="1" dirty="0">
                <a:latin typeface="Times New Roman" panose="02020603050405020304" pitchFamily="18" charset="0"/>
                <a:cs typeface="Times New Roman" panose="02020603050405020304" pitchFamily="18" charset="0"/>
              </a:rPr>
              <a:t> delivered his epoch-making speech on 7</a:t>
            </a:r>
            <a:r>
              <a:rPr lang="en-US" sz="3200" b="1" baseline="30000" dirty="0">
                <a:latin typeface="Times New Roman" panose="02020603050405020304" pitchFamily="18" charset="0"/>
                <a:cs typeface="Times New Roman" panose="02020603050405020304" pitchFamily="18" charset="0"/>
              </a:rPr>
              <a:t>th</a:t>
            </a:r>
            <a:r>
              <a:rPr lang="en-US" sz="3200" b="1" dirty="0">
                <a:latin typeface="Times New Roman" panose="02020603050405020304" pitchFamily="18" charset="0"/>
                <a:cs typeface="Times New Roman" panose="02020603050405020304" pitchFamily="18" charset="0"/>
              </a:rPr>
              <a:t> march,1971.  He technically but clearly declared that after long 23 years deprivations, torture, exploitation and injustice , the only way left for the </a:t>
            </a:r>
            <a:r>
              <a:rPr lang="en-US" sz="3200" b="1" dirty="0" err="1">
                <a:latin typeface="Times New Roman" panose="02020603050405020304" pitchFamily="18" charset="0"/>
                <a:cs typeface="Times New Roman" panose="02020603050405020304" pitchFamily="18" charset="0"/>
              </a:rPr>
              <a:t>Bengalee</a:t>
            </a:r>
            <a:r>
              <a:rPr lang="en-US" sz="3200" b="1" dirty="0">
                <a:latin typeface="Times New Roman" panose="02020603050405020304" pitchFamily="18" charset="0"/>
                <a:cs typeface="Times New Roman" panose="02020603050405020304" pitchFamily="18" charset="0"/>
              </a:rPr>
              <a:t> was the struggle for independence</a:t>
            </a:r>
            <a:r>
              <a:rPr lang="en-US" dirty="0"/>
              <a:t>.</a:t>
            </a:r>
          </a:p>
        </p:txBody>
      </p:sp>
      <p:pic>
        <p:nvPicPr>
          <p:cNvPr id="5" name="Picture 4">
            <a:extLst>
              <a:ext uri="{FF2B5EF4-FFF2-40B4-BE49-F238E27FC236}">
                <a16:creationId xmlns:a16="http://schemas.microsoft.com/office/drawing/2014/main" id="{70037A95-71FC-4035-B9AC-6961C1E46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52" y="1577008"/>
            <a:ext cx="3246782" cy="34313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3065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8BCDBC5D-C20D-499F-A0B2-9F452E2AABEF}"/>
              </a:ext>
            </a:extLst>
          </p:cNvPr>
          <p:cNvSpPr txBox="1"/>
          <p:nvPr/>
        </p:nvSpPr>
        <p:spPr>
          <a:xfrm>
            <a:off x="543341" y="852346"/>
            <a:ext cx="11555894" cy="206210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On a fateful night of March 25,1971  the Pakistani Army cracked down upon the innocent and armless people of East Pakistan. They kill people, torture  women, burn houses, loot property. Bangabandhu was taken as a prisoner to West Pakistan. </a:t>
            </a:r>
          </a:p>
        </p:txBody>
      </p:sp>
      <p:pic>
        <p:nvPicPr>
          <p:cNvPr id="4" name="Picture 3">
            <a:extLst>
              <a:ext uri="{FF2B5EF4-FFF2-40B4-BE49-F238E27FC236}">
                <a16:creationId xmlns:a16="http://schemas.microsoft.com/office/drawing/2014/main" id="{F0BD952F-1816-4659-B57B-B0781ED38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959" y="3141831"/>
            <a:ext cx="3763616" cy="2863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0E0522FF-FF5A-4309-BD43-6144CC5A5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263" y="3141831"/>
            <a:ext cx="3763615" cy="2863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83A7C48F-307D-4767-8A24-C83420148171}"/>
              </a:ext>
            </a:extLst>
          </p:cNvPr>
          <p:cNvSpPr txBox="1"/>
          <p:nvPr/>
        </p:nvSpPr>
        <p:spPr>
          <a:xfrm>
            <a:off x="4770783" y="6005654"/>
            <a:ext cx="355158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Scenery of 25 march, black night</a:t>
            </a:r>
            <a:r>
              <a:rPr lang="en-US" dirty="0"/>
              <a:t>.</a:t>
            </a:r>
          </a:p>
        </p:txBody>
      </p:sp>
    </p:spTree>
    <p:extLst>
      <p:ext uri="{BB962C8B-B14F-4D97-AF65-F5344CB8AC3E}">
        <p14:creationId xmlns:p14="http://schemas.microsoft.com/office/powerpoint/2010/main" val="308980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par>
                                <p:cTn id="18" presetID="42" presetClass="entr" presetSubtype="0" fill="hold"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E7D69E18-D3CB-4E1D-A39B-47FEC2EFF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96" y="3429000"/>
            <a:ext cx="3432312"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535C7233-0564-483F-9892-A9B8880F5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95" y="838199"/>
            <a:ext cx="3432313" cy="2262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3148826A-3D73-43DD-9C8B-A79E35541978}"/>
              </a:ext>
            </a:extLst>
          </p:cNvPr>
          <p:cNvSpPr txBox="1"/>
          <p:nvPr/>
        </p:nvSpPr>
        <p:spPr>
          <a:xfrm>
            <a:off x="4426226" y="2223845"/>
            <a:ext cx="6029739" cy="1754326"/>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people fled away and took shelter in </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neighbouring</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country, India</a:t>
            </a:r>
            <a:r>
              <a:rPr lang="en-US" sz="36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17047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40819D2-B87D-4517-A572-D72C2BB6D2A2}"/>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300762" y="373761"/>
            <a:ext cx="4061170" cy="2731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76BFC325-B4E4-4330-BD07-275A6C0A1A43}"/>
              </a:ext>
            </a:extLst>
          </p:cNvPr>
          <p:cNvSpPr txBox="1"/>
          <p:nvPr/>
        </p:nvSpPr>
        <p:spPr>
          <a:xfrm>
            <a:off x="4578005" y="181957"/>
            <a:ext cx="7218500" cy="649408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 new government was formed at </a:t>
            </a:r>
            <a:r>
              <a:rPr lang="en-US" sz="3200" b="1" dirty="0" err="1">
                <a:latin typeface="Times New Roman" panose="02020603050405020304" pitchFamily="18" charset="0"/>
                <a:cs typeface="Times New Roman" panose="02020603050405020304" pitchFamily="18" charset="0"/>
              </a:rPr>
              <a:t>Mujibnagar</a:t>
            </a:r>
            <a:r>
              <a:rPr lang="en-US" sz="3200" b="1" dirty="0">
                <a:latin typeface="Times New Roman" panose="02020603050405020304" pitchFamily="18" charset="0"/>
                <a:cs typeface="Times New Roman" panose="02020603050405020304" pitchFamily="18" charset="0"/>
              </a:rPr>
              <a:t>. The Mukti </a:t>
            </a:r>
            <a:r>
              <a:rPr lang="en-US" sz="3200" b="1" dirty="0" err="1">
                <a:latin typeface="Times New Roman" panose="02020603050405020304" pitchFamily="18" charset="0"/>
                <a:cs typeface="Times New Roman" panose="02020603050405020304" pitchFamily="18" charset="0"/>
              </a:rPr>
              <a:t>Bahini</a:t>
            </a:r>
            <a:r>
              <a:rPr lang="en-US" sz="3200" b="1" dirty="0">
                <a:latin typeface="Times New Roman" panose="02020603050405020304" pitchFamily="18" charset="0"/>
                <a:cs typeface="Times New Roman" panose="02020603050405020304" pitchFamily="18" charset="0"/>
              </a:rPr>
              <a:t> was organized and trained. They began to hit back the Pakistani hoarder.  In fact, everyone in Bangladesh was freedom-fighter and did his best to help the Mukti </a:t>
            </a:r>
            <a:r>
              <a:rPr lang="en-US" sz="3200" b="1" dirty="0" err="1">
                <a:latin typeface="Times New Roman" panose="02020603050405020304" pitchFamily="18" charset="0"/>
                <a:cs typeface="Times New Roman" panose="02020603050405020304" pitchFamily="18" charset="0"/>
              </a:rPr>
              <a:t>Bhaini</a:t>
            </a:r>
            <a:r>
              <a:rPr lang="en-US" sz="3200" b="1" dirty="0">
                <a:latin typeface="Times New Roman" panose="02020603050405020304" pitchFamily="18" charset="0"/>
                <a:cs typeface="Times New Roman" panose="02020603050405020304" pitchFamily="18" charset="0"/>
              </a:rPr>
              <a:t>. The Mukti </a:t>
            </a:r>
            <a:r>
              <a:rPr lang="en-US" sz="3200" b="1" dirty="0" err="1">
                <a:latin typeface="Times New Roman" panose="02020603050405020304" pitchFamily="18" charset="0"/>
                <a:cs typeface="Times New Roman" panose="02020603050405020304" pitchFamily="18" charset="0"/>
              </a:rPr>
              <a:t>Bhaini</a:t>
            </a:r>
            <a:r>
              <a:rPr lang="en-US" sz="3200" b="1" dirty="0">
                <a:latin typeface="Times New Roman" panose="02020603050405020304" pitchFamily="18" charset="0"/>
                <a:cs typeface="Times New Roman" panose="02020603050405020304" pitchFamily="18" charset="0"/>
              </a:rPr>
              <a:t> reattacked the Pakistani army.  The Mukti </a:t>
            </a:r>
            <a:r>
              <a:rPr lang="en-US" sz="3200" b="1" dirty="0" err="1">
                <a:latin typeface="Times New Roman" panose="02020603050405020304" pitchFamily="18" charset="0"/>
                <a:cs typeface="Times New Roman" panose="02020603050405020304" pitchFamily="18" charset="0"/>
              </a:rPr>
              <a:t>Bhaini</a:t>
            </a:r>
            <a:r>
              <a:rPr lang="en-US" sz="3200" b="1" dirty="0">
                <a:latin typeface="Times New Roman" panose="02020603050405020304" pitchFamily="18" charset="0"/>
                <a:cs typeface="Times New Roman" panose="02020603050405020304" pitchFamily="18" charset="0"/>
              </a:rPr>
              <a:t> and the Indian forces formed a joint command and inflicted crushing blows on the enemy in every sector. They compelled the Pakistani to surrender.</a:t>
            </a:r>
          </a:p>
        </p:txBody>
      </p:sp>
      <p:pic>
        <p:nvPicPr>
          <p:cNvPr id="6" name="Picture 5">
            <a:extLst>
              <a:ext uri="{FF2B5EF4-FFF2-40B4-BE49-F238E27FC236}">
                <a16:creationId xmlns:a16="http://schemas.microsoft.com/office/drawing/2014/main" id="{2BB75819-8DF6-452A-BBDC-C8C46412F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80" y="3617518"/>
            <a:ext cx="4061170" cy="2595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004E2050-BDE5-46A5-8208-E55D2AF9D13D}"/>
              </a:ext>
            </a:extLst>
          </p:cNvPr>
          <p:cNvSpPr txBox="1"/>
          <p:nvPr/>
        </p:nvSpPr>
        <p:spPr>
          <a:xfrm>
            <a:off x="395495" y="3105365"/>
            <a:ext cx="3871705"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Mujibnagar</a:t>
            </a:r>
            <a:r>
              <a:rPr lang="en-US" sz="2400" b="1" dirty="0">
                <a:latin typeface="Times New Roman" panose="02020603050405020304" pitchFamily="18" charset="0"/>
                <a:cs typeface="Times New Roman" panose="02020603050405020304" pitchFamily="18" charset="0"/>
              </a:rPr>
              <a:t> Government</a:t>
            </a:r>
            <a:r>
              <a:rPr lang="en-US" sz="24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10018D60-E77B-4D51-A9B5-A64170BE15B7}"/>
              </a:ext>
            </a:extLst>
          </p:cNvPr>
          <p:cNvSpPr txBox="1"/>
          <p:nvPr/>
        </p:nvSpPr>
        <p:spPr>
          <a:xfrm>
            <a:off x="276328" y="2459916"/>
            <a:ext cx="4085604" cy="369332"/>
          </a:xfrm>
          <a:prstGeom prst="rect">
            <a:avLst/>
          </a:prstGeom>
          <a:noFill/>
        </p:spPr>
        <p:txBody>
          <a:bodyPr wrap="square" rtlCol="0">
            <a:spAutoFit/>
          </a:bodyPr>
          <a:lstStyle/>
          <a:p>
            <a:r>
              <a:rPr lang="en-US" b="1" dirty="0">
                <a:solidFill>
                  <a:srgbClr val="FF0066"/>
                </a:solidFill>
              </a:rPr>
              <a:t>First acting president of Bangladesh</a:t>
            </a:r>
          </a:p>
        </p:txBody>
      </p:sp>
      <p:sp>
        <p:nvSpPr>
          <p:cNvPr id="15" name="TextBox 14">
            <a:extLst>
              <a:ext uri="{FF2B5EF4-FFF2-40B4-BE49-F238E27FC236}">
                <a16:creationId xmlns:a16="http://schemas.microsoft.com/office/drawing/2014/main" id="{B02CD749-4B30-4A77-9B32-078DF8428389}"/>
              </a:ext>
            </a:extLst>
          </p:cNvPr>
          <p:cNvSpPr txBox="1"/>
          <p:nvPr/>
        </p:nvSpPr>
        <p:spPr>
          <a:xfrm>
            <a:off x="607530" y="6046978"/>
            <a:ext cx="365967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Mukti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Bhaini</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t>.</a:t>
            </a:r>
          </a:p>
        </p:txBody>
      </p:sp>
    </p:spTree>
    <p:extLst>
      <p:ext uri="{BB962C8B-B14F-4D97-AF65-F5344CB8AC3E}">
        <p14:creationId xmlns:p14="http://schemas.microsoft.com/office/powerpoint/2010/main" val="421334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F3760C6D-5A7F-4EDB-9A4E-E33A98922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79" y="1192696"/>
            <a:ext cx="2809460" cy="3386137"/>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866B7088-717C-442E-8CE5-B4E37EFB9B37}"/>
              </a:ext>
            </a:extLst>
          </p:cNvPr>
          <p:cNvSpPr txBox="1"/>
          <p:nvPr/>
        </p:nvSpPr>
        <p:spPr>
          <a:xfrm>
            <a:off x="3432314" y="920621"/>
            <a:ext cx="4996070" cy="550920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On the 16</a:t>
            </a:r>
            <a:r>
              <a:rPr lang="en-US" sz="3200" b="1" baseline="30000" dirty="0">
                <a:latin typeface="Times New Roman" panose="02020603050405020304" pitchFamily="18" charset="0"/>
                <a:cs typeface="Times New Roman" panose="02020603050405020304" pitchFamily="18" charset="0"/>
              </a:rPr>
              <a:t>th</a:t>
            </a:r>
            <a:r>
              <a:rPr lang="en-US" sz="3200" b="1" dirty="0">
                <a:latin typeface="Times New Roman" panose="02020603050405020304" pitchFamily="18" charset="0"/>
                <a:cs typeface="Times New Roman" panose="02020603050405020304" pitchFamily="18" charset="0"/>
              </a:rPr>
              <a:t> of December 1971 , the Pakistani soldiers surrendered their arms to the joint command at a ceremony in </a:t>
            </a:r>
            <a:r>
              <a:rPr lang="en-US" sz="3200" b="1" dirty="0" err="1">
                <a:latin typeface="Times New Roman" panose="02020603050405020304" pitchFamily="18" charset="0"/>
                <a:cs typeface="Times New Roman" panose="02020603050405020304" pitchFamily="18" charset="0"/>
              </a:rPr>
              <a:t>Ramna</a:t>
            </a:r>
            <a:r>
              <a:rPr lang="en-US" sz="3200" b="1" dirty="0">
                <a:latin typeface="Times New Roman" panose="02020603050405020304" pitchFamily="18" charset="0"/>
                <a:cs typeface="Times New Roman" panose="02020603050405020304" pitchFamily="18" charset="0"/>
              </a:rPr>
              <a:t> Race Course garden, Dhaka. </a:t>
            </a:r>
            <a:r>
              <a:rPr lang="en-US" sz="3200" b="1">
                <a:latin typeface="Times New Roman" panose="02020603050405020304" pitchFamily="18" charset="0"/>
                <a:cs typeface="Times New Roman" panose="02020603050405020304" pitchFamily="18" charset="0"/>
              </a:rPr>
              <a:t>Thus </a:t>
            </a:r>
            <a:r>
              <a:rPr lang="en-US" sz="3200" b="1" dirty="0">
                <a:latin typeface="Times New Roman" panose="02020603050405020304" pitchFamily="18" charset="0"/>
                <a:cs typeface="Times New Roman" panose="02020603050405020304" pitchFamily="18" charset="0"/>
              </a:rPr>
              <a:t>after long nine months of massacre the War of Liberation came to an end and we </a:t>
            </a:r>
            <a:r>
              <a:rPr lang="en-US" sz="3200" b="1">
                <a:latin typeface="Times New Roman" panose="02020603050405020304" pitchFamily="18" charset="0"/>
                <a:cs typeface="Times New Roman" panose="02020603050405020304" pitchFamily="18" charset="0"/>
              </a:rPr>
              <a:t>won freedom.</a:t>
            </a:r>
            <a:endParaRPr lang="en-US" sz="32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CCE1854-FBBE-4A48-B863-42E980931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23581" y="334204"/>
            <a:ext cx="3737117" cy="3094796"/>
          </a:xfrm>
          <a:prstGeom prst="rect">
            <a:avLst/>
          </a:prstGeom>
        </p:spPr>
      </p:pic>
    </p:spTree>
    <p:extLst>
      <p:ext uri="{BB962C8B-B14F-4D97-AF65-F5344CB8AC3E}">
        <p14:creationId xmlns:p14="http://schemas.microsoft.com/office/powerpoint/2010/main" val="201895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C909D7DD-34C0-48F3-8141-6D9942B4CBFF}"/>
              </a:ext>
            </a:extLst>
          </p:cNvPr>
          <p:cNvSpPr/>
          <p:nvPr/>
        </p:nvSpPr>
        <p:spPr>
          <a:xfrm>
            <a:off x="6811620" y="353193"/>
            <a:ext cx="5049077" cy="1528615"/>
          </a:xfrm>
          <a:prstGeom prst="ellipse">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D63564B-8DEE-421B-8D4C-ACBA49D639DC}"/>
              </a:ext>
            </a:extLst>
          </p:cNvPr>
          <p:cNvSpPr/>
          <p:nvPr/>
        </p:nvSpPr>
        <p:spPr>
          <a:xfrm>
            <a:off x="7116418" y="353193"/>
            <a:ext cx="4439480" cy="1292725"/>
          </a:xfrm>
          <a:prstGeom prst="ellipse">
            <a:avLst/>
          </a:prstGeom>
          <a:solidFill>
            <a:schemeClr val="accent4">
              <a:lumMod val="20000"/>
              <a:lumOff val="80000"/>
            </a:schemeClr>
          </a:solidFill>
          <a:ln>
            <a:solidFill>
              <a:srgbClr val="009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E4A1FD-9CBE-454E-9E50-C79F7927F779}"/>
              </a:ext>
            </a:extLst>
          </p:cNvPr>
          <p:cNvSpPr txBox="1"/>
          <p:nvPr/>
        </p:nvSpPr>
        <p:spPr>
          <a:xfrm>
            <a:off x="6268278" y="353193"/>
            <a:ext cx="6268278" cy="1015663"/>
          </a:xfrm>
          <a:prstGeom prst="rect">
            <a:avLst/>
          </a:prstGeom>
          <a:noFill/>
        </p:spPr>
        <p:txBody>
          <a:bodyPr wrap="square" rtlCol="0">
            <a:spAutoFit/>
          </a:bodyPr>
          <a:lstStyle/>
          <a:p>
            <a:pPr algn="ctr"/>
            <a:r>
              <a:rPr lang="en-US" sz="6000" b="1" u="sng" dirty="0">
                <a:gradFill>
                  <a:gsLst>
                    <a:gs pos="0">
                      <a:srgbClr val="009E0F"/>
                    </a:gs>
                    <a:gs pos="60175">
                      <a:srgbClr val="009E0F"/>
                    </a:gs>
                    <a:gs pos="78000">
                      <a:srgbClr val="00FF00"/>
                    </a:gs>
                    <a:gs pos="93000">
                      <a:srgbClr val="FF0000"/>
                    </a:gs>
                    <a:gs pos="100000">
                      <a:srgbClr val="FF0000"/>
                    </a:gs>
                  </a:gsLst>
                  <a:lin ang="5400000" scaled="1"/>
                </a:gradFill>
                <a:latin typeface="Times New Roman" panose="02020603050405020304" pitchFamily="18" charset="0"/>
                <a:cs typeface="Times New Roman" panose="02020603050405020304" pitchFamily="18" charset="0"/>
              </a:rPr>
              <a:t>Pair work</a:t>
            </a:r>
          </a:p>
        </p:txBody>
      </p:sp>
      <p:sp>
        <p:nvSpPr>
          <p:cNvPr id="3" name="TextBox 2">
            <a:extLst>
              <a:ext uri="{FF2B5EF4-FFF2-40B4-BE49-F238E27FC236}">
                <a16:creationId xmlns:a16="http://schemas.microsoft.com/office/drawing/2014/main" id="{7A1E6F7E-37AA-4882-9A82-04DFE8E7F74F}"/>
              </a:ext>
            </a:extLst>
          </p:cNvPr>
          <p:cNvSpPr txBox="1"/>
          <p:nvPr/>
        </p:nvSpPr>
        <p:spPr>
          <a:xfrm>
            <a:off x="271669" y="3827516"/>
            <a:ext cx="11648662"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Write down name of  7  warriors of our great valor. </a:t>
            </a:r>
          </a:p>
        </p:txBody>
      </p:sp>
      <p:pic>
        <p:nvPicPr>
          <p:cNvPr id="9" name="Picture 8">
            <a:extLst>
              <a:ext uri="{FF2B5EF4-FFF2-40B4-BE49-F238E27FC236}">
                <a16:creationId xmlns:a16="http://schemas.microsoft.com/office/drawing/2014/main" id="{9E4F1BC7-D167-485D-8602-225AF6174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773" y="1798845"/>
            <a:ext cx="2271505" cy="1952625"/>
          </a:xfrm>
          <a:prstGeom prst="rect">
            <a:avLst/>
          </a:prstGeom>
        </p:spPr>
      </p:pic>
    </p:spTree>
    <p:extLst>
      <p:ext uri="{BB962C8B-B14F-4D97-AF65-F5344CB8AC3E}">
        <p14:creationId xmlns:p14="http://schemas.microsoft.com/office/powerpoint/2010/main" val="27859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CFD2020C-BB9C-4D33-B230-EE4870F74A3D}"/>
              </a:ext>
            </a:extLst>
          </p:cNvPr>
          <p:cNvSpPr txBox="1"/>
          <p:nvPr/>
        </p:nvSpPr>
        <p:spPr>
          <a:xfrm>
            <a:off x="331303" y="1905664"/>
            <a:ext cx="11754678" cy="1077218"/>
          </a:xfrm>
          <a:prstGeom prst="rect">
            <a:avLst/>
          </a:prstGeom>
          <a:noFill/>
        </p:spPr>
        <p:txBody>
          <a:bodyPr wrap="square" rtlCol="0">
            <a:spAutoFit/>
          </a:bodyPr>
          <a:lstStyle/>
          <a:p>
            <a:r>
              <a:rPr lang="en-US" sz="3200" b="1" u="sng" dirty="0">
                <a:solidFill>
                  <a:srgbClr val="7030A0"/>
                </a:solidFill>
                <a:latin typeface="Times New Roman" panose="02020603050405020304" pitchFamily="18" charset="0"/>
                <a:cs typeface="Times New Roman" panose="02020603050405020304" pitchFamily="18" charset="0"/>
              </a:rPr>
              <a:t>Colony</a:t>
            </a:r>
            <a:r>
              <a:rPr lang="en-US" sz="3200" b="1" dirty="0">
                <a:latin typeface="Times New Roman" panose="02020603050405020304" pitchFamily="18" charset="0"/>
                <a:cs typeface="Times New Roman" panose="02020603050405020304" pitchFamily="18" charset="0"/>
              </a:rPr>
              <a:t>- a </a:t>
            </a: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country</a:t>
            </a:r>
            <a:r>
              <a:rPr lang="en-US" sz="3200" b="1" dirty="0">
                <a:latin typeface="Times New Roman" panose="02020603050405020304" pitchFamily="18" charset="0"/>
                <a:cs typeface="Times New Roman" panose="02020603050405020304" pitchFamily="18" charset="0"/>
              </a:rPr>
              <a:t> or an area that is governed by people from another more powerful country</a:t>
            </a:r>
            <a:r>
              <a:rPr lang="en-US" dirty="0"/>
              <a:t>.</a:t>
            </a:r>
          </a:p>
        </p:txBody>
      </p:sp>
      <p:sp>
        <p:nvSpPr>
          <p:cNvPr id="5" name="Oval 4">
            <a:extLst>
              <a:ext uri="{FF2B5EF4-FFF2-40B4-BE49-F238E27FC236}">
                <a16:creationId xmlns:a16="http://schemas.microsoft.com/office/drawing/2014/main" id="{780D5330-AEE4-4D90-AEDC-48A256A56F8A}"/>
              </a:ext>
            </a:extLst>
          </p:cNvPr>
          <p:cNvSpPr/>
          <p:nvPr/>
        </p:nvSpPr>
        <p:spPr>
          <a:xfrm>
            <a:off x="6877880" y="377049"/>
            <a:ext cx="5049077" cy="1528615"/>
          </a:xfrm>
          <a:prstGeom prst="ellipse">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22034A7-47CE-4796-BE44-DCAD5EFE76A2}"/>
              </a:ext>
            </a:extLst>
          </p:cNvPr>
          <p:cNvSpPr/>
          <p:nvPr/>
        </p:nvSpPr>
        <p:spPr>
          <a:xfrm>
            <a:off x="7116418" y="377049"/>
            <a:ext cx="4439480" cy="1292725"/>
          </a:xfrm>
          <a:prstGeom prst="ellipse">
            <a:avLst/>
          </a:prstGeom>
          <a:solidFill>
            <a:schemeClr val="accent4">
              <a:lumMod val="20000"/>
              <a:lumOff val="80000"/>
            </a:schemeClr>
          </a:solidFill>
          <a:ln>
            <a:solidFill>
              <a:srgbClr val="009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FC6F12-36A3-4E44-ABF8-D62A157E3BB4}"/>
              </a:ext>
            </a:extLst>
          </p:cNvPr>
          <p:cNvSpPr txBox="1"/>
          <p:nvPr/>
        </p:nvSpPr>
        <p:spPr>
          <a:xfrm>
            <a:off x="7607257" y="419949"/>
            <a:ext cx="3736604" cy="923330"/>
          </a:xfrm>
          <a:prstGeom prst="rect">
            <a:avLst/>
          </a:prstGeom>
          <a:noFill/>
        </p:spPr>
        <p:txBody>
          <a:bodyPr wrap="square" rtlCol="0">
            <a:spAutoFit/>
          </a:bodyPr>
          <a:lstStyle/>
          <a:p>
            <a:r>
              <a:rPr lang="en-US" sz="5400" b="1" u="sng" dirty="0">
                <a:gradFill>
                  <a:gsLst>
                    <a:gs pos="100000">
                      <a:srgbClr val="61AB09"/>
                    </a:gs>
                    <a:gs pos="0">
                      <a:srgbClr val="009E0F"/>
                    </a:gs>
                    <a:gs pos="0">
                      <a:srgbClr val="FC0CC9"/>
                    </a:gs>
                    <a:gs pos="80000">
                      <a:srgbClr val="009E0F"/>
                    </a:gs>
                    <a:gs pos="0">
                      <a:srgbClr val="009E0F"/>
                    </a:gs>
                    <a:gs pos="99000">
                      <a:schemeClr val="accent1">
                        <a:lumMod val="45000"/>
                        <a:lumOff val="55000"/>
                      </a:schemeClr>
                    </a:gs>
                    <a:gs pos="98000">
                      <a:srgbClr val="FFC000"/>
                    </a:gs>
                    <a:gs pos="92000">
                      <a:srgbClr val="FF0000"/>
                    </a:gs>
                    <a:gs pos="100000">
                      <a:srgbClr val="FF0000"/>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Vocabulary.</a:t>
            </a:r>
            <a:endParaRPr lang="en-US" sz="5400" u="sng" dirty="0">
              <a:gradFill>
                <a:gsLst>
                  <a:gs pos="100000">
                    <a:srgbClr val="61AB09"/>
                  </a:gs>
                  <a:gs pos="0">
                    <a:srgbClr val="009E0F"/>
                  </a:gs>
                  <a:gs pos="0">
                    <a:srgbClr val="FC0CC9"/>
                  </a:gs>
                  <a:gs pos="80000">
                    <a:srgbClr val="009E0F"/>
                  </a:gs>
                  <a:gs pos="0">
                    <a:srgbClr val="009E0F"/>
                  </a:gs>
                  <a:gs pos="99000">
                    <a:schemeClr val="accent1">
                      <a:lumMod val="45000"/>
                      <a:lumOff val="55000"/>
                    </a:schemeClr>
                  </a:gs>
                  <a:gs pos="98000">
                    <a:srgbClr val="FFC000"/>
                  </a:gs>
                  <a:gs pos="92000">
                    <a:srgbClr val="FF0000"/>
                  </a:gs>
                  <a:gs pos="100000">
                    <a:srgbClr val="FF0000"/>
                  </a:gs>
                </a:gsLst>
                <a:lin ang="5400000" scaled="1"/>
              </a:gradFill>
            </a:endParaRPr>
          </a:p>
        </p:txBody>
      </p:sp>
      <p:sp>
        <p:nvSpPr>
          <p:cNvPr id="3" name="TextBox 2">
            <a:extLst>
              <a:ext uri="{FF2B5EF4-FFF2-40B4-BE49-F238E27FC236}">
                <a16:creationId xmlns:a16="http://schemas.microsoft.com/office/drawing/2014/main" id="{87DDC628-76FF-4F82-94FC-2F509806D863}"/>
              </a:ext>
            </a:extLst>
          </p:cNvPr>
          <p:cNvSpPr txBox="1"/>
          <p:nvPr/>
        </p:nvSpPr>
        <p:spPr>
          <a:xfrm>
            <a:off x="331303" y="2976610"/>
            <a:ext cx="10482469" cy="584775"/>
          </a:xfrm>
          <a:prstGeom prst="rect">
            <a:avLst/>
          </a:prstGeom>
          <a:noFill/>
        </p:spPr>
        <p:txBody>
          <a:bodyPr wrap="square" rtlCol="0">
            <a:spAutoFit/>
          </a:bodyPr>
          <a:lstStyle/>
          <a:p>
            <a:r>
              <a:rPr lang="en-US" sz="3200" b="1" u="sng"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Autocratic</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holding unlimited powers of government</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0D32D4C-F501-4136-9034-FD0DF2E4C5E6}"/>
              </a:ext>
            </a:extLst>
          </p:cNvPr>
          <p:cNvSpPr txBox="1"/>
          <p:nvPr/>
        </p:nvSpPr>
        <p:spPr>
          <a:xfrm>
            <a:off x="344558" y="3572788"/>
            <a:ext cx="11383619" cy="1384995"/>
          </a:xfrm>
          <a:prstGeom prst="rect">
            <a:avLst/>
          </a:prstGeom>
          <a:noFill/>
        </p:spPr>
        <p:txBody>
          <a:bodyPr wrap="square">
            <a:spAutoFit/>
          </a:bodyPr>
          <a:lstStyle/>
          <a:p>
            <a:r>
              <a:rPr lang="en-US" sz="2800" b="1" i="0" u="sng"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Mass Movement-  </a:t>
            </a:r>
            <a:r>
              <a:rPr lang="en-US" sz="2800" b="1" i="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1969 uprising in East Pakistan (</a:t>
            </a:r>
            <a:r>
              <a:rPr lang="en-US" sz="2800" b="1" i="0"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ঊনসত্তরের</a:t>
            </a:r>
            <a:r>
              <a:rPr lang="en-US" sz="2800" b="1" i="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0"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গণঅভ্যুত্থান</a:t>
            </a:r>
            <a:r>
              <a:rPr lang="en-US" sz="2800" b="1" i="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It is a democratic political movement in East Pakistan (now Bangladesh)</a:t>
            </a:r>
            <a:endParaRPr lang="en-US" sz="28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19F10F1-718A-4041-B7C1-3A856200EBB7}"/>
              </a:ext>
            </a:extLst>
          </p:cNvPr>
          <p:cNvSpPr txBox="1"/>
          <p:nvPr/>
        </p:nvSpPr>
        <p:spPr>
          <a:xfrm>
            <a:off x="344557" y="4864888"/>
            <a:ext cx="11516139" cy="584775"/>
          </a:xfrm>
          <a:prstGeom prst="rect">
            <a:avLst/>
          </a:prstGeom>
          <a:noFill/>
        </p:spPr>
        <p:txBody>
          <a:bodyPr wrap="square" rtlCol="0">
            <a:spAutoFit/>
          </a:bodyPr>
          <a:lstStyle/>
          <a:p>
            <a:r>
              <a:rPr lang="en-US" sz="3200" b="1" u="sng" dirty="0">
                <a:solidFill>
                  <a:srgbClr val="009E0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Independence </a:t>
            </a:r>
            <a:r>
              <a:rPr lang="en-US" sz="3200" b="1" dirty="0">
                <a:solidFill>
                  <a:srgbClr val="009E0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200" b="1" dirty="0">
                <a:solidFill>
                  <a:schemeClr val="tx1">
                    <a:lumMod val="85000"/>
                    <a:lumOff val="15000"/>
                  </a:schemeClr>
                </a:solidFill>
                <a:latin typeface="Times New Roman" panose="02020603050405020304" pitchFamily="18" charset="0"/>
                <a:cs typeface="Times New Roman" panose="02020603050405020304" pitchFamily="18" charset="0"/>
              </a:rPr>
              <a:t> Freedom from the control or influence of others.</a:t>
            </a:r>
          </a:p>
        </p:txBody>
      </p:sp>
      <p:sp>
        <p:nvSpPr>
          <p:cNvPr id="11" name="TextBox 10">
            <a:extLst>
              <a:ext uri="{FF2B5EF4-FFF2-40B4-BE49-F238E27FC236}">
                <a16:creationId xmlns:a16="http://schemas.microsoft.com/office/drawing/2014/main" id="{007E208C-D366-4575-BDE1-65E6FE22AE74}"/>
              </a:ext>
            </a:extLst>
          </p:cNvPr>
          <p:cNvSpPr txBox="1"/>
          <p:nvPr/>
        </p:nvSpPr>
        <p:spPr>
          <a:xfrm>
            <a:off x="344558" y="5525168"/>
            <a:ext cx="10999303" cy="1077218"/>
          </a:xfrm>
          <a:prstGeom prst="rect">
            <a:avLst/>
          </a:prstGeom>
          <a:noFill/>
        </p:spPr>
        <p:txBody>
          <a:bodyPr wrap="square">
            <a:spAutoFit/>
          </a:bodyPr>
          <a:lstStyle/>
          <a:p>
            <a:r>
              <a:rPr lang="en-US" sz="3200" b="1" u="sng" dirty="0">
                <a:solidFill>
                  <a:srgbClr val="002060"/>
                </a:solidFill>
                <a:latin typeface="Times New Roman" panose="02020603050405020304" pitchFamily="18" charset="0"/>
                <a:cs typeface="Times New Roman" panose="02020603050405020304" pitchFamily="18" charset="0"/>
              </a:rPr>
              <a:t>Massacre </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indiscriminately slaughter/ killing in large number. </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303452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3" grpId="0"/>
      <p:bldP spid="9" grpId="0"/>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a:extLst>
              <a:ext uri="{FF2B5EF4-FFF2-40B4-BE49-F238E27FC236}">
                <a16:creationId xmlns:a16="http://schemas.microsoft.com/office/drawing/2014/main" id="{7B5C878A-F0ED-482B-9D86-77CC86A2A6A7}"/>
              </a:ext>
            </a:extLst>
          </p:cNvPr>
          <p:cNvSpPr/>
          <p:nvPr/>
        </p:nvSpPr>
        <p:spPr>
          <a:xfrm>
            <a:off x="6811620" y="353193"/>
            <a:ext cx="5049077" cy="1528615"/>
          </a:xfrm>
          <a:prstGeom prst="ellipse">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292DAD8-149C-4396-9380-B9DE53C8CCFB}"/>
              </a:ext>
            </a:extLst>
          </p:cNvPr>
          <p:cNvSpPr/>
          <p:nvPr/>
        </p:nvSpPr>
        <p:spPr>
          <a:xfrm>
            <a:off x="7116417" y="313437"/>
            <a:ext cx="4439480" cy="1292725"/>
          </a:xfrm>
          <a:prstGeom prst="ellipse">
            <a:avLst/>
          </a:prstGeom>
          <a:solidFill>
            <a:schemeClr val="accent4">
              <a:lumMod val="20000"/>
              <a:lumOff val="80000"/>
            </a:schemeClr>
          </a:solidFill>
          <a:ln>
            <a:solidFill>
              <a:srgbClr val="009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4E12AC-1D62-4FE1-BD3C-9376E866E040}"/>
              </a:ext>
            </a:extLst>
          </p:cNvPr>
          <p:cNvSpPr txBox="1"/>
          <p:nvPr/>
        </p:nvSpPr>
        <p:spPr>
          <a:xfrm>
            <a:off x="6726600" y="575078"/>
            <a:ext cx="5219113" cy="769441"/>
          </a:xfrm>
          <a:prstGeom prst="rect">
            <a:avLst/>
          </a:prstGeom>
          <a:noFill/>
        </p:spPr>
        <p:txBody>
          <a:bodyPr wrap="square" rtlCol="0">
            <a:spAutoFit/>
          </a:bodyPr>
          <a:lstStyle/>
          <a:p>
            <a:pPr algn="ctr"/>
            <a:r>
              <a:rPr lang="en-US" sz="4400" b="1" u="sng" dirty="0">
                <a:gradFill>
                  <a:gsLst>
                    <a:gs pos="0">
                      <a:srgbClr val="009E0F"/>
                    </a:gs>
                    <a:gs pos="60175">
                      <a:srgbClr val="009E0F"/>
                    </a:gs>
                    <a:gs pos="78000">
                      <a:srgbClr val="00FF00"/>
                    </a:gs>
                    <a:gs pos="93000">
                      <a:srgbClr val="FF0000"/>
                    </a:gs>
                    <a:gs pos="100000">
                      <a:srgbClr val="FF0000"/>
                    </a:gs>
                  </a:gsLst>
                  <a:lin ang="5400000" scaled="1"/>
                </a:gradFill>
                <a:latin typeface="Times New Roman" panose="02020603050405020304" pitchFamily="18" charset="0"/>
                <a:cs typeface="Times New Roman" panose="02020603050405020304" pitchFamily="18" charset="0"/>
              </a:rPr>
              <a:t>Individual work</a:t>
            </a:r>
          </a:p>
        </p:txBody>
      </p:sp>
      <p:sp>
        <p:nvSpPr>
          <p:cNvPr id="3" name="TextBox 2">
            <a:extLst>
              <a:ext uri="{FF2B5EF4-FFF2-40B4-BE49-F238E27FC236}">
                <a16:creationId xmlns:a16="http://schemas.microsoft.com/office/drawing/2014/main" id="{03C7174A-E57E-49A4-849A-55C0B018A9AD}"/>
              </a:ext>
            </a:extLst>
          </p:cNvPr>
          <p:cNvSpPr txBox="1"/>
          <p:nvPr/>
        </p:nvSpPr>
        <p:spPr>
          <a:xfrm>
            <a:off x="442825" y="4315383"/>
            <a:ext cx="1150288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Write 5 sentences about  the independence of Bangladesh</a:t>
            </a:r>
            <a:r>
              <a:rPr lang="en-US" dirty="0"/>
              <a:t>.</a:t>
            </a:r>
          </a:p>
        </p:txBody>
      </p:sp>
      <p:pic>
        <p:nvPicPr>
          <p:cNvPr id="7" name="Picture 6">
            <a:extLst>
              <a:ext uri="{FF2B5EF4-FFF2-40B4-BE49-F238E27FC236}">
                <a16:creationId xmlns:a16="http://schemas.microsoft.com/office/drawing/2014/main" id="{403D4CF2-EF54-46EF-9582-82D555BDF3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36" b="12732"/>
          <a:stretch/>
        </p:blipFill>
        <p:spPr bwMode="auto">
          <a:xfrm>
            <a:off x="3739827" y="2001008"/>
            <a:ext cx="2854252" cy="1946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619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a:extLst>
              <a:ext uri="{FF2B5EF4-FFF2-40B4-BE49-F238E27FC236}">
                <a16:creationId xmlns:a16="http://schemas.microsoft.com/office/drawing/2014/main" id="{E4C0BF94-EDFA-4487-A00B-828E3F2521D2}"/>
              </a:ext>
            </a:extLst>
          </p:cNvPr>
          <p:cNvSpPr/>
          <p:nvPr/>
        </p:nvSpPr>
        <p:spPr>
          <a:xfrm>
            <a:off x="6811620" y="353193"/>
            <a:ext cx="5049077" cy="1528615"/>
          </a:xfrm>
          <a:prstGeom prst="ellipse">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9A2152B-3A94-4135-9F72-FB628794E38F}"/>
              </a:ext>
            </a:extLst>
          </p:cNvPr>
          <p:cNvSpPr/>
          <p:nvPr/>
        </p:nvSpPr>
        <p:spPr>
          <a:xfrm>
            <a:off x="7116417" y="313437"/>
            <a:ext cx="4399722" cy="1292725"/>
          </a:xfrm>
          <a:prstGeom prst="ellipse">
            <a:avLst/>
          </a:prstGeom>
          <a:solidFill>
            <a:schemeClr val="accent4">
              <a:lumMod val="20000"/>
              <a:lumOff val="80000"/>
            </a:schemeClr>
          </a:solidFill>
          <a:ln>
            <a:solidFill>
              <a:srgbClr val="009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84FA5B8-CB0A-4270-A657-18DD2D1C417C}"/>
              </a:ext>
            </a:extLst>
          </p:cNvPr>
          <p:cNvSpPr txBox="1"/>
          <p:nvPr/>
        </p:nvSpPr>
        <p:spPr>
          <a:xfrm>
            <a:off x="7688199" y="358990"/>
            <a:ext cx="3529768" cy="923330"/>
          </a:xfrm>
          <a:prstGeom prst="rect">
            <a:avLst/>
          </a:prstGeom>
          <a:noFill/>
        </p:spPr>
        <p:txBody>
          <a:bodyPr wrap="square" rtlCol="0">
            <a:spAutoFit/>
          </a:bodyPr>
          <a:lstStyle/>
          <a:p>
            <a:r>
              <a:rPr lang="en-US" sz="5400" b="1" u="sng" dirty="0">
                <a:gradFill>
                  <a:gsLst>
                    <a:gs pos="0">
                      <a:srgbClr val="009E0F"/>
                    </a:gs>
                    <a:gs pos="60175">
                      <a:srgbClr val="009E0F"/>
                    </a:gs>
                    <a:gs pos="78000">
                      <a:srgbClr val="00FF00"/>
                    </a:gs>
                    <a:gs pos="93000">
                      <a:srgbClr val="FF0000"/>
                    </a:gs>
                    <a:gs pos="100000">
                      <a:srgbClr val="FF0000"/>
                    </a:gs>
                  </a:gsLst>
                  <a:lin ang="5400000" scaled="1"/>
                </a:gradFill>
                <a:latin typeface="Times New Roman" panose="02020603050405020304" pitchFamily="18" charset="0"/>
                <a:cs typeface="Times New Roman" panose="02020603050405020304" pitchFamily="18" charset="0"/>
              </a:rPr>
              <a:t>Evaluation</a:t>
            </a:r>
            <a:r>
              <a:rPr lang="en-US" dirty="0"/>
              <a:t> </a:t>
            </a:r>
          </a:p>
        </p:txBody>
      </p:sp>
      <p:sp>
        <p:nvSpPr>
          <p:cNvPr id="3" name="TextBox 2">
            <a:extLst>
              <a:ext uri="{FF2B5EF4-FFF2-40B4-BE49-F238E27FC236}">
                <a16:creationId xmlns:a16="http://schemas.microsoft.com/office/drawing/2014/main" id="{E6BB62D2-CEE8-4F84-AF83-8524BE9AE521}"/>
              </a:ext>
            </a:extLst>
          </p:cNvPr>
          <p:cNvSpPr txBox="1"/>
          <p:nvPr/>
        </p:nvSpPr>
        <p:spPr>
          <a:xfrm>
            <a:off x="231915" y="2771278"/>
            <a:ext cx="125299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1.Why was the War of  Independence inevitable for the people of East Pakistan?</a:t>
            </a:r>
          </a:p>
        </p:txBody>
      </p:sp>
      <p:sp>
        <p:nvSpPr>
          <p:cNvPr id="8" name="TextBox 7">
            <a:extLst>
              <a:ext uri="{FF2B5EF4-FFF2-40B4-BE49-F238E27FC236}">
                <a16:creationId xmlns:a16="http://schemas.microsoft.com/office/drawing/2014/main" id="{9CB974FF-CAAB-462C-8C33-3E4BAC362E65}"/>
              </a:ext>
            </a:extLst>
          </p:cNvPr>
          <p:cNvSpPr txBox="1"/>
          <p:nvPr/>
        </p:nvSpPr>
        <p:spPr>
          <a:xfrm>
            <a:off x="231915" y="4005850"/>
            <a:ext cx="1098605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3.What was the ultimate consequence of the 7</a:t>
            </a:r>
            <a:r>
              <a:rPr lang="en-US" sz="3200" b="1" baseline="30000" dirty="0">
                <a:latin typeface="Times New Roman" panose="02020603050405020304" pitchFamily="18" charset="0"/>
                <a:cs typeface="Times New Roman" panose="02020603050405020304" pitchFamily="18" charset="0"/>
              </a:rPr>
              <a:t>th</a:t>
            </a:r>
            <a:r>
              <a:rPr lang="en-US" sz="3200" b="1" dirty="0">
                <a:latin typeface="Times New Roman" panose="02020603050405020304" pitchFamily="18" charset="0"/>
                <a:cs typeface="Times New Roman" panose="02020603050405020304" pitchFamily="18" charset="0"/>
              </a:rPr>
              <a:t> march speech?</a:t>
            </a:r>
          </a:p>
        </p:txBody>
      </p:sp>
      <p:sp>
        <p:nvSpPr>
          <p:cNvPr id="9" name="TextBox 8">
            <a:extLst>
              <a:ext uri="{FF2B5EF4-FFF2-40B4-BE49-F238E27FC236}">
                <a16:creationId xmlns:a16="http://schemas.microsoft.com/office/drawing/2014/main" id="{5E44BD67-46A0-4A00-B98A-BDB4B79ABBC6}"/>
              </a:ext>
            </a:extLst>
          </p:cNvPr>
          <p:cNvSpPr txBox="1"/>
          <p:nvPr/>
        </p:nvSpPr>
        <p:spPr>
          <a:xfrm>
            <a:off x="255104" y="4637361"/>
            <a:ext cx="10310191"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4.What do you know about 25 march fateful night? </a:t>
            </a:r>
            <a:endParaRPr lang="en-US" dirty="0"/>
          </a:p>
        </p:txBody>
      </p:sp>
      <p:sp>
        <p:nvSpPr>
          <p:cNvPr id="10" name="TextBox 9">
            <a:extLst>
              <a:ext uri="{FF2B5EF4-FFF2-40B4-BE49-F238E27FC236}">
                <a16:creationId xmlns:a16="http://schemas.microsoft.com/office/drawing/2014/main" id="{B6D3DF96-7149-4CD0-AE90-27B8F35BD2BE}"/>
              </a:ext>
            </a:extLst>
          </p:cNvPr>
          <p:cNvSpPr txBox="1"/>
          <p:nvPr/>
        </p:nvSpPr>
        <p:spPr>
          <a:xfrm>
            <a:off x="308112" y="5315608"/>
            <a:ext cx="11343861"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5.How many people give their lives for independence?</a:t>
            </a:r>
          </a:p>
        </p:txBody>
      </p:sp>
      <p:sp>
        <p:nvSpPr>
          <p:cNvPr id="7" name="TextBox 6">
            <a:extLst>
              <a:ext uri="{FF2B5EF4-FFF2-40B4-BE49-F238E27FC236}">
                <a16:creationId xmlns:a16="http://schemas.microsoft.com/office/drawing/2014/main" id="{8A6B64A0-4085-482C-9FD5-F2CA0E02C918}"/>
              </a:ext>
            </a:extLst>
          </p:cNvPr>
          <p:cNvSpPr txBox="1"/>
          <p:nvPr/>
        </p:nvSpPr>
        <p:spPr>
          <a:xfrm>
            <a:off x="231915" y="3429000"/>
            <a:ext cx="11449879"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 Can you tell about the 23 tragic years history of deprivation?</a:t>
            </a:r>
          </a:p>
        </p:txBody>
      </p:sp>
      <p:sp>
        <p:nvSpPr>
          <p:cNvPr id="11" name="TextBox 10">
            <a:extLst>
              <a:ext uri="{FF2B5EF4-FFF2-40B4-BE49-F238E27FC236}">
                <a16:creationId xmlns:a16="http://schemas.microsoft.com/office/drawing/2014/main" id="{3D5F3BF8-4FD3-43BF-9333-8522F454CA3E}"/>
              </a:ext>
            </a:extLst>
          </p:cNvPr>
          <p:cNvSpPr txBox="1"/>
          <p:nvPr/>
        </p:nvSpPr>
        <p:spPr>
          <a:xfrm>
            <a:off x="477077" y="1907179"/>
            <a:ext cx="8628824" cy="830997"/>
          </a:xfrm>
          <a:prstGeom prst="rect">
            <a:avLst/>
          </a:prstGeom>
          <a:noFill/>
        </p:spPr>
        <p:txBody>
          <a:bodyPr wrap="square" rtlCol="0">
            <a:spAutoFit/>
          </a:bodyPr>
          <a:lstStyle/>
          <a:p>
            <a:r>
              <a:rPr lang="en-US" sz="48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the following questions</a:t>
            </a:r>
            <a:r>
              <a:rPr lang="en-US" sz="4800" dirty="0">
                <a:solidFill>
                  <a:schemeClr val="tx1">
                    <a:lumMod val="95000"/>
                    <a:lumOff val="5000"/>
                  </a:schemeClr>
                </a:solidFill>
              </a:rPr>
              <a:t>:</a:t>
            </a:r>
          </a:p>
        </p:txBody>
      </p:sp>
    </p:spTree>
    <p:extLst>
      <p:ext uri="{BB962C8B-B14F-4D97-AF65-F5344CB8AC3E}">
        <p14:creationId xmlns:p14="http://schemas.microsoft.com/office/powerpoint/2010/main" val="66749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P spid="8" grpId="0"/>
      <p:bldP spid="9" grpId="0"/>
      <p:bldP spid="10" grpId="0"/>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327590BF-1EF7-4F7F-8653-B63FD0EC32A8}"/>
              </a:ext>
            </a:extLst>
          </p:cNvPr>
          <p:cNvSpPr/>
          <p:nvPr/>
        </p:nvSpPr>
        <p:spPr>
          <a:xfrm>
            <a:off x="3789515" y="2302153"/>
            <a:ext cx="7639565" cy="3461777"/>
          </a:xfrm>
          <a:prstGeom prst="rect">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Mosammat</a:t>
            </a:r>
            <a:r>
              <a:rPr kumimoji="0" lang="en-US" sz="4000" b="1" i="0" u="none" strike="noStrike" kern="0" cap="none" spc="0" normalizeH="0" baseline="0" noProof="0" dirty="0">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0" cap="none" spc="0" normalizeH="0" baseline="0" noProof="0" dirty="0" err="1">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Nelufa</a:t>
            </a:r>
            <a:r>
              <a:rPr kumimoji="0" lang="en-US" sz="4000" b="1" i="0" u="none" strike="noStrike" kern="0" cap="none" spc="0" normalizeH="0" baseline="0" noProof="0" dirty="0">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0" cap="none" spc="0" normalizeH="0" baseline="0" noProof="0" dirty="0" err="1">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Afrose</a:t>
            </a:r>
            <a:r>
              <a:rPr kumimoji="0" lang="en-US" sz="4000" b="1" i="0" u="none" strike="noStrike" kern="0" cap="none" spc="0" normalizeH="0" baseline="0" noProof="0" dirty="0">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0" cap="none" spc="0" normalizeH="0" baseline="0" noProof="0" dirty="0" err="1">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Bithi</a:t>
            </a:r>
            <a:r>
              <a:rPr kumimoji="0" lang="en-US" sz="4000" b="1" i="0" u="none" strike="noStrike" kern="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Lecturer in English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Khilbaisa</a:t>
            </a:r>
            <a:r>
              <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Rahmania</a:t>
            </a:r>
            <a:r>
              <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Fazil</a:t>
            </a:r>
            <a:r>
              <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(Degree) Madrasah</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Sadar</a:t>
            </a:r>
            <a:r>
              <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Lakshmipur</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E-mail:nelufa.afrose@gmail.com</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955DAB32-A609-4873-A553-49F6EEE5A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51" y="2216271"/>
            <a:ext cx="3190102" cy="3547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val 2">
            <a:extLst>
              <a:ext uri="{FF2B5EF4-FFF2-40B4-BE49-F238E27FC236}">
                <a16:creationId xmlns:a16="http://schemas.microsoft.com/office/drawing/2014/main" id="{6A46821B-2FAA-4E4C-B8C0-F42D4F42CB19}"/>
              </a:ext>
            </a:extLst>
          </p:cNvPr>
          <p:cNvSpPr/>
          <p:nvPr/>
        </p:nvSpPr>
        <p:spPr>
          <a:xfrm>
            <a:off x="6811620" y="353193"/>
            <a:ext cx="5049077" cy="1528615"/>
          </a:xfrm>
          <a:prstGeom prst="ellipse">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D67A8B0-D337-4B17-9280-64DF969ACC02}"/>
              </a:ext>
            </a:extLst>
          </p:cNvPr>
          <p:cNvSpPr/>
          <p:nvPr/>
        </p:nvSpPr>
        <p:spPr>
          <a:xfrm>
            <a:off x="7116417" y="300185"/>
            <a:ext cx="4439480" cy="1292725"/>
          </a:xfrm>
          <a:prstGeom prst="ellipse">
            <a:avLst/>
          </a:prstGeom>
          <a:solidFill>
            <a:schemeClr val="accent4">
              <a:lumMod val="20000"/>
              <a:lumOff val="80000"/>
            </a:schemeClr>
          </a:solidFill>
          <a:ln>
            <a:solidFill>
              <a:srgbClr val="009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0966583-B886-4D4D-A322-D627C53D983D}"/>
              </a:ext>
            </a:extLst>
          </p:cNvPr>
          <p:cNvSpPr txBox="1"/>
          <p:nvPr/>
        </p:nvSpPr>
        <p:spPr>
          <a:xfrm>
            <a:off x="6698974" y="551695"/>
            <a:ext cx="5274365" cy="769441"/>
          </a:xfrm>
          <a:prstGeom prst="rect">
            <a:avLst/>
          </a:prstGeom>
          <a:noFill/>
        </p:spPr>
        <p:txBody>
          <a:bodyPr wrap="square" rtlCol="0">
            <a:spAutoFit/>
          </a:bodyPr>
          <a:lstStyle/>
          <a:p>
            <a:pPr algn="ctr"/>
            <a:r>
              <a:rPr lang="en-US" sz="4400" b="1" u="sng" dirty="0">
                <a:gradFill>
                  <a:gsLst>
                    <a:gs pos="0">
                      <a:srgbClr val="009E0F"/>
                    </a:gs>
                    <a:gs pos="60175">
                      <a:srgbClr val="009E0F"/>
                    </a:gs>
                    <a:gs pos="78000">
                      <a:srgbClr val="00FF00"/>
                    </a:gs>
                    <a:gs pos="93000">
                      <a:srgbClr val="FF0000"/>
                    </a:gs>
                    <a:gs pos="100000">
                      <a:srgbClr val="FF0000"/>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Presented by-</a:t>
            </a:r>
          </a:p>
        </p:txBody>
      </p:sp>
    </p:spTree>
    <p:extLst>
      <p:ext uri="{BB962C8B-B14F-4D97-AF65-F5344CB8AC3E}">
        <p14:creationId xmlns:p14="http://schemas.microsoft.com/office/powerpoint/2010/main" val="2181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377521EA-24AB-4C87-B86F-E27FED58386D}"/>
              </a:ext>
            </a:extLst>
          </p:cNvPr>
          <p:cNvSpPr txBox="1"/>
          <p:nvPr/>
        </p:nvSpPr>
        <p:spPr>
          <a:xfrm>
            <a:off x="609601" y="2212872"/>
            <a:ext cx="11142800" cy="1077218"/>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Write a paragraph on “War of Independence”</a:t>
            </a:r>
            <a:r>
              <a:rPr lang="en-US" sz="4000" dirty="0">
                <a:latin typeface="Times New Roman" panose="02020603050405020304" pitchFamily="18" charset="0"/>
                <a:cs typeface="Times New Roman" panose="02020603050405020304" pitchFamily="18" charset="0"/>
              </a:rPr>
              <a:t>.</a:t>
            </a:r>
          </a:p>
          <a:p>
            <a:r>
              <a:rPr lang="en-US" sz="2400" dirty="0"/>
              <a:t>According to Board question no-7 </a:t>
            </a:r>
          </a:p>
        </p:txBody>
      </p:sp>
      <p:sp>
        <p:nvSpPr>
          <p:cNvPr id="8" name="Oval 7">
            <a:extLst>
              <a:ext uri="{FF2B5EF4-FFF2-40B4-BE49-F238E27FC236}">
                <a16:creationId xmlns:a16="http://schemas.microsoft.com/office/drawing/2014/main" id="{24DCDCB9-7B00-483A-864C-FFBA078D95F0}"/>
              </a:ext>
            </a:extLst>
          </p:cNvPr>
          <p:cNvSpPr/>
          <p:nvPr/>
        </p:nvSpPr>
        <p:spPr>
          <a:xfrm>
            <a:off x="6811620" y="353193"/>
            <a:ext cx="5049077" cy="1528615"/>
          </a:xfrm>
          <a:prstGeom prst="ellipse">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FDEA017-5007-4B09-84B8-32CE3EBE7B6D}"/>
              </a:ext>
            </a:extLst>
          </p:cNvPr>
          <p:cNvSpPr/>
          <p:nvPr/>
        </p:nvSpPr>
        <p:spPr>
          <a:xfrm>
            <a:off x="7116416" y="348578"/>
            <a:ext cx="4439480" cy="1292725"/>
          </a:xfrm>
          <a:prstGeom prst="ellipse">
            <a:avLst/>
          </a:prstGeom>
          <a:solidFill>
            <a:schemeClr val="accent4">
              <a:lumMod val="20000"/>
              <a:lumOff val="80000"/>
            </a:schemeClr>
          </a:solidFill>
          <a:ln>
            <a:solidFill>
              <a:srgbClr val="009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87BE921-FAE2-47B1-9A6C-5EA35D04E950}"/>
              </a:ext>
            </a:extLst>
          </p:cNvPr>
          <p:cNvSpPr txBox="1"/>
          <p:nvPr/>
        </p:nvSpPr>
        <p:spPr>
          <a:xfrm>
            <a:off x="6798365" y="348578"/>
            <a:ext cx="5393635" cy="1015663"/>
          </a:xfrm>
          <a:prstGeom prst="rect">
            <a:avLst/>
          </a:prstGeom>
          <a:noFill/>
        </p:spPr>
        <p:txBody>
          <a:bodyPr wrap="square" rtlCol="0">
            <a:spAutoFit/>
          </a:bodyPr>
          <a:lstStyle/>
          <a:p>
            <a:pPr algn="ctr"/>
            <a:r>
              <a:rPr lang="en-US" sz="6000" b="1" u="sng" dirty="0">
                <a:gradFill>
                  <a:gsLst>
                    <a:gs pos="0">
                      <a:srgbClr val="009E0F"/>
                    </a:gs>
                    <a:gs pos="60175">
                      <a:srgbClr val="009E0F"/>
                    </a:gs>
                    <a:gs pos="78000">
                      <a:srgbClr val="00FF00"/>
                    </a:gs>
                    <a:gs pos="93000">
                      <a:srgbClr val="FF0000"/>
                    </a:gs>
                    <a:gs pos="100000">
                      <a:srgbClr val="FF0000"/>
                    </a:gs>
                  </a:gsLst>
                  <a:lin ang="5400000" scaled="1"/>
                </a:gradFill>
              </a:rPr>
              <a:t>Home work</a:t>
            </a:r>
          </a:p>
        </p:txBody>
      </p:sp>
      <p:pic>
        <p:nvPicPr>
          <p:cNvPr id="4" name="Picture 3">
            <a:extLst>
              <a:ext uri="{FF2B5EF4-FFF2-40B4-BE49-F238E27FC236}">
                <a16:creationId xmlns:a16="http://schemas.microsoft.com/office/drawing/2014/main" id="{7C12BB7E-554F-4A46-A323-F97BB1631886}"/>
              </a:ext>
            </a:extLst>
          </p:cNvPr>
          <p:cNvPicPr>
            <a:picLocks noChangeAspect="1"/>
          </p:cNvPicPr>
          <p:nvPr/>
        </p:nvPicPr>
        <p:blipFill rotWithShape="1">
          <a:blip r:embed="rId2">
            <a:extLst>
              <a:ext uri="{28A0092B-C50C-407E-A947-70E740481C1C}">
                <a14:useLocalDpi xmlns:a14="http://schemas.microsoft.com/office/drawing/2010/main" val="0"/>
              </a:ext>
            </a:extLst>
          </a:blip>
          <a:srcRect t="11976" b="13834"/>
          <a:stretch/>
        </p:blipFill>
        <p:spPr>
          <a:xfrm>
            <a:off x="8110330" y="3621154"/>
            <a:ext cx="3642071" cy="2633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649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6E5D3CDA-43B1-48B3-8B52-7CB02AE59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942" y="479524"/>
            <a:ext cx="4651512" cy="369735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2E3F05E8-24DF-41B1-B046-84D34DC57B9B}"/>
              </a:ext>
            </a:extLst>
          </p:cNvPr>
          <p:cNvSpPr txBox="1"/>
          <p:nvPr/>
        </p:nvSpPr>
        <p:spPr>
          <a:xfrm>
            <a:off x="3052689" y="4543863"/>
            <a:ext cx="7076050" cy="1446550"/>
          </a:xfrm>
          <a:prstGeom prst="rect">
            <a:avLst/>
          </a:prstGeom>
          <a:noFill/>
        </p:spPr>
        <p:txBody>
          <a:bodyPr wrap="square" rtlCol="0">
            <a:spAutoFit/>
          </a:bodyPr>
          <a:lstStyle/>
          <a:p>
            <a:r>
              <a:rPr lang="en-US" sz="8800" b="1" dirty="0">
                <a:gradFill>
                  <a:gsLst>
                    <a:gs pos="42480">
                      <a:srgbClr val="FF0000"/>
                    </a:gs>
                    <a:gs pos="0">
                      <a:srgbClr val="FF0000"/>
                    </a:gs>
                    <a:gs pos="77887">
                      <a:srgbClr val="009E0F"/>
                    </a:gs>
                    <a:gs pos="61000">
                      <a:srgbClr val="009E0F"/>
                    </a:gs>
                    <a:gs pos="59000">
                      <a:srgbClr val="009E0F"/>
                    </a:gs>
                    <a:gs pos="100000">
                      <a:srgbClr val="009E0F"/>
                    </a:gs>
                  </a:gsLst>
                  <a:lin ang="5400000" scaled="1"/>
                </a:gradFill>
                <a:latin typeface="Times New Roman" panose="02020603050405020304" pitchFamily="18" charset="0"/>
                <a:cs typeface="Times New Roman" panose="02020603050405020304" pitchFamily="18" charset="0"/>
              </a:rPr>
              <a:t>Thanks to all</a:t>
            </a:r>
          </a:p>
        </p:txBody>
      </p:sp>
    </p:spTree>
    <p:extLst>
      <p:ext uri="{BB962C8B-B14F-4D97-AF65-F5344CB8AC3E}">
        <p14:creationId xmlns:p14="http://schemas.microsoft.com/office/powerpoint/2010/main" val="17034855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4B4C9617-4DBE-4565-83C6-E44221A5EB8F}"/>
              </a:ext>
            </a:extLst>
          </p:cNvPr>
          <p:cNvSpPr txBox="1"/>
          <p:nvPr/>
        </p:nvSpPr>
        <p:spPr>
          <a:xfrm>
            <a:off x="4457127" y="2646316"/>
            <a:ext cx="6404461" cy="276998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Class: </a:t>
            </a:r>
            <a:r>
              <a:rPr lang="en-US" sz="5400" b="1" dirty="0">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xi/xii</a:t>
            </a:r>
            <a:r>
              <a:rPr kumimoji="0" lang="en-US" sz="5400" b="1" i="0" u="none" strike="noStrike" kern="1200" cap="none" spc="0" normalizeH="0" baseline="0" noProof="0" dirty="0">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/Alim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Subject: English 1</a:t>
            </a:r>
            <a:r>
              <a:rPr kumimoji="0" lang="en-US" sz="3600" b="1" i="0" u="none" strike="noStrike" kern="1200" cap="none" spc="0" normalizeH="0" baseline="3000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st</a:t>
            </a:r>
            <a:r>
              <a:rPr kumimoji="0" lang="en-US" sz="36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paper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(English For Today</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2867A63F-C061-42C2-8ED2-A5723A3C3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464" y="2335032"/>
            <a:ext cx="2472962" cy="3392556"/>
          </a:xfrm>
          <a:prstGeom prst="rect">
            <a:avLst/>
          </a:prstGeom>
        </p:spPr>
      </p:pic>
      <p:sp>
        <p:nvSpPr>
          <p:cNvPr id="9" name="Oval 8">
            <a:extLst>
              <a:ext uri="{FF2B5EF4-FFF2-40B4-BE49-F238E27FC236}">
                <a16:creationId xmlns:a16="http://schemas.microsoft.com/office/drawing/2014/main" id="{215C9A59-F623-4374-B107-C445ECA3A35F}"/>
              </a:ext>
            </a:extLst>
          </p:cNvPr>
          <p:cNvSpPr/>
          <p:nvPr/>
        </p:nvSpPr>
        <p:spPr>
          <a:xfrm>
            <a:off x="6811620" y="353193"/>
            <a:ext cx="5049077" cy="1528615"/>
          </a:xfrm>
          <a:prstGeom prst="ellipse">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3F5B06C-4184-414B-B36F-B390272798E4}"/>
              </a:ext>
            </a:extLst>
          </p:cNvPr>
          <p:cNvSpPr/>
          <p:nvPr/>
        </p:nvSpPr>
        <p:spPr>
          <a:xfrm>
            <a:off x="7116417" y="313437"/>
            <a:ext cx="4439480" cy="1292725"/>
          </a:xfrm>
          <a:prstGeom prst="ellipse">
            <a:avLst/>
          </a:prstGeom>
          <a:solidFill>
            <a:schemeClr val="accent4">
              <a:lumMod val="20000"/>
              <a:lumOff val="80000"/>
            </a:schemeClr>
          </a:solidFill>
          <a:ln>
            <a:solidFill>
              <a:srgbClr val="009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B5A8681-303A-47EB-81B0-8F8D3C26E457}"/>
              </a:ext>
            </a:extLst>
          </p:cNvPr>
          <p:cNvSpPr txBox="1"/>
          <p:nvPr/>
        </p:nvSpPr>
        <p:spPr>
          <a:xfrm>
            <a:off x="7116417" y="558290"/>
            <a:ext cx="4611757" cy="646331"/>
          </a:xfrm>
          <a:prstGeom prst="rect">
            <a:avLst/>
          </a:prstGeom>
          <a:noFill/>
        </p:spPr>
        <p:txBody>
          <a:bodyPr wrap="square">
            <a:spAutoFit/>
          </a:bodyPr>
          <a:lstStyle/>
          <a:p>
            <a:r>
              <a:rPr lang="en-US" sz="3600" b="1" u="sng" dirty="0">
                <a:gradFill>
                  <a:gsLst>
                    <a:gs pos="0">
                      <a:srgbClr val="009E0F"/>
                    </a:gs>
                    <a:gs pos="60175">
                      <a:srgbClr val="009E0F"/>
                    </a:gs>
                    <a:gs pos="78000">
                      <a:srgbClr val="00FF00"/>
                    </a:gs>
                    <a:gs pos="93000">
                      <a:srgbClr val="FF0000"/>
                    </a:gs>
                    <a:gs pos="100000">
                      <a:srgbClr val="FF0000"/>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 of lesson</a:t>
            </a:r>
          </a:p>
        </p:txBody>
      </p:sp>
    </p:spTree>
    <p:extLst>
      <p:ext uri="{BB962C8B-B14F-4D97-AF65-F5344CB8AC3E}">
        <p14:creationId xmlns:p14="http://schemas.microsoft.com/office/powerpoint/2010/main" val="402708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p:cTn id="1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567A072B-54FD-4C40-999C-E3F0C2BEDD71}"/>
              </a:ext>
            </a:extLst>
          </p:cNvPr>
          <p:cNvSpPr txBox="1"/>
          <p:nvPr/>
        </p:nvSpPr>
        <p:spPr>
          <a:xfrm>
            <a:off x="436271" y="881500"/>
            <a:ext cx="6243876" cy="769441"/>
          </a:xfrm>
          <a:prstGeom prst="rect">
            <a:avLst/>
          </a:prstGeom>
          <a:noFill/>
        </p:spPr>
        <p:txBody>
          <a:bodyPr wrap="square" rtlCol="0">
            <a:spAutoFit/>
          </a:bodyPr>
          <a:lstStyle/>
          <a:p>
            <a:pPr algn="ct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Look at the pictures-</a:t>
            </a:r>
          </a:p>
        </p:txBody>
      </p:sp>
      <p:pic>
        <p:nvPicPr>
          <p:cNvPr id="6" name="Picture 5">
            <a:extLst>
              <a:ext uri="{FF2B5EF4-FFF2-40B4-BE49-F238E27FC236}">
                <a16:creationId xmlns:a16="http://schemas.microsoft.com/office/drawing/2014/main" id="{EBE7E951-9F95-49F5-A146-2E91DB8B5CA8}"/>
              </a:ext>
            </a:extLst>
          </p:cNvPr>
          <p:cNvPicPr>
            <a:picLocks noChangeAspect="1"/>
          </p:cNvPicPr>
          <p:nvPr/>
        </p:nvPicPr>
        <p:blipFill rotWithShape="1">
          <a:blip r:embed="rId2">
            <a:extLst>
              <a:ext uri="{28A0092B-C50C-407E-A947-70E740481C1C}">
                <a14:useLocalDpi xmlns:a14="http://schemas.microsoft.com/office/drawing/2010/main" val="0"/>
              </a:ext>
            </a:extLst>
          </a:blip>
          <a:srcRect t="7536" b="39904"/>
          <a:stretch/>
        </p:blipFill>
        <p:spPr>
          <a:xfrm>
            <a:off x="886257" y="2044595"/>
            <a:ext cx="3857625" cy="3604592"/>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7885ED49-6FDA-4A7A-A2A9-878CD028E354}"/>
              </a:ext>
            </a:extLst>
          </p:cNvPr>
          <p:cNvPicPr>
            <a:picLocks noChangeAspect="1"/>
          </p:cNvPicPr>
          <p:nvPr/>
        </p:nvPicPr>
        <p:blipFill rotWithShape="1">
          <a:blip r:embed="rId3">
            <a:extLst>
              <a:ext uri="{28A0092B-C50C-407E-A947-70E740481C1C}">
                <a14:useLocalDpi xmlns:a14="http://schemas.microsoft.com/office/drawing/2010/main" val="0"/>
              </a:ext>
            </a:extLst>
          </a:blip>
          <a:srcRect t="5024" b="39711"/>
          <a:stretch/>
        </p:blipFill>
        <p:spPr>
          <a:xfrm>
            <a:off x="5262280" y="2056172"/>
            <a:ext cx="3857625" cy="3604592"/>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6283403F-F5FF-4CBA-AEFE-BDD9FD847805}"/>
              </a:ext>
            </a:extLst>
          </p:cNvPr>
          <p:cNvSpPr txBox="1"/>
          <p:nvPr/>
        </p:nvSpPr>
        <p:spPr>
          <a:xfrm>
            <a:off x="1404655" y="5628508"/>
            <a:ext cx="9647582" cy="923330"/>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What are the pictures about?</a:t>
            </a:r>
          </a:p>
        </p:txBody>
      </p:sp>
      <p:sp>
        <p:nvSpPr>
          <p:cNvPr id="5" name="TextBox 4">
            <a:extLst>
              <a:ext uri="{FF2B5EF4-FFF2-40B4-BE49-F238E27FC236}">
                <a16:creationId xmlns:a16="http://schemas.microsoft.com/office/drawing/2014/main" id="{086823F5-C069-4E12-8BFB-1A65025ACB1D}"/>
              </a:ext>
            </a:extLst>
          </p:cNvPr>
          <p:cNvSpPr txBox="1"/>
          <p:nvPr/>
        </p:nvSpPr>
        <p:spPr>
          <a:xfrm>
            <a:off x="436271" y="5796921"/>
            <a:ext cx="11435516" cy="646331"/>
          </a:xfrm>
          <a:prstGeom prst="rect">
            <a:avLst/>
          </a:prstGeom>
          <a:solidFill>
            <a:schemeClr val="bg1"/>
          </a:solidFill>
        </p:spPr>
        <p:txBody>
          <a:bodyPr wrap="square" rtlCol="0">
            <a:spAutoFit/>
          </a:bodyPr>
          <a:lstStyle/>
          <a:p>
            <a:pPr algn="ctr"/>
            <a:r>
              <a:rPr lang="en-US" sz="3600" b="1" u="sng" dirty="0">
                <a:latin typeface="Times New Roman" panose="02020603050405020304" pitchFamily="18" charset="0"/>
                <a:cs typeface="Times New Roman" panose="02020603050405020304" pitchFamily="18" charset="0"/>
              </a:rPr>
              <a:t>Answer</a:t>
            </a:r>
            <a:r>
              <a:rPr lang="en-US" sz="3600" b="1" dirty="0">
                <a:latin typeface="Times New Roman" panose="02020603050405020304" pitchFamily="18" charset="0"/>
                <a:cs typeface="Times New Roman" panose="02020603050405020304" pitchFamily="18" charset="0"/>
              </a:rPr>
              <a:t>-The pictures are about our war of independence</a:t>
            </a:r>
            <a:r>
              <a:rPr lang="en-US" sz="3600" b="1" dirty="0"/>
              <a:t>. </a:t>
            </a:r>
          </a:p>
        </p:txBody>
      </p:sp>
      <p:sp>
        <p:nvSpPr>
          <p:cNvPr id="9" name="Oval 8">
            <a:extLst>
              <a:ext uri="{FF2B5EF4-FFF2-40B4-BE49-F238E27FC236}">
                <a16:creationId xmlns:a16="http://schemas.microsoft.com/office/drawing/2014/main" id="{6B5D16BE-00A0-4D18-8DDF-5FD96F8173A1}"/>
              </a:ext>
            </a:extLst>
          </p:cNvPr>
          <p:cNvSpPr/>
          <p:nvPr/>
        </p:nvSpPr>
        <p:spPr>
          <a:xfrm>
            <a:off x="6811620" y="353193"/>
            <a:ext cx="5049077" cy="1528615"/>
          </a:xfrm>
          <a:prstGeom prst="ellipse">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9EE2D6F-E319-40A2-8905-DF18C0970779}"/>
              </a:ext>
            </a:extLst>
          </p:cNvPr>
          <p:cNvSpPr/>
          <p:nvPr/>
        </p:nvSpPr>
        <p:spPr>
          <a:xfrm>
            <a:off x="7116417" y="313437"/>
            <a:ext cx="4439480" cy="1292725"/>
          </a:xfrm>
          <a:prstGeom prst="ellipse">
            <a:avLst/>
          </a:prstGeom>
          <a:solidFill>
            <a:schemeClr val="accent4">
              <a:lumMod val="20000"/>
              <a:lumOff val="80000"/>
            </a:schemeClr>
          </a:solidFill>
          <a:ln>
            <a:solidFill>
              <a:srgbClr val="009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C04328-F071-40A1-A798-D555041CD0B4}"/>
              </a:ext>
            </a:extLst>
          </p:cNvPr>
          <p:cNvSpPr txBox="1"/>
          <p:nvPr/>
        </p:nvSpPr>
        <p:spPr>
          <a:xfrm>
            <a:off x="7116417" y="527557"/>
            <a:ext cx="4439480" cy="707886"/>
          </a:xfrm>
          <a:prstGeom prst="rect">
            <a:avLst/>
          </a:prstGeom>
          <a:noFill/>
        </p:spPr>
        <p:txBody>
          <a:bodyPr wrap="square">
            <a:spAutoFit/>
          </a:bodyPr>
          <a:lstStyle/>
          <a:p>
            <a:r>
              <a:rPr lang="en-US" sz="4000" b="1" u="sng" dirty="0">
                <a:gradFill>
                  <a:gsLst>
                    <a:gs pos="0">
                      <a:srgbClr val="009E0F"/>
                    </a:gs>
                    <a:gs pos="60175">
                      <a:srgbClr val="009E0F"/>
                    </a:gs>
                    <a:gs pos="78000">
                      <a:srgbClr val="00FF00"/>
                    </a:gs>
                    <a:gs pos="93000">
                      <a:srgbClr val="FF0000"/>
                    </a:gs>
                    <a:gs pos="100000">
                      <a:srgbClr val="FF0000"/>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Warm up  activities</a:t>
            </a:r>
          </a:p>
        </p:txBody>
      </p:sp>
    </p:spTree>
    <p:extLst>
      <p:ext uri="{BB962C8B-B14F-4D97-AF65-F5344CB8AC3E}">
        <p14:creationId xmlns:p14="http://schemas.microsoft.com/office/powerpoint/2010/main" val="58203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p:cTn id="1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3514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C8EAD90D-29E5-499C-8CE1-3BACB74A6DCC}"/>
              </a:ext>
            </a:extLst>
          </p:cNvPr>
          <p:cNvSpPr/>
          <p:nvPr/>
        </p:nvSpPr>
        <p:spPr>
          <a:xfrm>
            <a:off x="1631238" y="1428433"/>
            <a:ext cx="8187397" cy="1855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u="sng" dirty="0">
                <a:solidFill>
                  <a:schemeClr val="accent2">
                    <a:lumMod val="75000"/>
                  </a:schemeClr>
                </a:solidFill>
                <a:latin typeface="Times New Roman" panose="02020603050405020304" pitchFamily="18" charset="0"/>
                <a:cs typeface="Times New Roman" panose="02020603050405020304" pitchFamily="18" charset="0"/>
              </a:rPr>
              <a:t>Paragraph on-</a:t>
            </a:r>
          </a:p>
        </p:txBody>
      </p:sp>
      <p:sp>
        <p:nvSpPr>
          <p:cNvPr id="5" name="Oval 4">
            <a:extLst>
              <a:ext uri="{FF2B5EF4-FFF2-40B4-BE49-F238E27FC236}">
                <a16:creationId xmlns:a16="http://schemas.microsoft.com/office/drawing/2014/main" id="{70377C15-E5A7-4BD7-8882-4A494DA7D64D}"/>
              </a:ext>
            </a:extLst>
          </p:cNvPr>
          <p:cNvSpPr/>
          <p:nvPr/>
        </p:nvSpPr>
        <p:spPr>
          <a:xfrm>
            <a:off x="6811620" y="353193"/>
            <a:ext cx="5049077" cy="1528615"/>
          </a:xfrm>
          <a:prstGeom prst="ellipse">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C4A5A5A-7433-423A-B6FD-08109D614B5C}"/>
              </a:ext>
            </a:extLst>
          </p:cNvPr>
          <p:cNvSpPr/>
          <p:nvPr/>
        </p:nvSpPr>
        <p:spPr>
          <a:xfrm>
            <a:off x="7116418" y="353194"/>
            <a:ext cx="4439480" cy="1276824"/>
          </a:xfrm>
          <a:prstGeom prst="ellipse">
            <a:avLst/>
          </a:prstGeom>
          <a:solidFill>
            <a:schemeClr val="accent4">
              <a:lumMod val="20000"/>
              <a:lumOff val="80000"/>
            </a:schemeClr>
          </a:solidFill>
          <a:ln>
            <a:solidFill>
              <a:srgbClr val="009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1F25B0-A75A-4DEF-A49D-2DDCE4118A6B}"/>
              </a:ext>
            </a:extLst>
          </p:cNvPr>
          <p:cNvSpPr txBox="1"/>
          <p:nvPr/>
        </p:nvSpPr>
        <p:spPr>
          <a:xfrm>
            <a:off x="6549326" y="509418"/>
            <a:ext cx="5642674" cy="830997"/>
          </a:xfrm>
          <a:prstGeom prst="rect">
            <a:avLst/>
          </a:prstGeom>
          <a:noFill/>
        </p:spPr>
        <p:txBody>
          <a:bodyPr wrap="square" rtlCol="0">
            <a:spAutoFit/>
          </a:bodyPr>
          <a:lstStyle/>
          <a:p>
            <a:pPr algn="ctr"/>
            <a:r>
              <a:rPr lang="en-US" sz="4800" b="1" u="sng" dirty="0">
                <a:solidFill>
                  <a:srgbClr val="009E0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Today’s lesson</a:t>
            </a:r>
            <a:r>
              <a:rPr lang="en-US" sz="4800" b="1" u="sng" dirty="0">
                <a:solidFill>
                  <a:srgbClr val="009E0F"/>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907DC03D-E183-4B68-AB4D-3FAD3D51E19B}"/>
              </a:ext>
            </a:extLst>
          </p:cNvPr>
          <p:cNvSpPr txBox="1"/>
          <p:nvPr/>
        </p:nvSpPr>
        <p:spPr>
          <a:xfrm>
            <a:off x="1815544" y="2894753"/>
            <a:ext cx="7818783" cy="1138773"/>
          </a:xfrm>
          <a:prstGeom prst="rect">
            <a:avLst/>
          </a:prstGeom>
          <a:noFill/>
        </p:spPr>
        <p:txBody>
          <a:bodyPr wrap="square" rtlCol="0">
            <a:spAutoFit/>
          </a:bodyPr>
          <a:lstStyle/>
          <a:p>
            <a:pPr algn="ctr"/>
            <a:r>
              <a:rPr lang="en-US" sz="4400" b="1" dirty="0">
                <a:solidFill>
                  <a:schemeClr val="tx1"/>
                </a:solidFill>
                <a:latin typeface="Times New Roman" panose="02020603050405020304" pitchFamily="18" charset="0"/>
                <a:cs typeface="Times New Roman" panose="02020603050405020304" pitchFamily="18" charset="0"/>
              </a:rPr>
              <a:t>“War of Independence”</a:t>
            </a:r>
          </a:p>
          <a:p>
            <a:pPr algn="ctr"/>
            <a:r>
              <a:rPr lang="en-US" sz="2400" b="1" dirty="0">
                <a:latin typeface="Times New Roman" panose="02020603050405020304" pitchFamily="18" charset="0"/>
                <a:cs typeface="Times New Roman" panose="02020603050405020304" pitchFamily="18" charset="0"/>
              </a:rPr>
              <a:t>According to U-1,L-2</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45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21D51462-AD89-43E1-9659-91FF66F87C1D}"/>
              </a:ext>
            </a:extLst>
          </p:cNvPr>
          <p:cNvSpPr txBox="1"/>
          <p:nvPr/>
        </p:nvSpPr>
        <p:spPr>
          <a:xfrm>
            <a:off x="402562" y="1943364"/>
            <a:ext cx="10851489" cy="584775"/>
          </a:xfrm>
          <a:prstGeom prst="rect">
            <a:avLst/>
          </a:prstGeom>
          <a:solidFill>
            <a:schemeClr val="bg1"/>
          </a:solidFill>
        </p:spPr>
        <p:txBody>
          <a:bodyPr wrap="square" rtlCol="0">
            <a:spAutoFit/>
          </a:bodyPr>
          <a:lstStyle/>
          <a:p>
            <a:pPr algn="ctr"/>
            <a:r>
              <a:rPr lang="en-US" sz="3200" b="1" u="sng" dirty="0">
                <a:solidFill>
                  <a:schemeClr val="tx1">
                    <a:lumMod val="95000"/>
                    <a:lumOff val="5000"/>
                  </a:schemeClr>
                </a:solidFill>
                <a:latin typeface="Times New Roman" panose="02020603050405020304" pitchFamily="18" charset="0"/>
                <a:cs typeface="Times New Roman" panose="02020603050405020304" pitchFamily="18" charset="0"/>
              </a:rPr>
              <a:t>After finishing the lesson, you will be able to learn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EFB44FF8-654A-44CD-A41E-D6F6F33F30F9}"/>
              </a:ext>
            </a:extLst>
          </p:cNvPr>
          <p:cNvSpPr txBox="1"/>
          <p:nvPr/>
        </p:nvSpPr>
        <p:spPr>
          <a:xfrm>
            <a:off x="604911" y="2755636"/>
            <a:ext cx="11099713" cy="646331"/>
          </a:xfrm>
          <a:prstGeom prst="rect">
            <a:avLst/>
          </a:prstGeom>
          <a:noFill/>
        </p:spPr>
        <p:txBody>
          <a:bodyPr wrap="square" rtlCol="0">
            <a:spAutoFit/>
          </a:bodyPr>
          <a:lstStyle/>
          <a:p>
            <a:pPr marL="285750" indent="-285750">
              <a:buFont typeface="Wingdings" panose="05000000000000000000" pitchFamily="2" charset="2"/>
              <a:buChar char="§"/>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paragraph?</a:t>
            </a:r>
          </a:p>
        </p:txBody>
      </p:sp>
      <p:sp>
        <p:nvSpPr>
          <p:cNvPr id="8" name="TextBox 7">
            <a:extLst>
              <a:ext uri="{FF2B5EF4-FFF2-40B4-BE49-F238E27FC236}">
                <a16:creationId xmlns:a16="http://schemas.microsoft.com/office/drawing/2014/main" id="{7A406904-AA0B-47C1-B56D-706DE11CFE22}"/>
              </a:ext>
            </a:extLst>
          </p:cNvPr>
          <p:cNvSpPr txBox="1"/>
          <p:nvPr/>
        </p:nvSpPr>
        <p:spPr>
          <a:xfrm>
            <a:off x="208776" y="3348959"/>
            <a:ext cx="12014725" cy="1477328"/>
          </a:xfrm>
          <a:prstGeom prst="rect">
            <a:avLst/>
          </a:prstGeom>
          <a:noFill/>
        </p:spPr>
        <p:txBody>
          <a:bodyPr wrap="square" rtlCol="0">
            <a:spAutoFit/>
          </a:bodyPr>
          <a:lstStyle/>
          <a:p>
            <a:pPr marL="285750" indent="-285750">
              <a:buFont typeface="Wingdings" panose="05000000000000000000" pitchFamily="2" charset="2"/>
              <a:buChar char="§"/>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 a summary on “War of Independence” with pictures for writing Paragraph on “War of Independence.”</a:t>
            </a:r>
            <a:endParaRPr lang="en-US" dirty="0"/>
          </a:p>
          <a:p>
            <a:pPr marL="285750" indent="-285750">
              <a:buFont typeface="Wingdings" panose="05000000000000000000" pitchFamily="2" charset="2"/>
              <a:buChar char="§"/>
            </a:pPr>
            <a:endParaRPr lang="en-US" dirty="0"/>
          </a:p>
        </p:txBody>
      </p:sp>
      <p:sp>
        <p:nvSpPr>
          <p:cNvPr id="9" name="TextBox 8">
            <a:extLst>
              <a:ext uri="{FF2B5EF4-FFF2-40B4-BE49-F238E27FC236}">
                <a16:creationId xmlns:a16="http://schemas.microsoft.com/office/drawing/2014/main" id="{8BB6B2D3-3516-4769-8506-37202D2005D5}"/>
              </a:ext>
            </a:extLst>
          </p:cNvPr>
          <p:cNvSpPr txBox="1"/>
          <p:nvPr/>
        </p:nvSpPr>
        <p:spPr>
          <a:xfrm>
            <a:off x="604909" y="4826287"/>
            <a:ext cx="8572219" cy="646331"/>
          </a:xfrm>
          <a:prstGeom prst="rect">
            <a:avLst/>
          </a:prstGeom>
          <a:noFill/>
        </p:spPr>
        <p:txBody>
          <a:bodyPr wrap="square" rtlCol="0">
            <a:spAutoFit/>
          </a:bodyPr>
          <a:lstStyle/>
          <a:p>
            <a:pPr marL="285750" indent="-285750">
              <a:buFont typeface="Wingdings" panose="05000000000000000000" pitchFamily="2" charset="2"/>
              <a:buChar char="§"/>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Vocabulary.</a:t>
            </a:r>
            <a:endParaRPr lang="en-US" dirty="0"/>
          </a:p>
        </p:txBody>
      </p:sp>
      <p:sp>
        <p:nvSpPr>
          <p:cNvPr id="10" name="Oval 9">
            <a:extLst>
              <a:ext uri="{FF2B5EF4-FFF2-40B4-BE49-F238E27FC236}">
                <a16:creationId xmlns:a16="http://schemas.microsoft.com/office/drawing/2014/main" id="{D1CDCC73-EC28-4808-A541-32D525D90A79}"/>
              </a:ext>
            </a:extLst>
          </p:cNvPr>
          <p:cNvSpPr/>
          <p:nvPr/>
        </p:nvSpPr>
        <p:spPr>
          <a:xfrm>
            <a:off x="6811620" y="326689"/>
            <a:ext cx="5049077" cy="1528615"/>
          </a:xfrm>
          <a:prstGeom prst="ellipse">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899CB2-501C-4D6B-ADE0-91D4B86E808D}"/>
              </a:ext>
            </a:extLst>
          </p:cNvPr>
          <p:cNvSpPr/>
          <p:nvPr/>
        </p:nvSpPr>
        <p:spPr>
          <a:xfrm>
            <a:off x="7116417" y="268665"/>
            <a:ext cx="4439480" cy="1292725"/>
          </a:xfrm>
          <a:prstGeom prst="ellipse">
            <a:avLst/>
          </a:prstGeom>
          <a:solidFill>
            <a:schemeClr val="accent4">
              <a:lumMod val="20000"/>
              <a:lumOff val="80000"/>
            </a:schemeClr>
          </a:solidFill>
          <a:ln>
            <a:solidFill>
              <a:srgbClr val="009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4F732D-27C7-497D-8A6E-AE17A9DE907F}"/>
              </a:ext>
            </a:extLst>
          </p:cNvPr>
          <p:cNvSpPr txBox="1"/>
          <p:nvPr/>
        </p:nvSpPr>
        <p:spPr>
          <a:xfrm>
            <a:off x="7116417" y="603488"/>
            <a:ext cx="423712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gradFill>
                  <a:gsLst>
                    <a:gs pos="100000">
                      <a:srgbClr val="61AB09"/>
                    </a:gs>
                    <a:gs pos="0">
                      <a:srgbClr val="009E0F"/>
                    </a:gs>
                    <a:gs pos="0">
                      <a:srgbClr val="FC0CC9"/>
                    </a:gs>
                    <a:gs pos="80000">
                      <a:srgbClr val="009E0F"/>
                    </a:gs>
                    <a:gs pos="0">
                      <a:srgbClr val="009E0F"/>
                    </a:gs>
                    <a:gs pos="99000">
                      <a:schemeClr val="accent1">
                        <a:lumMod val="45000"/>
                        <a:lumOff val="55000"/>
                      </a:schemeClr>
                    </a:gs>
                    <a:gs pos="98000">
                      <a:srgbClr val="FFC000"/>
                    </a:gs>
                    <a:gs pos="92000">
                      <a:srgbClr val="FF0000"/>
                    </a:gs>
                    <a:gs pos="100000">
                      <a:srgbClr val="FF0000"/>
                    </a:gs>
                  </a:gsLst>
                  <a:lin ang="5400000" scaled="1"/>
                </a:gradFill>
                <a:effectLst>
                  <a:outerShdw blurRad="38100" dist="38100" dir="2700000" algn="tl">
                    <a:srgbClr val="000000">
                      <a:alpha val="43137"/>
                    </a:srgbClr>
                  </a:outerShdw>
                  <a:reflection stA="45000" endPos="47000" dist="12700" dir="5400000" sy="-100000" algn="bl" rotWithShape="0"/>
                </a:effectLst>
                <a:uLnTx/>
                <a:uFillTx/>
                <a:latin typeface="Times New Roman" panose="02020603050405020304" pitchFamily="18" charset="0"/>
                <a:ea typeface="+mn-ea"/>
                <a:cs typeface="Times New Roman" panose="02020603050405020304" pitchFamily="18" charset="0"/>
              </a:rPr>
              <a:t>Learning Outcomes</a:t>
            </a:r>
          </a:p>
        </p:txBody>
      </p:sp>
    </p:spTree>
    <p:extLst>
      <p:ext uri="{BB962C8B-B14F-4D97-AF65-F5344CB8AC3E}">
        <p14:creationId xmlns:p14="http://schemas.microsoft.com/office/powerpoint/2010/main" val="43825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2">
                                            <p:txEl>
                                              <p:pRg st="0" end="0"/>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DCA9C207-6098-4B3E-A23C-0242D3BA515B}"/>
              </a:ext>
            </a:extLst>
          </p:cNvPr>
          <p:cNvSpPr txBox="1"/>
          <p:nvPr/>
        </p:nvSpPr>
        <p:spPr>
          <a:xfrm>
            <a:off x="1458938" y="1637894"/>
            <a:ext cx="7233290" cy="923330"/>
          </a:xfrm>
          <a:prstGeom prst="rect">
            <a:avLst/>
          </a:prstGeom>
          <a:noFill/>
        </p:spPr>
        <p:txBody>
          <a:bodyPr wrap="square" rtlCol="0">
            <a:spAutoFit/>
          </a:bodyPr>
          <a:lstStyle/>
          <a:p>
            <a:pPr algn="ctr"/>
            <a:r>
              <a:rPr lang="en-US" sz="5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paragraph?</a:t>
            </a:r>
          </a:p>
        </p:txBody>
      </p:sp>
      <p:sp>
        <p:nvSpPr>
          <p:cNvPr id="6" name="TextBox 5">
            <a:extLst>
              <a:ext uri="{FF2B5EF4-FFF2-40B4-BE49-F238E27FC236}">
                <a16:creationId xmlns:a16="http://schemas.microsoft.com/office/drawing/2014/main" id="{71CC832D-1BD2-4568-96A2-76545FB82594}"/>
              </a:ext>
            </a:extLst>
          </p:cNvPr>
          <p:cNvSpPr txBox="1"/>
          <p:nvPr/>
        </p:nvSpPr>
        <p:spPr>
          <a:xfrm>
            <a:off x="569843" y="2688378"/>
            <a:ext cx="11423374" cy="3816429"/>
          </a:xfrm>
          <a:prstGeom prst="rect">
            <a:avLst/>
          </a:prstGeom>
          <a:noFill/>
        </p:spPr>
        <p:txBody>
          <a:bodyPr wrap="square">
            <a:spAutoFit/>
          </a:bodyPr>
          <a:lstStyle/>
          <a:p>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Paragraph (comes from the Ancient Greek </a:t>
            </a:r>
            <a:r>
              <a:rPr lang="en-US" sz="320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parágraphos</a:t>
            </a: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means "to write beside") is a self-contained unit of discourse in writing dealing with a particular point or idea. A paragraph consists of one or more sentences. </a:t>
            </a:r>
            <a:r>
              <a:rPr lang="en-US" sz="3200" b="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Paragraph is </a:t>
            </a: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usually an expected part of formal writing, used to organize longer prose.</a:t>
            </a:r>
          </a:p>
          <a:p>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Every paragraph consists of three main parts: a topic sentence, some supporting sentences, and a concluding sentence.</a:t>
            </a:r>
          </a:p>
          <a:p>
            <a:endParaRPr lang="en-US" dirty="0"/>
          </a:p>
        </p:txBody>
      </p:sp>
      <p:sp>
        <p:nvSpPr>
          <p:cNvPr id="5" name="Oval 4">
            <a:extLst>
              <a:ext uri="{FF2B5EF4-FFF2-40B4-BE49-F238E27FC236}">
                <a16:creationId xmlns:a16="http://schemas.microsoft.com/office/drawing/2014/main" id="{BE75DDC1-CA80-4AE5-801C-25B030C7F695}"/>
              </a:ext>
            </a:extLst>
          </p:cNvPr>
          <p:cNvSpPr/>
          <p:nvPr/>
        </p:nvSpPr>
        <p:spPr>
          <a:xfrm>
            <a:off x="6811620" y="353193"/>
            <a:ext cx="5049077" cy="1528615"/>
          </a:xfrm>
          <a:prstGeom prst="ellipse">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D79B90A-FD43-4C53-A2D5-B887E208B0A5}"/>
              </a:ext>
            </a:extLst>
          </p:cNvPr>
          <p:cNvSpPr/>
          <p:nvPr/>
        </p:nvSpPr>
        <p:spPr>
          <a:xfrm>
            <a:off x="7116418" y="345169"/>
            <a:ext cx="4439480" cy="1292725"/>
          </a:xfrm>
          <a:prstGeom prst="ellipse">
            <a:avLst/>
          </a:prstGeom>
          <a:solidFill>
            <a:schemeClr val="accent4">
              <a:lumMod val="20000"/>
              <a:lumOff val="80000"/>
            </a:schemeClr>
          </a:solidFill>
          <a:ln>
            <a:solidFill>
              <a:srgbClr val="009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476DF06-2D32-4518-BC7A-AB655A3748C2}"/>
              </a:ext>
            </a:extLst>
          </p:cNvPr>
          <p:cNvSpPr txBox="1"/>
          <p:nvPr/>
        </p:nvSpPr>
        <p:spPr>
          <a:xfrm>
            <a:off x="7116418" y="345169"/>
            <a:ext cx="4157614"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sng" strike="noStrike" kern="1200" cap="none" spc="0" normalizeH="0" baseline="0" noProof="0" dirty="0">
                <a:ln>
                  <a:noFill/>
                </a:ln>
                <a:gradFill>
                  <a:gsLst>
                    <a:gs pos="100000">
                      <a:srgbClr val="61AB09"/>
                    </a:gs>
                    <a:gs pos="0">
                      <a:srgbClr val="009E0F"/>
                    </a:gs>
                    <a:gs pos="0">
                      <a:srgbClr val="FC0CC9"/>
                    </a:gs>
                    <a:gs pos="80000">
                      <a:srgbClr val="009E0F"/>
                    </a:gs>
                    <a:gs pos="0">
                      <a:srgbClr val="009E0F"/>
                    </a:gs>
                    <a:gs pos="99000">
                      <a:schemeClr val="accent1">
                        <a:lumMod val="45000"/>
                        <a:lumOff val="55000"/>
                      </a:schemeClr>
                    </a:gs>
                    <a:gs pos="98000">
                      <a:srgbClr val="FFC000"/>
                    </a:gs>
                    <a:gs pos="92000">
                      <a:srgbClr val="FF0000"/>
                    </a:gs>
                    <a:gs pos="100000">
                      <a:srgbClr val="FF0000"/>
                    </a:gs>
                  </a:gsLst>
                  <a:lin ang="5400000" scaled="1"/>
                </a:gradFill>
                <a:effectLst>
                  <a:outerShdw blurRad="38100" dist="38100" dir="2700000" algn="tl">
                    <a:srgbClr val="000000">
                      <a:alpha val="43137"/>
                    </a:srgbClr>
                  </a:outerShdw>
                  <a:reflection stA="45000" endPos="47000" dist="12700" dir="5400000" sy="-100000" algn="bl" rotWithShape="0"/>
                </a:effectLst>
                <a:uLnTx/>
                <a:uFillTx/>
                <a:latin typeface="Times New Roman" panose="02020603050405020304" pitchFamily="18" charset="0"/>
                <a:ea typeface="+mn-ea"/>
                <a:cs typeface="Times New Roman" panose="02020603050405020304" pitchFamily="18" charset="0"/>
              </a:rPr>
              <a:t>Lesson</a:t>
            </a:r>
          </a:p>
        </p:txBody>
      </p:sp>
    </p:spTree>
    <p:extLst>
      <p:ext uri="{BB962C8B-B14F-4D97-AF65-F5344CB8AC3E}">
        <p14:creationId xmlns:p14="http://schemas.microsoft.com/office/powerpoint/2010/main" val="406475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0" y="0"/>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6AC54D06-81E3-480B-ABF4-66CC41DA7EBE}"/>
              </a:ext>
            </a:extLst>
          </p:cNvPr>
          <p:cNvSpPr txBox="1"/>
          <p:nvPr/>
        </p:nvSpPr>
        <p:spPr>
          <a:xfrm>
            <a:off x="411830" y="302528"/>
            <a:ext cx="11368339" cy="769441"/>
          </a:xfrm>
          <a:prstGeom prst="rect">
            <a:avLst/>
          </a:prstGeom>
          <a:noFill/>
        </p:spPr>
        <p:txBody>
          <a:bodyPr wrap="square" rtlCol="0">
            <a:spAutoFit/>
          </a:bodyPr>
          <a:lstStyle/>
          <a:p>
            <a:r>
              <a:rPr lang="en-US" sz="4400" b="1" u="sng" dirty="0">
                <a:gradFill>
                  <a:gsLst>
                    <a:gs pos="100000">
                      <a:srgbClr val="61AB09"/>
                    </a:gs>
                    <a:gs pos="0">
                      <a:srgbClr val="009E0F"/>
                    </a:gs>
                    <a:gs pos="0">
                      <a:srgbClr val="FC0CC9"/>
                    </a:gs>
                    <a:gs pos="80000">
                      <a:srgbClr val="009E0F"/>
                    </a:gs>
                    <a:gs pos="0">
                      <a:srgbClr val="009E0F"/>
                    </a:gs>
                    <a:gs pos="99000">
                      <a:schemeClr val="accent1">
                        <a:lumMod val="45000"/>
                        <a:lumOff val="55000"/>
                      </a:schemeClr>
                    </a:gs>
                    <a:gs pos="98000">
                      <a:srgbClr val="FFC000"/>
                    </a:gs>
                    <a:gs pos="92000">
                      <a:srgbClr val="FF0000"/>
                    </a:gs>
                    <a:gs pos="100000">
                      <a:srgbClr val="FF0000"/>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 on "War of Independence" with pictures  </a:t>
            </a:r>
            <a:endParaRPr lang="en-US" sz="4400" dirty="0"/>
          </a:p>
        </p:txBody>
      </p:sp>
      <p:pic>
        <p:nvPicPr>
          <p:cNvPr id="5" name="Picture 4">
            <a:extLst>
              <a:ext uri="{FF2B5EF4-FFF2-40B4-BE49-F238E27FC236}">
                <a16:creationId xmlns:a16="http://schemas.microsoft.com/office/drawing/2014/main" id="{845A1AF1-2D73-4935-A147-055CCA4A00E1}"/>
              </a:ext>
            </a:extLst>
          </p:cNvPr>
          <p:cNvPicPr>
            <a:picLocks noChangeAspect="1"/>
          </p:cNvPicPr>
          <p:nvPr/>
        </p:nvPicPr>
        <p:blipFill rotWithShape="1">
          <a:blip r:embed="rId2">
            <a:extLst>
              <a:ext uri="{28A0092B-C50C-407E-A947-70E740481C1C}">
                <a14:useLocalDpi xmlns:a14="http://schemas.microsoft.com/office/drawing/2010/main" val="0"/>
              </a:ext>
            </a:extLst>
          </a:blip>
          <a:srcRect b="6743"/>
          <a:stretch/>
        </p:blipFill>
        <p:spPr>
          <a:xfrm>
            <a:off x="452600" y="2055986"/>
            <a:ext cx="2963008" cy="4114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5A4BAE86-6E6A-47FF-B22A-ABB012277A95}"/>
              </a:ext>
            </a:extLst>
          </p:cNvPr>
          <p:cNvSpPr txBox="1"/>
          <p:nvPr/>
        </p:nvSpPr>
        <p:spPr>
          <a:xfrm>
            <a:off x="3616418" y="1989709"/>
            <a:ext cx="8297286" cy="4247317"/>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Bangladesh is our beloved homeland. It has become independence in 1971. There is a bloody history behind the independence. The war of Independence is a glorious period in the history of our country. The war was fought against the Pakistan army . </a:t>
            </a:r>
          </a:p>
          <a:p>
            <a:endParaRPr lang="en-US" dirty="0"/>
          </a:p>
        </p:txBody>
      </p:sp>
    </p:spTree>
    <p:extLst>
      <p:ext uri="{BB962C8B-B14F-4D97-AF65-F5344CB8AC3E}">
        <p14:creationId xmlns:p14="http://schemas.microsoft.com/office/powerpoint/2010/main" val="68770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2784559-40E3-4FBE-95F7-5C89B41C9C6F}"/>
              </a:ext>
            </a:extLst>
          </p:cNvPr>
          <p:cNvSpPr/>
          <p:nvPr/>
        </p:nvSpPr>
        <p:spPr>
          <a:xfrm>
            <a:off x="-69828" y="-45316"/>
            <a:ext cx="12192000" cy="6858000"/>
          </a:xfrm>
          <a:prstGeom prst="frame">
            <a:avLst>
              <a:gd name="adj1" fmla="val 4853"/>
            </a:avLst>
          </a:prstGeom>
          <a:gradFill>
            <a:gsLst>
              <a:gs pos="42480">
                <a:srgbClr val="FF0000"/>
              </a:gs>
              <a:gs pos="0">
                <a:srgbClr val="FF0000"/>
              </a:gs>
              <a:gs pos="77887">
                <a:srgbClr val="009E0F"/>
              </a:gs>
              <a:gs pos="61000">
                <a:srgbClr val="009E0F"/>
              </a:gs>
              <a:gs pos="59000">
                <a:srgbClr val="009E0F"/>
              </a:gs>
              <a:gs pos="100000">
                <a:srgbClr val="009E0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F8AF11F2-5943-4B3D-93B1-71EB3C980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00" y="3383684"/>
            <a:ext cx="2143126" cy="2509626"/>
          </a:xfrm>
          <a:prstGeom prst="rect">
            <a:avLst/>
          </a:prstGeom>
        </p:spPr>
      </p:pic>
      <p:sp>
        <p:nvSpPr>
          <p:cNvPr id="5" name="TextBox 4">
            <a:extLst>
              <a:ext uri="{FF2B5EF4-FFF2-40B4-BE49-F238E27FC236}">
                <a16:creationId xmlns:a16="http://schemas.microsoft.com/office/drawing/2014/main" id="{1F58AD39-13F0-4098-8F06-0E0547BBBE5F}"/>
              </a:ext>
            </a:extLst>
          </p:cNvPr>
          <p:cNvSpPr txBox="1"/>
          <p:nvPr/>
        </p:nvSpPr>
        <p:spPr>
          <a:xfrm>
            <a:off x="343627" y="5893310"/>
            <a:ext cx="2143125" cy="523220"/>
          </a:xfrm>
          <a:prstGeom prst="rect">
            <a:avLst/>
          </a:prstGeom>
          <a:solidFill>
            <a:schemeClr val="bg1"/>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Yahya khan</a:t>
            </a:r>
          </a:p>
        </p:txBody>
      </p:sp>
      <p:sp>
        <p:nvSpPr>
          <p:cNvPr id="6" name="TextBox 5">
            <a:extLst>
              <a:ext uri="{FF2B5EF4-FFF2-40B4-BE49-F238E27FC236}">
                <a16:creationId xmlns:a16="http://schemas.microsoft.com/office/drawing/2014/main" id="{7B5AFE43-1AC5-4BBE-BC7A-9921A560CB0F}"/>
              </a:ext>
            </a:extLst>
          </p:cNvPr>
          <p:cNvSpPr txBox="1"/>
          <p:nvPr/>
        </p:nvSpPr>
        <p:spPr>
          <a:xfrm>
            <a:off x="5138121" y="345805"/>
            <a:ext cx="7133858" cy="550920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After independence from British, the Pakistani ruling party and their followers  began to treat  East Pakistan i.e. Bangladesh as their colony. From 1947 to 1970 innumerable Bengalis were killed and tortured by the Pakistan autocratic rulers. They deprived us politically and economically, culturally and in every sector of national and international perspectives.</a:t>
            </a:r>
            <a:r>
              <a:rPr lang="en-US" dirty="0"/>
              <a:t> </a:t>
            </a:r>
          </a:p>
        </p:txBody>
      </p:sp>
      <p:pic>
        <p:nvPicPr>
          <p:cNvPr id="7" name="Picture 6">
            <a:extLst>
              <a:ext uri="{FF2B5EF4-FFF2-40B4-BE49-F238E27FC236}">
                <a16:creationId xmlns:a16="http://schemas.microsoft.com/office/drawing/2014/main" id="{3B95CDA8-84CE-4A45-93A0-2668FC0ED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58" y="323587"/>
            <a:ext cx="2491410" cy="2509626"/>
          </a:xfrm>
          <a:prstGeom prst="rect">
            <a:avLst/>
          </a:prstGeom>
        </p:spPr>
      </p:pic>
      <p:pic>
        <p:nvPicPr>
          <p:cNvPr id="9" name="Picture 8">
            <a:extLst>
              <a:ext uri="{FF2B5EF4-FFF2-40B4-BE49-F238E27FC236}">
                <a16:creationId xmlns:a16="http://schemas.microsoft.com/office/drawing/2014/main" id="{D734719D-D08B-4647-AFCA-DBE912797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016" y="345805"/>
            <a:ext cx="2143125" cy="2483121"/>
          </a:xfrm>
          <a:prstGeom prst="rect">
            <a:avLst/>
          </a:prstGeom>
        </p:spPr>
      </p:pic>
      <p:pic>
        <p:nvPicPr>
          <p:cNvPr id="8" name="Picture 7">
            <a:extLst>
              <a:ext uri="{FF2B5EF4-FFF2-40B4-BE49-F238E27FC236}">
                <a16:creationId xmlns:a16="http://schemas.microsoft.com/office/drawing/2014/main" id="{9677DD19-CF5B-4499-B485-C22FC6280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916" y="3424899"/>
            <a:ext cx="2452215" cy="2509626"/>
          </a:xfrm>
          <a:prstGeom prst="rect">
            <a:avLst/>
          </a:prstGeom>
        </p:spPr>
      </p:pic>
      <p:sp>
        <p:nvSpPr>
          <p:cNvPr id="3" name="TextBox 2">
            <a:extLst>
              <a:ext uri="{FF2B5EF4-FFF2-40B4-BE49-F238E27FC236}">
                <a16:creationId xmlns:a16="http://schemas.microsoft.com/office/drawing/2014/main" id="{627DA9AC-D2A8-426F-9A9B-011AEB770BEF}"/>
              </a:ext>
            </a:extLst>
          </p:cNvPr>
          <p:cNvSpPr txBox="1"/>
          <p:nvPr/>
        </p:nvSpPr>
        <p:spPr>
          <a:xfrm>
            <a:off x="444369" y="2824396"/>
            <a:ext cx="2390667" cy="584775"/>
          </a:xfrm>
          <a:prstGeom prst="rect">
            <a:avLst/>
          </a:prstGeom>
          <a:solidFill>
            <a:schemeClr val="bg1"/>
          </a:solidFill>
        </p:spPr>
        <p:txBody>
          <a:bodyPr wrap="square" rtlCol="0">
            <a:spAutoFit/>
          </a:bodyPr>
          <a:lstStyle/>
          <a:p>
            <a:r>
              <a:rPr lang="en-US" sz="320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Ayub</a:t>
            </a: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Khan</a:t>
            </a:r>
          </a:p>
        </p:txBody>
      </p:sp>
      <p:sp>
        <p:nvSpPr>
          <p:cNvPr id="10" name="TextBox 9">
            <a:extLst>
              <a:ext uri="{FF2B5EF4-FFF2-40B4-BE49-F238E27FC236}">
                <a16:creationId xmlns:a16="http://schemas.microsoft.com/office/drawing/2014/main" id="{B2997413-8E86-4F31-BC14-DF05FCA7DB88}"/>
              </a:ext>
            </a:extLst>
          </p:cNvPr>
          <p:cNvSpPr txBox="1"/>
          <p:nvPr/>
        </p:nvSpPr>
        <p:spPr>
          <a:xfrm>
            <a:off x="2875025" y="2901679"/>
            <a:ext cx="2223105" cy="523220"/>
          </a:xfrm>
          <a:prstGeom prst="rect">
            <a:avLst/>
          </a:prstGeom>
          <a:solidFill>
            <a:schemeClr val="bg1"/>
          </a:solidFill>
        </p:spPr>
        <p:txBody>
          <a:bodyPr wrap="square" rtlCol="0">
            <a:spAutoFit/>
          </a:bodyPr>
          <a:lstStyle/>
          <a:p>
            <a:r>
              <a:rPr lang="en-US" sz="28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 Ali Bhutto</a:t>
            </a:r>
          </a:p>
        </p:txBody>
      </p:sp>
      <p:sp>
        <p:nvSpPr>
          <p:cNvPr id="11" name="TextBox 10">
            <a:extLst>
              <a:ext uri="{FF2B5EF4-FFF2-40B4-BE49-F238E27FC236}">
                <a16:creationId xmlns:a16="http://schemas.microsoft.com/office/drawing/2014/main" id="{0BE67C6A-0F60-4698-93E7-C331A8B7F7BE}"/>
              </a:ext>
            </a:extLst>
          </p:cNvPr>
          <p:cNvSpPr txBox="1"/>
          <p:nvPr/>
        </p:nvSpPr>
        <p:spPr>
          <a:xfrm>
            <a:off x="2498327" y="5901164"/>
            <a:ext cx="2747391" cy="523220"/>
          </a:xfrm>
          <a:prstGeom prst="rect">
            <a:avLst/>
          </a:prstGeom>
          <a:solidFill>
            <a:schemeClr val="bg1"/>
          </a:solidFill>
        </p:spPr>
        <p:txBody>
          <a:bodyPr wrap="square" rtlCol="0">
            <a:spAutoFit/>
          </a:bodyP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Pakistani Army</a:t>
            </a:r>
          </a:p>
        </p:txBody>
      </p:sp>
    </p:spTree>
    <p:extLst>
      <p:ext uri="{BB962C8B-B14F-4D97-AF65-F5344CB8AC3E}">
        <p14:creationId xmlns:p14="http://schemas.microsoft.com/office/powerpoint/2010/main" val="317756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anim calcmode="lin" valueType="num">
                                      <p:cBhvr>
                                        <p:cTn id="37" dur="2000" fill="hold"/>
                                        <p:tgtEl>
                                          <p:spTgt spid="9"/>
                                        </p:tgtEl>
                                        <p:attrNameLst>
                                          <p:attrName>ppt_w</p:attrName>
                                        </p:attrNameLst>
                                      </p:cBhvr>
                                      <p:tavLst>
                                        <p:tav tm="0" fmla="#ppt_w*sin(2.5*pi*$)">
                                          <p:val>
                                            <p:fltVal val="0"/>
                                          </p:val>
                                        </p:tav>
                                        <p:tav tm="100000">
                                          <p:val>
                                            <p:fltVal val="1"/>
                                          </p:val>
                                        </p:tav>
                                      </p:tavLst>
                                    </p:anim>
                                    <p:anim calcmode="lin" valueType="num">
                                      <p:cBhvr>
                                        <p:cTn id="38" dur="2000" fill="hold"/>
                                        <p:tgtEl>
                                          <p:spTgt spid="9"/>
                                        </p:tgtEl>
                                        <p:attrNameLst>
                                          <p:attrName>ppt_h</p:attrName>
                                        </p:attrNameLst>
                                      </p:cBhvr>
                                      <p:tavLst>
                                        <p:tav tm="0">
                                          <p:val>
                                            <p:strVal val="#ppt_h"/>
                                          </p:val>
                                        </p:tav>
                                        <p:tav tm="100000">
                                          <p:val>
                                            <p:strVal val="#ppt_h"/>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anim calcmode="lin" valueType="num">
                                      <p:cBhvr>
                                        <p:cTn id="48" dur="2000" fill="hold"/>
                                        <p:tgtEl>
                                          <p:spTgt spid="8"/>
                                        </p:tgtEl>
                                        <p:attrNameLst>
                                          <p:attrName>ppt_w</p:attrName>
                                        </p:attrNameLst>
                                      </p:cBhvr>
                                      <p:tavLst>
                                        <p:tav tm="0" fmla="#ppt_w*sin(2.5*pi*$)">
                                          <p:val>
                                            <p:fltVal val="0"/>
                                          </p:val>
                                        </p:tav>
                                        <p:tav tm="100000">
                                          <p:val>
                                            <p:fltVal val="1"/>
                                          </p:val>
                                        </p:tav>
                                      </p:tavLst>
                                    </p:anim>
                                    <p:anim calcmode="lin" valueType="num">
                                      <p:cBhvr>
                                        <p:cTn id="49" dur="2000" fill="hold"/>
                                        <p:tgtEl>
                                          <p:spTgt spid="8"/>
                                        </p:tgtEl>
                                        <p:attrNameLst>
                                          <p:attrName>ppt_h</p:attrName>
                                        </p:attrNameLst>
                                      </p:cBhvr>
                                      <p:tavLst>
                                        <p:tav tm="0">
                                          <p:val>
                                            <p:strVal val="#ppt_h"/>
                                          </p:val>
                                        </p:tav>
                                        <p:tav tm="100000">
                                          <p:val>
                                            <p:strVal val="#ppt_h"/>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842</Words>
  <Application>Microsoft Office PowerPoint</Application>
  <PresentationFormat>Widescreen</PresentationFormat>
  <Paragraphs>67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83</cp:revision>
  <dcterms:created xsi:type="dcterms:W3CDTF">2020-12-23T13:12:47Z</dcterms:created>
  <dcterms:modified xsi:type="dcterms:W3CDTF">2020-12-31T03:42:27Z</dcterms:modified>
</cp:coreProperties>
</file>