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6" r:id="rId3"/>
    <p:sldId id="274" r:id="rId4"/>
    <p:sldId id="260" r:id="rId5"/>
    <p:sldId id="270" r:id="rId6"/>
    <p:sldId id="275" r:id="rId7"/>
    <p:sldId id="276" r:id="rId8"/>
    <p:sldId id="277" r:id="rId9"/>
    <p:sldId id="279" r:id="rId10"/>
    <p:sldId id="280" r:id="rId11"/>
    <p:sldId id="259" r:id="rId12"/>
    <p:sldId id="278" r:id="rId13"/>
    <p:sldId id="264" r:id="rId14"/>
    <p:sldId id="281" r:id="rId15"/>
    <p:sldId id="289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8790F-ACDE-4BC4-A9E1-9B3EA44C834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096B97-B159-441F-BA07-C6F8CEC0EDC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7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71EED0A4-3D28-49AE-8F75-DDA9349F6605}" type="parTrans" cxnId="{7B571CCA-3C44-47EE-BB06-BE275D374A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C017AF2C-4A5E-4212-A468-976893D3D09D}" type="sibTrans" cxnId="{7B571CCA-3C44-47EE-BB06-BE275D374A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0D4FFFA6-98E1-49B8-8D7D-FC569D482517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5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পরিচয়</a:t>
          </a:r>
          <a:endParaRPr lang="en-US" sz="5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663282D2-4D53-4ECA-AF5F-BCE74805FBBA}" type="parTrans" cxnId="{2D0F71B0-70C0-473B-9633-8FCC6C3C60B4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4A1333F4-F853-4D78-942D-C9DECCA49855}" type="sibTrans" cxnId="{2D0F71B0-70C0-473B-9633-8FCC6C3C60B4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FD332C6C-1A20-4AC6-A7F1-E42BD2379A57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5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অবতরণ</a:t>
          </a:r>
          <a:endParaRPr lang="en-US" sz="5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92926F79-9C75-499E-AD95-40BD96061BBD}" type="parTrans" cxnId="{6DA832A9-46CE-42CE-A614-1C2F09B51897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CE766A15-161D-4885-A596-0FC6C3BB5838}" type="sibTrans" cxnId="{6DA832A9-46CE-42CE-A614-1C2F09B51897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9D456231-DE63-4D64-9616-779859FB78B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5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বৈশিষ্ট্য</a:t>
          </a:r>
          <a:endParaRPr lang="en-US" sz="5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B45CA42C-8F5C-4B1C-B893-64B35DA6B13A}" type="parTrans" cxnId="{C622C143-5D87-41AC-ADFF-909CE6895946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1133EC15-AE4D-4F77-8A3A-0460AFED7E75}" type="sibTrans" cxnId="{C622C143-5D87-41AC-ADFF-909CE6895946}">
      <dgm:prSet/>
      <dgm:spPr/>
      <dgm:t>
        <a:bodyPr/>
        <a:lstStyle/>
        <a:p>
          <a:endParaRPr lang="en-US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7C868ACE-EFFB-495D-AD93-9BEB3617DC27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5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গুরুত্ব</a:t>
          </a:r>
          <a:endParaRPr lang="en-US" sz="5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7D96FD8A-6DE6-4DD0-BE9A-7DE4E7AE7904}" type="parTrans" cxnId="{C047AD2A-0F0D-4124-9D0D-46DA5D9A8D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A4BC35-D36A-49C3-AFEB-1EA2AC1D29D5}" type="sibTrans" cxnId="{C047AD2A-0F0D-4124-9D0D-46DA5D9A8D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0230B2-6778-4E9F-8E03-B1C8A9EFB9B1}" type="pres">
      <dgm:prSet presAssocID="{6988790F-ACDE-4BC4-A9E1-9B3EA44C83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4645F0-1E09-4C35-9616-34FF432BA4D3}" type="pres">
      <dgm:prSet presAssocID="{C7096B97-B159-441F-BA07-C6F8CEC0EDC9}" presName="root1" presStyleCnt="0"/>
      <dgm:spPr/>
    </dgm:pt>
    <dgm:pt modelId="{79DF4B30-E03E-4700-9577-B6A5166E7880}" type="pres">
      <dgm:prSet presAssocID="{C7096B97-B159-441F-BA07-C6F8CEC0EDC9}" presName="LevelOneTextNode" presStyleLbl="node0" presStyleIdx="0" presStyleCnt="1" custScaleX="190105" custScaleY="284858">
        <dgm:presLayoutVars>
          <dgm:chPref val="3"/>
        </dgm:presLayoutVars>
      </dgm:prSet>
      <dgm:spPr/>
    </dgm:pt>
    <dgm:pt modelId="{3E3021CF-B1DB-4D35-83DB-80F7C60E4DB7}" type="pres">
      <dgm:prSet presAssocID="{C7096B97-B159-441F-BA07-C6F8CEC0EDC9}" presName="level2hierChild" presStyleCnt="0"/>
      <dgm:spPr/>
    </dgm:pt>
    <dgm:pt modelId="{1A86C398-9E2F-4986-B555-02FE152572A5}" type="pres">
      <dgm:prSet presAssocID="{663282D2-4D53-4ECA-AF5F-BCE74805FBBA}" presName="conn2-1" presStyleLbl="parChTrans1D2" presStyleIdx="0" presStyleCnt="4"/>
      <dgm:spPr/>
    </dgm:pt>
    <dgm:pt modelId="{0DBD2ACB-8C5B-48C9-8F42-FFF48024477A}" type="pres">
      <dgm:prSet presAssocID="{663282D2-4D53-4ECA-AF5F-BCE74805FBBA}" presName="connTx" presStyleLbl="parChTrans1D2" presStyleIdx="0" presStyleCnt="4"/>
      <dgm:spPr/>
    </dgm:pt>
    <dgm:pt modelId="{AF281EA3-740D-444B-AD83-934C39D5D58E}" type="pres">
      <dgm:prSet presAssocID="{0D4FFFA6-98E1-49B8-8D7D-FC569D482517}" presName="root2" presStyleCnt="0"/>
      <dgm:spPr/>
    </dgm:pt>
    <dgm:pt modelId="{F73ED6A2-C1F5-4EDD-8F22-CC16550FC018}" type="pres">
      <dgm:prSet presAssocID="{0D4FFFA6-98E1-49B8-8D7D-FC569D482517}" presName="LevelTwoTextNode" presStyleLbl="node2" presStyleIdx="0" presStyleCnt="4" custScaleX="174186" custLinFactNeighborX="56" custLinFactNeighborY="-30000">
        <dgm:presLayoutVars>
          <dgm:chPref val="3"/>
        </dgm:presLayoutVars>
      </dgm:prSet>
      <dgm:spPr/>
    </dgm:pt>
    <dgm:pt modelId="{36B976E7-1714-4733-A8E1-1C81C756865E}" type="pres">
      <dgm:prSet presAssocID="{0D4FFFA6-98E1-49B8-8D7D-FC569D482517}" presName="level3hierChild" presStyleCnt="0"/>
      <dgm:spPr/>
    </dgm:pt>
    <dgm:pt modelId="{46903EC3-84F2-4B16-8930-079AA46F0F68}" type="pres">
      <dgm:prSet presAssocID="{92926F79-9C75-499E-AD95-40BD96061BBD}" presName="conn2-1" presStyleLbl="parChTrans1D2" presStyleIdx="1" presStyleCnt="4"/>
      <dgm:spPr/>
    </dgm:pt>
    <dgm:pt modelId="{1775B6D6-97FE-4452-9235-BE8BE28F6502}" type="pres">
      <dgm:prSet presAssocID="{92926F79-9C75-499E-AD95-40BD96061BBD}" presName="connTx" presStyleLbl="parChTrans1D2" presStyleIdx="1" presStyleCnt="4"/>
      <dgm:spPr/>
    </dgm:pt>
    <dgm:pt modelId="{5E4710CA-CF22-494C-8337-7C4DA1F01DF0}" type="pres">
      <dgm:prSet presAssocID="{FD332C6C-1A20-4AC6-A7F1-E42BD2379A57}" presName="root2" presStyleCnt="0"/>
      <dgm:spPr/>
    </dgm:pt>
    <dgm:pt modelId="{0CEE11C2-194A-4B9D-B12C-38CBFB050FB5}" type="pres">
      <dgm:prSet presAssocID="{FD332C6C-1A20-4AC6-A7F1-E42BD2379A57}" presName="LevelTwoTextNode" presStyleLbl="node2" presStyleIdx="1" presStyleCnt="4" custScaleX="174185" custLinFactNeighborX="56" custLinFactNeighborY="-7519">
        <dgm:presLayoutVars>
          <dgm:chPref val="3"/>
        </dgm:presLayoutVars>
      </dgm:prSet>
      <dgm:spPr/>
    </dgm:pt>
    <dgm:pt modelId="{B5244B8E-DF70-43AF-8159-80B79A6F35A2}" type="pres">
      <dgm:prSet presAssocID="{FD332C6C-1A20-4AC6-A7F1-E42BD2379A57}" presName="level3hierChild" presStyleCnt="0"/>
      <dgm:spPr/>
    </dgm:pt>
    <dgm:pt modelId="{750DE1CB-7A71-44E7-A0AB-76C5CFD0D52E}" type="pres">
      <dgm:prSet presAssocID="{B45CA42C-8F5C-4B1C-B893-64B35DA6B13A}" presName="conn2-1" presStyleLbl="parChTrans1D2" presStyleIdx="2" presStyleCnt="4"/>
      <dgm:spPr/>
    </dgm:pt>
    <dgm:pt modelId="{CE858DF0-F9E9-4DE7-9728-8D061EA06B72}" type="pres">
      <dgm:prSet presAssocID="{B45CA42C-8F5C-4B1C-B893-64B35DA6B13A}" presName="connTx" presStyleLbl="parChTrans1D2" presStyleIdx="2" presStyleCnt="4"/>
      <dgm:spPr/>
    </dgm:pt>
    <dgm:pt modelId="{C9A19F8C-FD4F-4DA3-AE32-622D8570F4F1}" type="pres">
      <dgm:prSet presAssocID="{9D456231-DE63-4D64-9616-779859FB78B5}" presName="root2" presStyleCnt="0"/>
      <dgm:spPr/>
    </dgm:pt>
    <dgm:pt modelId="{63FF89F7-579F-492E-BFDC-A34081E989AA}" type="pres">
      <dgm:prSet presAssocID="{9D456231-DE63-4D64-9616-779859FB78B5}" presName="LevelTwoTextNode" presStyleLbl="node2" presStyleIdx="2" presStyleCnt="4" custScaleX="174186" custLinFactNeighborX="56" custLinFactNeighborY="32354">
        <dgm:presLayoutVars>
          <dgm:chPref val="3"/>
        </dgm:presLayoutVars>
      </dgm:prSet>
      <dgm:spPr/>
    </dgm:pt>
    <dgm:pt modelId="{0CD3AD63-71E5-4313-A154-9A503243E947}" type="pres">
      <dgm:prSet presAssocID="{9D456231-DE63-4D64-9616-779859FB78B5}" presName="level3hierChild" presStyleCnt="0"/>
      <dgm:spPr/>
    </dgm:pt>
    <dgm:pt modelId="{C8321A5A-F643-42F5-B44F-DC81684360D1}" type="pres">
      <dgm:prSet presAssocID="{7D96FD8A-6DE6-4DD0-BE9A-7DE4E7AE7904}" presName="conn2-1" presStyleLbl="parChTrans1D2" presStyleIdx="3" presStyleCnt="4"/>
      <dgm:spPr/>
    </dgm:pt>
    <dgm:pt modelId="{8A31FDA1-282F-4165-9FCC-62EAF86BAA5B}" type="pres">
      <dgm:prSet presAssocID="{7D96FD8A-6DE6-4DD0-BE9A-7DE4E7AE7904}" presName="connTx" presStyleLbl="parChTrans1D2" presStyleIdx="3" presStyleCnt="4"/>
      <dgm:spPr/>
    </dgm:pt>
    <dgm:pt modelId="{467BEE63-BD2B-4BA2-A2A1-0886C464837F}" type="pres">
      <dgm:prSet presAssocID="{7C868ACE-EFFB-495D-AD93-9BEB3617DC27}" presName="root2" presStyleCnt="0"/>
      <dgm:spPr/>
    </dgm:pt>
    <dgm:pt modelId="{19E99CD6-CCD5-461E-A368-7B73CB693BCA}" type="pres">
      <dgm:prSet presAssocID="{7C868ACE-EFFB-495D-AD93-9BEB3617DC27}" presName="LevelTwoTextNode" presStyleLbl="node2" presStyleIdx="3" presStyleCnt="4" custScaleX="174185" custScaleY="149753" custLinFactNeighborY="44978">
        <dgm:presLayoutVars>
          <dgm:chPref val="3"/>
        </dgm:presLayoutVars>
      </dgm:prSet>
      <dgm:spPr/>
    </dgm:pt>
    <dgm:pt modelId="{C2D1F95E-C913-4D38-9CE6-93EF66813AF0}" type="pres">
      <dgm:prSet presAssocID="{7C868ACE-EFFB-495D-AD93-9BEB3617DC27}" presName="level3hierChild" presStyleCnt="0"/>
      <dgm:spPr/>
    </dgm:pt>
  </dgm:ptLst>
  <dgm:cxnLst>
    <dgm:cxn modelId="{6E2DF200-5477-46A7-80C9-AE11162DB438}" type="presOf" srcId="{7C868ACE-EFFB-495D-AD93-9BEB3617DC27}" destId="{19E99CD6-CCD5-461E-A368-7B73CB693BCA}" srcOrd="0" destOrd="0" presId="urn:microsoft.com/office/officeart/2005/8/layout/hierarchy2"/>
    <dgm:cxn modelId="{275B8505-34C6-4334-BE11-86ECB97E3AA2}" type="presOf" srcId="{92926F79-9C75-499E-AD95-40BD96061BBD}" destId="{1775B6D6-97FE-4452-9235-BE8BE28F6502}" srcOrd="1" destOrd="0" presId="urn:microsoft.com/office/officeart/2005/8/layout/hierarchy2"/>
    <dgm:cxn modelId="{71A09E11-4BF6-453A-B226-159D8739DB75}" type="presOf" srcId="{663282D2-4D53-4ECA-AF5F-BCE74805FBBA}" destId="{1A86C398-9E2F-4986-B555-02FE152572A5}" srcOrd="0" destOrd="0" presId="urn:microsoft.com/office/officeart/2005/8/layout/hierarchy2"/>
    <dgm:cxn modelId="{A7BB7D1E-1171-49AD-9515-0958F3644232}" type="presOf" srcId="{B45CA42C-8F5C-4B1C-B893-64B35DA6B13A}" destId="{750DE1CB-7A71-44E7-A0AB-76C5CFD0D52E}" srcOrd="0" destOrd="0" presId="urn:microsoft.com/office/officeart/2005/8/layout/hierarchy2"/>
    <dgm:cxn modelId="{CFF28921-4F96-42D6-9758-5C1767D0B561}" type="presOf" srcId="{C7096B97-B159-441F-BA07-C6F8CEC0EDC9}" destId="{79DF4B30-E03E-4700-9577-B6A5166E7880}" srcOrd="0" destOrd="0" presId="urn:microsoft.com/office/officeart/2005/8/layout/hierarchy2"/>
    <dgm:cxn modelId="{C047AD2A-0F0D-4124-9D0D-46DA5D9A8D27}" srcId="{C7096B97-B159-441F-BA07-C6F8CEC0EDC9}" destId="{7C868ACE-EFFB-495D-AD93-9BEB3617DC27}" srcOrd="3" destOrd="0" parTransId="{7D96FD8A-6DE6-4DD0-BE9A-7DE4E7AE7904}" sibTransId="{13A4BC35-D36A-49C3-AFEB-1EA2AC1D29D5}"/>
    <dgm:cxn modelId="{C622C143-5D87-41AC-ADFF-909CE6895946}" srcId="{C7096B97-B159-441F-BA07-C6F8CEC0EDC9}" destId="{9D456231-DE63-4D64-9616-779859FB78B5}" srcOrd="2" destOrd="0" parTransId="{B45CA42C-8F5C-4B1C-B893-64B35DA6B13A}" sibTransId="{1133EC15-AE4D-4F77-8A3A-0460AFED7E75}"/>
    <dgm:cxn modelId="{1868C04B-B2E6-447B-8FA3-012A2A5E0D1A}" type="presOf" srcId="{6988790F-ACDE-4BC4-A9E1-9B3EA44C834B}" destId="{520230B2-6778-4E9F-8E03-B1C8A9EFB9B1}" srcOrd="0" destOrd="0" presId="urn:microsoft.com/office/officeart/2005/8/layout/hierarchy2"/>
    <dgm:cxn modelId="{F02AC978-9781-4953-9EBB-FCE5CAB3266F}" type="presOf" srcId="{0D4FFFA6-98E1-49B8-8D7D-FC569D482517}" destId="{F73ED6A2-C1F5-4EDD-8F22-CC16550FC018}" srcOrd="0" destOrd="0" presId="urn:microsoft.com/office/officeart/2005/8/layout/hierarchy2"/>
    <dgm:cxn modelId="{826B567E-5FA7-46AE-82E7-5F8621F7CE4F}" type="presOf" srcId="{FD332C6C-1A20-4AC6-A7F1-E42BD2379A57}" destId="{0CEE11C2-194A-4B9D-B12C-38CBFB050FB5}" srcOrd="0" destOrd="0" presId="urn:microsoft.com/office/officeart/2005/8/layout/hierarchy2"/>
    <dgm:cxn modelId="{790BD682-E9BD-4F14-A38C-31D3C477284F}" type="presOf" srcId="{B45CA42C-8F5C-4B1C-B893-64B35DA6B13A}" destId="{CE858DF0-F9E9-4DE7-9728-8D061EA06B72}" srcOrd="1" destOrd="0" presId="urn:microsoft.com/office/officeart/2005/8/layout/hierarchy2"/>
    <dgm:cxn modelId="{3BD41387-74EE-4902-AFC5-2BC4737FEEE1}" type="presOf" srcId="{9D456231-DE63-4D64-9616-779859FB78B5}" destId="{63FF89F7-579F-492E-BFDC-A34081E989AA}" srcOrd="0" destOrd="0" presId="urn:microsoft.com/office/officeart/2005/8/layout/hierarchy2"/>
    <dgm:cxn modelId="{4B6EC39A-C8C0-4AE1-81B5-7C1E8381E318}" type="presOf" srcId="{7D96FD8A-6DE6-4DD0-BE9A-7DE4E7AE7904}" destId="{C8321A5A-F643-42F5-B44F-DC81684360D1}" srcOrd="0" destOrd="0" presId="urn:microsoft.com/office/officeart/2005/8/layout/hierarchy2"/>
    <dgm:cxn modelId="{6DA832A9-46CE-42CE-A614-1C2F09B51897}" srcId="{C7096B97-B159-441F-BA07-C6F8CEC0EDC9}" destId="{FD332C6C-1A20-4AC6-A7F1-E42BD2379A57}" srcOrd="1" destOrd="0" parTransId="{92926F79-9C75-499E-AD95-40BD96061BBD}" sibTransId="{CE766A15-161D-4885-A596-0FC6C3BB5838}"/>
    <dgm:cxn modelId="{2D0F71B0-70C0-473B-9633-8FCC6C3C60B4}" srcId="{C7096B97-B159-441F-BA07-C6F8CEC0EDC9}" destId="{0D4FFFA6-98E1-49B8-8D7D-FC569D482517}" srcOrd="0" destOrd="0" parTransId="{663282D2-4D53-4ECA-AF5F-BCE74805FBBA}" sibTransId="{4A1333F4-F853-4D78-942D-C9DECCA49855}"/>
    <dgm:cxn modelId="{9AA19EBA-56FB-4165-AFC6-98915B1F1A4A}" type="presOf" srcId="{663282D2-4D53-4ECA-AF5F-BCE74805FBBA}" destId="{0DBD2ACB-8C5B-48C9-8F42-FFF48024477A}" srcOrd="1" destOrd="0" presId="urn:microsoft.com/office/officeart/2005/8/layout/hierarchy2"/>
    <dgm:cxn modelId="{F2832CC2-CE1B-4F85-83D9-5848538439C3}" type="presOf" srcId="{92926F79-9C75-499E-AD95-40BD96061BBD}" destId="{46903EC3-84F2-4B16-8930-079AA46F0F68}" srcOrd="0" destOrd="0" presId="urn:microsoft.com/office/officeart/2005/8/layout/hierarchy2"/>
    <dgm:cxn modelId="{7B571CCA-3C44-47EE-BB06-BE275D374AEE}" srcId="{6988790F-ACDE-4BC4-A9E1-9B3EA44C834B}" destId="{C7096B97-B159-441F-BA07-C6F8CEC0EDC9}" srcOrd="0" destOrd="0" parTransId="{71EED0A4-3D28-49AE-8F75-DDA9349F6605}" sibTransId="{C017AF2C-4A5E-4212-A468-976893D3D09D}"/>
    <dgm:cxn modelId="{2090BBD5-A612-4EA8-9FA2-F4A888148440}" type="presOf" srcId="{7D96FD8A-6DE6-4DD0-BE9A-7DE4E7AE7904}" destId="{8A31FDA1-282F-4165-9FCC-62EAF86BAA5B}" srcOrd="1" destOrd="0" presId="urn:microsoft.com/office/officeart/2005/8/layout/hierarchy2"/>
    <dgm:cxn modelId="{BE6DBC03-718B-46BD-A1C2-3601C744483D}" type="presParOf" srcId="{520230B2-6778-4E9F-8E03-B1C8A9EFB9B1}" destId="{834645F0-1E09-4C35-9616-34FF432BA4D3}" srcOrd="0" destOrd="0" presId="urn:microsoft.com/office/officeart/2005/8/layout/hierarchy2"/>
    <dgm:cxn modelId="{CE182F55-5506-4E47-89B3-45FE70172596}" type="presParOf" srcId="{834645F0-1E09-4C35-9616-34FF432BA4D3}" destId="{79DF4B30-E03E-4700-9577-B6A5166E7880}" srcOrd="0" destOrd="0" presId="urn:microsoft.com/office/officeart/2005/8/layout/hierarchy2"/>
    <dgm:cxn modelId="{9B913634-B63C-4CB3-BA6F-29C04263BE16}" type="presParOf" srcId="{834645F0-1E09-4C35-9616-34FF432BA4D3}" destId="{3E3021CF-B1DB-4D35-83DB-80F7C60E4DB7}" srcOrd="1" destOrd="0" presId="urn:microsoft.com/office/officeart/2005/8/layout/hierarchy2"/>
    <dgm:cxn modelId="{93C0CD2F-867E-4CB3-9EFE-A719B3942490}" type="presParOf" srcId="{3E3021CF-B1DB-4D35-83DB-80F7C60E4DB7}" destId="{1A86C398-9E2F-4986-B555-02FE152572A5}" srcOrd="0" destOrd="0" presId="urn:microsoft.com/office/officeart/2005/8/layout/hierarchy2"/>
    <dgm:cxn modelId="{BAE46833-A00C-48A9-BC5A-C905DF7A355C}" type="presParOf" srcId="{1A86C398-9E2F-4986-B555-02FE152572A5}" destId="{0DBD2ACB-8C5B-48C9-8F42-FFF48024477A}" srcOrd="0" destOrd="0" presId="urn:microsoft.com/office/officeart/2005/8/layout/hierarchy2"/>
    <dgm:cxn modelId="{D4CD3918-BA26-4F14-B1F8-B6B90C34C8D3}" type="presParOf" srcId="{3E3021CF-B1DB-4D35-83DB-80F7C60E4DB7}" destId="{AF281EA3-740D-444B-AD83-934C39D5D58E}" srcOrd="1" destOrd="0" presId="urn:microsoft.com/office/officeart/2005/8/layout/hierarchy2"/>
    <dgm:cxn modelId="{5BC5C72D-F54C-40E3-B5A3-CBB4F244C6AC}" type="presParOf" srcId="{AF281EA3-740D-444B-AD83-934C39D5D58E}" destId="{F73ED6A2-C1F5-4EDD-8F22-CC16550FC018}" srcOrd="0" destOrd="0" presId="urn:microsoft.com/office/officeart/2005/8/layout/hierarchy2"/>
    <dgm:cxn modelId="{D96E6FE8-1CD1-4087-BD88-CA2E2364B58C}" type="presParOf" srcId="{AF281EA3-740D-444B-AD83-934C39D5D58E}" destId="{36B976E7-1714-4733-A8E1-1C81C756865E}" srcOrd="1" destOrd="0" presId="urn:microsoft.com/office/officeart/2005/8/layout/hierarchy2"/>
    <dgm:cxn modelId="{ED065F28-CC00-4E7D-B384-340754130DA5}" type="presParOf" srcId="{3E3021CF-B1DB-4D35-83DB-80F7C60E4DB7}" destId="{46903EC3-84F2-4B16-8930-079AA46F0F68}" srcOrd="2" destOrd="0" presId="urn:microsoft.com/office/officeart/2005/8/layout/hierarchy2"/>
    <dgm:cxn modelId="{4FFDBA7C-52E3-4C0A-B098-2BBE1EFFB7C4}" type="presParOf" srcId="{46903EC3-84F2-4B16-8930-079AA46F0F68}" destId="{1775B6D6-97FE-4452-9235-BE8BE28F6502}" srcOrd="0" destOrd="0" presId="urn:microsoft.com/office/officeart/2005/8/layout/hierarchy2"/>
    <dgm:cxn modelId="{386E0326-ED58-40B4-BDA7-839B102451D1}" type="presParOf" srcId="{3E3021CF-B1DB-4D35-83DB-80F7C60E4DB7}" destId="{5E4710CA-CF22-494C-8337-7C4DA1F01DF0}" srcOrd="3" destOrd="0" presId="urn:microsoft.com/office/officeart/2005/8/layout/hierarchy2"/>
    <dgm:cxn modelId="{33E80C5D-BF73-4E3A-AF00-AB53422EB033}" type="presParOf" srcId="{5E4710CA-CF22-494C-8337-7C4DA1F01DF0}" destId="{0CEE11C2-194A-4B9D-B12C-38CBFB050FB5}" srcOrd="0" destOrd="0" presId="urn:microsoft.com/office/officeart/2005/8/layout/hierarchy2"/>
    <dgm:cxn modelId="{27A116FD-8DDA-4ED2-B2E2-1330CA6A12F6}" type="presParOf" srcId="{5E4710CA-CF22-494C-8337-7C4DA1F01DF0}" destId="{B5244B8E-DF70-43AF-8159-80B79A6F35A2}" srcOrd="1" destOrd="0" presId="urn:microsoft.com/office/officeart/2005/8/layout/hierarchy2"/>
    <dgm:cxn modelId="{4635AC64-3BD6-4909-88AF-4F8F1BCFFA7B}" type="presParOf" srcId="{3E3021CF-B1DB-4D35-83DB-80F7C60E4DB7}" destId="{750DE1CB-7A71-44E7-A0AB-76C5CFD0D52E}" srcOrd="4" destOrd="0" presId="urn:microsoft.com/office/officeart/2005/8/layout/hierarchy2"/>
    <dgm:cxn modelId="{4F74B272-7817-4A58-87F7-8255510FCBCA}" type="presParOf" srcId="{750DE1CB-7A71-44E7-A0AB-76C5CFD0D52E}" destId="{CE858DF0-F9E9-4DE7-9728-8D061EA06B72}" srcOrd="0" destOrd="0" presId="urn:microsoft.com/office/officeart/2005/8/layout/hierarchy2"/>
    <dgm:cxn modelId="{D1B952B7-6BAA-4D04-BF04-41E149EC8342}" type="presParOf" srcId="{3E3021CF-B1DB-4D35-83DB-80F7C60E4DB7}" destId="{C9A19F8C-FD4F-4DA3-AE32-622D8570F4F1}" srcOrd="5" destOrd="0" presId="urn:microsoft.com/office/officeart/2005/8/layout/hierarchy2"/>
    <dgm:cxn modelId="{081C3537-74FB-4E3E-AF53-4A6255FB0FAA}" type="presParOf" srcId="{C9A19F8C-FD4F-4DA3-AE32-622D8570F4F1}" destId="{63FF89F7-579F-492E-BFDC-A34081E989AA}" srcOrd="0" destOrd="0" presId="urn:microsoft.com/office/officeart/2005/8/layout/hierarchy2"/>
    <dgm:cxn modelId="{34F78DDD-7F55-4CBB-8164-9881338081AA}" type="presParOf" srcId="{C9A19F8C-FD4F-4DA3-AE32-622D8570F4F1}" destId="{0CD3AD63-71E5-4313-A154-9A503243E947}" srcOrd="1" destOrd="0" presId="urn:microsoft.com/office/officeart/2005/8/layout/hierarchy2"/>
    <dgm:cxn modelId="{9A27952D-6B1A-45CF-8B7C-9E111DA01BF5}" type="presParOf" srcId="{3E3021CF-B1DB-4D35-83DB-80F7C60E4DB7}" destId="{C8321A5A-F643-42F5-B44F-DC81684360D1}" srcOrd="6" destOrd="0" presId="urn:microsoft.com/office/officeart/2005/8/layout/hierarchy2"/>
    <dgm:cxn modelId="{70E73F82-DFB3-4FBC-ACE5-00BD032666F0}" type="presParOf" srcId="{C8321A5A-F643-42F5-B44F-DC81684360D1}" destId="{8A31FDA1-282F-4165-9FCC-62EAF86BAA5B}" srcOrd="0" destOrd="0" presId="urn:microsoft.com/office/officeart/2005/8/layout/hierarchy2"/>
    <dgm:cxn modelId="{8AADAABC-AB82-4688-9E0A-889FA772E557}" type="presParOf" srcId="{3E3021CF-B1DB-4D35-83DB-80F7C60E4DB7}" destId="{467BEE63-BD2B-4BA2-A2A1-0886C464837F}" srcOrd="7" destOrd="0" presId="urn:microsoft.com/office/officeart/2005/8/layout/hierarchy2"/>
    <dgm:cxn modelId="{3F168392-B477-4BE9-924D-159DBE0BE376}" type="presParOf" srcId="{467BEE63-BD2B-4BA2-A2A1-0886C464837F}" destId="{19E99CD6-CCD5-461E-A368-7B73CB693BCA}" srcOrd="0" destOrd="0" presId="urn:microsoft.com/office/officeart/2005/8/layout/hierarchy2"/>
    <dgm:cxn modelId="{39E7B164-22B4-4CFA-8E36-4B820A8A5642}" type="presParOf" srcId="{467BEE63-BD2B-4BA2-A2A1-0886C464837F}" destId="{C2D1F95E-C913-4D38-9CE6-93EF66813A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C0E2A-C60F-4B01-B0CC-B150A1D771F6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369E852-14E8-4421-938E-099B1618554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5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অবতরণ</a:t>
          </a:r>
          <a:endParaRPr lang="en-US" sz="5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0FD755E0-82F6-4257-9D62-5B30DABAE926}" type="parTrans" cxnId="{482F1149-B0F1-4D93-ABCD-077A1AA1E9CC}">
      <dgm:prSet/>
      <dgm:spPr/>
      <dgm:t>
        <a:bodyPr/>
        <a:lstStyle/>
        <a:p>
          <a:endParaRPr lang="en-US"/>
        </a:p>
      </dgm:t>
    </dgm:pt>
    <dgm:pt modelId="{FF95F6B0-015C-4D74-8A32-0C7F132443B3}" type="sibTrans" cxnId="{482F1149-B0F1-4D93-ABCD-077A1AA1E9CC}">
      <dgm:prSet/>
      <dgm:spPr/>
      <dgm:t>
        <a:bodyPr/>
        <a:lstStyle/>
        <a:p>
          <a:endParaRPr lang="en-US"/>
        </a:p>
      </dgm:t>
    </dgm:pt>
    <dgm:pt modelId="{CEC83E36-074D-4BF4-9BBC-54218AFCB985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হযরত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মুহাম্মদ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(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সঃ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)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এর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উপর</a:t>
          </a: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6CF8B04F-B89C-4937-8AD0-D531D384B140}" type="parTrans" cxnId="{CDDFFFFE-0DF3-466F-9A34-1B1FC7EE90D0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FA7CB9CA-CFA5-4093-81CB-7827C2B497B1}" type="sibTrans" cxnId="{CDDFFFFE-0DF3-466F-9A34-1B1FC7EE90D0}">
      <dgm:prSet/>
      <dgm:spPr/>
      <dgm:t>
        <a:bodyPr/>
        <a:lstStyle/>
        <a:p>
          <a:endParaRPr lang="en-US"/>
        </a:p>
      </dgm:t>
    </dgm:pt>
    <dgm:pt modelId="{03EAA8E5-FBB2-48F4-8FA0-EBFC495A15F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লাওহি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মাহফুজ</a:t>
          </a: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BD815A7B-EE4D-4964-B395-E3683BCF2FB5}" type="parTrans" cxnId="{F81FAD42-0DE6-4039-A802-C85B98A45F65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553C84CB-4773-4243-A2A8-8C630A38BE08}" type="sibTrans" cxnId="{F81FAD42-0DE6-4039-A802-C85B98A45F65}">
      <dgm:prSet/>
      <dgm:spPr/>
      <dgm:t>
        <a:bodyPr/>
        <a:lstStyle/>
        <a:p>
          <a:endParaRPr lang="en-US"/>
        </a:p>
      </dgm:t>
    </dgm:pt>
    <dgm:pt modelId="{EA568DC2-4829-48F2-9EF8-A46253E511F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সংরক্ষিত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ফলক</a:t>
          </a: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3618C7DA-8584-435E-B1B4-8BE9A32EB48A}" type="parTrans" cxnId="{7C60320B-27BC-43DD-9FA0-8EC7D4E2A7A9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9CF0E177-C1CD-401A-945D-4AA439B46E5A}" type="sibTrans" cxnId="{7C60320B-27BC-43DD-9FA0-8EC7D4E2A7A9}">
      <dgm:prSet/>
      <dgm:spPr/>
      <dgm:t>
        <a:bodyPr/>
        <a:lstStyle/>
        <a:p>
          <a:endParaRPr lang="en-US"/>
        </a:p>
      </dgm:t>
    </dgm:pt>
    <dgm:pt modelId="{2AAC108B-C44C-4117-AA39-05B16E2E2EB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নবির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জন্ম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আরব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দেশে</a:t>
          </a: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D89FA844-681D-47B9-9374-D3C91B0CE4C2}" type="parTrans" cxnId="{F1CF6FCB-ECD6-4F94-8D82-0C08F540EA26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E15AF038-5E65-41AF-AC20-0397227ADAB6}" type="sibTrans" cxnId="{F1CF6FCB-ECD6-4F94-8D82-0C08F540EA26}">
      <dgm:prSet/>
      <dgm:spPr/>
      <dgm:t>
        <a:bodyPr/>
        <a:lstStyle/>
        <a:p>
          <a:endParaRPr lang="en-US"/>
        </a:p>
      </dgm:t>
    </dgm:pt>
    <dgm:pt modelId="{309C18C9-7907-4DD0-942C-104AD0C0A65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লোকজন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ছিল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মূর্তিপূজক</a:t>
          </a: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80FA5507-6932-436C-89BE-AB5AC78442E1}" type="parTrans" cxnId="{2B874FBF-F991-458B-85CB-CFE825ED0C47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C85641BE-1E09-41EE-9D79-138C425964D5}" type="sibTrans" cxnId="{2B874FBF-F991-458B-85CB-CFE825ED0C47}">
      <dgm:prSet/>
      <dgm:spPr/>
      <dgm:t>
        <a:bodyPr/>
        <a:lstStyle/>
        <a:p>
          <a:endParaRPr lang="en-US"/>
        </a:p>
      </dgm:t>
    </dgm:pt>
    <dgm:pt modelId="{AE67D0E2-0C54-4AF1-AB06-EB67480795F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A4B3371B-1CD6-4843-A8D6-CA84C4213A4C}" type="parTrans" cxnId="{00D054CC-B024-41F3-9F58-D624F797FF6D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5D8BB175-C59E-4290-8D24-C31B9E27E26C}" type="sibTrans" cxnId="{00D054CC-B024-41F3-9F58-D624F797FF6D}">
      <dgm:prSet/>
      <dgm:spPr/>
      <dgm:t>
        <a:bodyPr/>
        <a:lstStyle/>
        <a:p>
          <a:endParaRPr lang="en-US"/>
        </a:p>
      </dgm:t>
    </dgm:pt>
    <dgm:pt modelId="{C4B61E2E-C7CF-4C02-9680-29C645DE26D9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A3CCE58D-026B-4394-A631-9DFECDCD69C5}" type="parTrans" cxnId="{F19798B3-617D-4806-A2E5-FF9D057CDA23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50105389-88F4-4AEB-9BFA-DDB47CC324D4}" type="sibTrans" cxnId="{F19798B3-617D-4806-A2E5-FF9D057CDA23}">
      <dgm:prSet/>
      <dgm:spPr/>
      <dgm:t>
        <a:bodyPr/>
        <a:lstStyle/>
        <a:p>
          <a:endParaRPr lang="en-US"/>
        </a:p>
      </dgm:t>
    </dgm:pt>
    <dgm:pt modelId="{939BC29D-0880-4B9C-8F90-1F941DABC50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7ACBB9E9-514D-4D8A-BE30-09B499613B08}" type="parTrans" cxnId="{DDDD61EE-D9AB-4E31-AA1A-EA483AFFE80D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86D9597F-82A1-46A4-BF6C-C0480FB02FE3}" type="sibTrans" cxnId="{DDDD61EE-D9AB-4E31-AA1A-EA483AFFE80D}">
      <dgm:prSet/>
      <dgm:spPr/>
      <dgm:t>
        <a:bodyPr/>
        <a:lstStyle/>
        <a:p>
          <a:endParaRPr lang="en-US"/>
        </a:p>
      </dgm:t>
    </dgm:pt>
    <dgm:pt modelId="{9E363270-2EA1-406E-B526-7EF2FDBC5819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২৩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বছরে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পুরো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কুরআন</a:t>
          </a: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10520827-4ADA-42DE-A8F9-532039D9E3E7}" type="parTrans" cxnId="{E53E7981-D400-45F1-B088-C841DDB60874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323D8609-2F7F-4BCC-8D10-DE2418B1756B}" type="sibTrans" cxnId="{E53E7981-D400-45F1-B088-C841DDB60874}">
      <dgm:prSet/>
      <dgm:spPr/>
      <dgm:t>
        <a:bodyPr/>
        <a:lstStyle/>
        <a:p>
          <a:endParaRPr lang="en-US"/>
        </a:p>
      </dgm:t>
    </dgm:pt>
    <dgm:pt modelId="{D9F5AC4E-7C19-474B-A93E-1D8DB120E5E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বয়স</a:t>
          </a:r>
          <a:r>
            <a: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৪০ </a:t>
          </a:r>
          <a:r>
            <a:rPr lang="en-US" sz="3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বছর</a:t>
          </a:r>
          <a:endParaRPr lang="en-US" sz="3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76DCC0A8-0621-4C92-8632-796D684C6EDF}" type="parTrans" cxnId="{1D49C02B-EC53-4271-93C9-B835EF90EDC7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5E03318-2C60-4BA0-9288-D67308136488}" type="sibTrans" cxnId="{1D49C02B-EC53-4271-93C9-B835EF90EDC7}">
      <dgm:prSet/>
      <dgm:spPr/>
      <dgm:t>
        <a:bodyPr/>
        <a:lstStyle/>
        <a:p>
          <a:endParaRPr lang="en-US"/>
        </a:p>
      </dgm:t>
    </dgm:pt>
    <dgm:pt modelId="{66C8F88B-133E-4E1F-8748-4D9BC9758200}" type="pres">
      <dgm:prSet presAssocID="{CE0C0E2A-C60F-4B01-B0CC-B150A1D771F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5CBD20-3B3F-45D1-9F4A-A322ED0CEB0F}" type="pres">
      <dgm:prSet presAssocID="{B369E852-14E8-4421-938E-099B16185549}" presName="centerShape" presStyleLbl="node0" presStyleIdx="0" presStyleCnt="1" custScaleX="204432" custLinFactNeighborX="-216" custLinFactNeighborY="1520"/>
      <dgm:spPr/>
    </dgm:pt>
    <dgm:pt modelId="{64E2775F-28A0-41B7-BFF6-5729C70BD146}" type="pres">
      <dgm:prSet presAssocID="{6CF8B04F-B89C-4937-8AD0-D531D384B140}" presName="parTrans" presStyleLbl="sibTrans2D1" presStyleIdx="0" presStyleCnt="10"/>
      <dgm:spPr/>
    </dgm:pt>
    <dgm:pt modelId="{E0A8E8BF-7584-48E9-B7BF-A52E80737CD4}" type="pres">
      <dgm:prSet presAssocID="{6CF8B04F-B89C-4937-8AD0-D531D384B140}" presName="connectorText" presStyleLbl="sibTrans2D1" presStyleIdx="0" presStyleCnt="10"/>
      <dgm:spPr/>
    </dgm:pt>
    <dgm:pt modelId="{2145E60F-F740-4F03-9357-AD8BB79C1D4C}" type="pres">
      <dgm:prSet presAssocID="{CEC83E36-074D-4BF4-9BBC-54218AFCB985}" presName="node" presStyleLbl="node1" presStyleIdx="0" presStyleCnt="10" custScaleX="227683">
        <dgm:presLayoutVars>
          <dgm:bulletEnabled val="1"/>
        </dgm:presLayoutVars>
      </dgm:prSet>
      <dgm:spPr/>
    </dgm:pt>
    <dgm:pt modelId="{2E4AFA4E-3162-493D-9B47-3B6C7C540069}" type="pres">
      <dgm:prSet presAssocID="{BD815A7B-EE4D-4964-B395-E3683BCF2FB5}" presName="parTrans" presStyleLbl="sibTrans2D1" presStyleIdx="1" presStyleCnt="10"/>
      <dgm:spPr/>
    </dgm:pt>
    <dgm:pt modelId="{CF5C4AEF-6420-490F-9CC9-8561B676AB78}" type="pres">
      <dgm:prSet presAssocID="{BD815A7B-EE4D-4964-B395-E3683BCF2FB5}" presName="connectorText" presStyleLbl="sibTrans2D1" presStyleIdx="1" presStyleCnt="10"/>
      <dgm:spPr/>
    </dgm:pt>
    <dgm:pt modelId="{73649940-0499-4E58-8A0A-95E23AE7002D}" type="pres">
      <dgm:prSet presAssocID="{03EAA8E5-FBB2-48F4-8FA0-EBFC495A15F9}" presName="node" presStyleLbl="node1" presStyleIdx="1" presStyleCnt="10" custScaleX="170760" custRadScaleRad="146907" custRadScaleInc="76585">
        <dgm:presLayoutVars>
          <dgm:bulletEnabled val="1"/>
        </dgm:presLayoutVars>
      </dgm:prSet>
      <dgm:spPr/>
    </dgm:pt>
    <dgm:pt modelId="{E53B1123-173C-45D9-A6F5-E02B6FE968B9}" type="pres">
      <dgm:prSet presAssocID="{3618C7DA-8584-435E-B1B4-8BE9A32EB48A}" presName="parTrans" presStyleLbl="sibTrans2D1" presStyleIdx="2" presStyleCnt="10"/>
      <dgm:spPr/>
    </dgm:pt>
    <dgm:pt modelId="{133BD85A-6B0E-43F1-9AC8-D57B35C04EC6}" type="pres">
      <dgm:prSet presAssocID="{3618C7DA-8584-435E-B1B4-8BE9A32EB48A}" presName="connectorText" presStyleLbl="sibTrans2D1" presStyleIdx="2" presStyleCnt="10"/>
      <dgm:spPr/>
    </dgm:pt>
    <dgm:pt modelId="{8661E9C6-492D-47AB-A0D0-F1970F65CD60}" type="pres">
      <dgm:prSet presAssocID="{EA568DC2-4829-48F2-9EF8-A46253E511F3}" presName="node" presStyleLbl="node1" presStyleIdx="2" presStyleCnt="10" custScaleX="157378" custRadScaleRad="118434" custRadScaleInc="24151">
        <dgm:presLayoutVars>
          <dgm:bulletEnabled val="1"/>
        </dgm:presLayoutVars>
      </dgm:prSet>
      <dgm:spPr/>
    </dgm:pt>
    <dgm:pt modelId="{E9A35E3D-73B2-4941-B653-BCAA274F9232}" type="pres">
      <dgm:prSet presAssocID="{D89FA844-681D-47B9-9374-D3C91B0CE4C2}" presName="parTrans" presStyleLbl="sibTrans2D1" presStyleIdx="3" presStyleCnt="10"/>
      <dgm:spPr/>
    </dgm:pt>
    <dgm:pt modelId="{DA784AB1-7BCF-49A1-B72A-4864480223D0}" type="pres">
      <dgm:prSet presAssocID="{D89FA844-681D-47B9-9374-D3C91B0CE4C2}" presName="connectorText" presStyleLbl="sibTrans2D1" presStyleIdx="3" presStyleCnt="10"/>
      <dgm:spPr/>
    </dgm:pt>
    <dgm:pt modelId="{B178CAE4-A464-4A3C-A0CB-64530D20D359}" type="pres">
      <dgm:prSet presAssocID="{2AAC108B-C44C-4117-AA39-05B16E2E2EBA}" presName="node" presStyleLbl="node1" presStyleIdx="3" presStyleCnt="10" custScaleX="178721" custRadScaleRad="114966" custRadScaleInc="-16485">
        <dgm:presLayoutVars>
          <dgm:bulletEnabled val="1"/>
        </dgm:presLayoutVars>
      </dgm:prSet>
      <dgm:spPr/>
    </dgm:pt>
    <dgm:pt modelId="{488924E8-E2DE-47C5-9F1A-A93DE7F0EFF3}" type="pres">
      <dgm:prSet presAssocID="{80FA5507-6932-436C-89BE-AB5AC78442E1}" presName="parTrans" presStyleLbl="sibTrans2D1" presStyleIdx="4" presStyleCnt="10"/>
      <dgm:spPr/>
    </dgm:pt>
    <dgm:pt modelId="{30ADB133-0D5F-4CB0-AF23-AB8F22A28E7D}" type="pres">
      <dgm:prSet presAssocID="{80FA5507-6932-436C-89BE-AB5AC78442E1}" presName="connectorText" presStyleLbl="sibTrans2D1" presStyleIdx="4" presStyleCnt="10"/>
      <dgm:spPr/>
    </dgm:pt>
    <dgm:pt modelId="{11A505A6-A38C-4D0D-8DDE-8C7FA3BA5680}" type="pres">
      <dgm:prSet presAssocID="{309C18C9-7907-4DD0-942C-104AD0C0A65B}" presName="node" presStyleLbl="node1" presStyleIdx="4" presStyleCnt="10" custScaleX="219688" custRadScaleRad="146577" custRadScaleInc="-79316">
        <dgm:presLayoutVars>
          <dgm:bulletEnabled val="1"/>
        </dgm:presLayoutVars>
      </dgm:prSet>
      <dgm:spPr/>
    </dgm:pt>
    <dgm:pt modelId="{C6A8266C-6F3A-4A6B-9876-A2C0C1F45AF0}" type="pres">
      <dgm:prSet presAssocID="{A4B3371B-1CD6-4843-A8D6-CA84C4213A4C}" presName="parTrans" presStyleLbl="sibTrans2D1" presStyleIdx="5" presStyleCnt="10"/>
      <dgm:spPr/>
    </dgm:pt>
    <dgm:pt modelId="{FE373141-7681-4B8E-8834-7A06C89550BD}" type="pres">
      <dgm:prSet presAssocID="{A4B3371B-1CD6-4843-A8D6-CA84C4213A4C}" presName="connectorText" presStyleLbl="sibTrans2D1" presStyleIdx="5" presStyleCnt="10"/>
      <dgm:spPr/>
    </dgm:pt>
    <dgm:pt modelId="{320E6F7A-259D-4F1E-A8AE-2532FECF0953}" type="pres">
      <dgm:prSet presAssocID="{AE67D0E2-0C54-4AF1-AB06-EB67480795F1}" presName="node" presStyleLbl="node1" presStyleIdx="5" presStyleCnt="10" custScaleX="180503" custRadScaleRad="96781" custRadScaleInc="-11753">
        <dgm:presLayoutVars>
          <dgm:bulletEnabled val="1"/>
        </dgm:presLayoutVars>
      </dgm:prSet>
      <dgm:spPr>
        <a:prstGeom prst="roundRect">
          <a:avLst/>
        </a:prstGeom>
      </dgm:spPr>
    </dgm:pt>
    <dgm:pt modelId="{95CAD0EA-B3B9-4F8B-AAB8-4078EAF57D04}" type="pres">
      <dgm:prSet presAssocID="{76DCC0A8-0621-4C92-8632-796D684C6EDF}" presName="parTrans" presStyleLbl="sibTrans2D1" presStyleIdx="6" presStyleCnt="10"/>
      <dgm:spPr/>
    </dgm:pt>
    <dgm:pt modelId="{3D3488F9-EE41-455F-82C3-4E96EA833B95}" type="pres">
      <dgm:prSet presAssocID="{76DCC0A8-0621-4C92-8632-796D684C6EDF}" presName="connectorText" presStyleLbl="sibTrans2D1" presStyleIdx="6" presStyleCnt="10"/>
      <dgm:spPr/>
    </dgm:pt>
    <dgm:pt modelId="{35DFA181-D088-441A-9632-ACA60063B1C5}" type="pres">
      <dgm:prSet presAssocID="{D9F5AC4E-7C19-474B-A93E-1D8DB120E5E8}" presName="node" presStyleLbl="node1" presStyleIdx="6" presStyleCnt="10" custScaleX="205125" custRadScaleRad="152798" custRadScaleInc="81839">
        <dgm:presLayoutVars>
          <dgm:bulletEnabled val="1"/>
        </dgm:presLayoutVars>
      </dgm:prSet>
      <dgm:spPr/>
    </dgm:pt>
    <dgm:pt modelId="{C40CF339-E6A6-425B-B381-A85EFFAE2E84}" type="pres">
      <dgm:prSet presAssocID="{A3CCE58D-026B-4394-A631-9DFECDCD69C5}" presName="parTrans" presStyleLbl="sibTrans2D1" presStyleIdx="7" presStyleCnt="10"/>
      <dgm:spPr/>
    </dgm:pt>
    <dgm:pt modelId="{AB74F147-3D11-4045-946A-5D21EE618BB4}" type="pres">
      <dgm:prSet presAssocID="{A3CCE58D-026B-4394-A631-9DFECDCD69C5}" presName="connectorText" presStyleLbl="sibTrans2D1" presStyleIdx="7" presStyleCnt="10"/>
      <dgm:spPr/>
    </dgm:pt>
    <dgm:pt modelId="{8A0C1534-958B-45BB-A287-B85B1B594CC3}" type="pres">
      <dgm:prSet presAssocID="{C4B61E2E-C7CF-4C02-9680-29C645DE26D9}" presName="node" presStyleLbl="node1" presStyleIdx="7" presStyleCnt="10" custScaleX="198552" custRadScaleRad="124083" custRadScaleInc="22749">
        <dgm:presLayoutVars>
          <dgm:bulletEnabled val="1"/>
        </dgm:presLayoutVars>
      </dgm:prSet>
      <dgm:spPr>
        <a:prstGeom prst="roundRect">
          <a:avLst/>
        </a:prstGeom>
      </dgm:spPr>
    </dgm:pt>
    <dgm:pt modelId="{483BDD0B-18B8-4F80-B86B-D8F066FCD5A5}" type="pres">
      <dgm:prSet presAssocID="{7ACBB9E9-514D-4D8A-BE30-09B499613B08}" presName="parTrans" presStyleLbl="sibTrans2D1" presStyleIdx="8" presStyleCnt="10"/>
      <dgm:spPr/>
    </dgm:pt>
    <dgm:pt modelId="{A242F2A7-CA67-45ED-98C4-D02E5C717286}" type="pres">
      <dgm:prSet presAssocID="{7ACBB9E9-514D-4D8A-BE30-09B499613B08}" presName="connectorText" presStyleLbl="sibTrans2D1" presStyleIdx="8" presStyleCnt="10"/>
      <dgm:spPr/>
    </dgm:pt>
    <dgm:pt modelId="{DF5A4D95-FC0F-4B59-B39D-89E90C57B29B}" type="pres">
      <dgm:prSet presAssocID="{939BC29D-0880-4B9C-8F90-1F941DABC504}" presName="node" presStyleLbl="node1" presStyleIdx="8" presStyleCnt="10" custScaleX="227809" custRadScaleRad="125870" custRadScaleInc="-4824">
        <dgm:presLayoutVars>
          <dgm:bulletEnabled val="1"/>
        </dgm:presLayoutVars>
      </dgm:prSet>
      <dgm:spPr/>
    </dgm:pt>
    <dgm:pt modelId="{1D4439AC-82A8-4C09-99D4-452407B7F760}" type="pres">
      <dgm:prSet presAssocID="{10520827-4ADA-42DE-A8F9-532039D9E3E7}" presName="parTrans" presStyleLbl="sibTrans2D1" presStyleIdx="9" presStyleCnt="10"/>
      <dgm:spPr/>
    </dgm:pt>
    <dgm:pt modelId="{77745164-DDB9-49B5-9C54-9EC40D22F3DB}" type="pres">
      <dgm:prSet presAssocID="{10520827-4ADA-42DE-A8F9-532039D9E3E7}" presName="connectorText" presStyleLbl="sibTrans2D1" presStyleIdx="9" presStyleCnt="10"/>
      <dgm:spPr/>
    </dgm:pt>
    <dgm:pt modelId="{50602751-9F3F-492F-AC40-262340F4420E}" type="pres">
      <dgm:prSet presAssocID="{9E363270-2EA1-406E-B526-7EF2FDBC5819}" presName="node" presStyleLbl="node1" presStyleIdx="9" presStyleCnt="10" custScaleX="225474" custRadScaleRad="145567" custRadScaleInc="-74100">
        <dgm:presLayoutVars>
          <dgm:bulletEnabled val="1"/>
        </dgm:presLayoutVars>
      </dgm:prSet>
      <dgm:spPr/>
    </dgm:pt>
  </dgm:ptLst>
  <dgm:cxnLst>
    <dgm:cxn modelId="{48F8C700-68C5-494E-8271-14C2A1A2405C}" type="presOf" srcId="{A3CCE58D-026B-4394-A631-9DFECDCD69C5}" destId="{C40CF339-E6A6-425B-B381-A85EFFAE2E84}" srcOrd="0" destOrd="0" presId="urn:microsoft.com/office/officeart/2005/8/layout/radial5"/>
    <dgm:cxn modelId="{7C60320B-27BC-43DD-9FA0-8EC7D4E2A7A9}" srcId="{B369E852-14E8-4421-938E-099B16185549}" destId="{EA568DC2-4829-48F2-9EF8-A46253E511F3}" srcOrd="2" destOrd="0" parTransId="{3618C7DA-8584-435E-B1B4-8BE9A32EB48A}" sibTransId="{9CF0E177-C1CD-401A-945D-4AA439B46E5A}"/>
    <dgm:cxn modelId="{13D1700B-6B26-48E4-A91A-702383E4EDC6}" type="presOf" srcId="{80FA5507-6932-436C-89BE-AB5AC78442E1}" destId="{30ADB133-0D5F-4CB0-AF23-AB8F22A28E7D}" srcOrd="1" destOrd="0" presId="urn:microsoft.com/office/officeart/2005/8/layout/radial5"/>
    <dgm:cxn modelId="{6C91F20B-C493-4117-88FA-D0915741C347}" type="presOf" srcId="{A4B3371B-1CD6-4843-A8D6-CA84C4213A4C}" destId="{FE373141-7681-4B8E-8834-7A06C89550BD}" srcOrd="1" destOrd="0" presId="urn:microsoft.com/office/officeart/2005/8/layout/radial5"/>
    <dgm:cxn modelId="{F7813113-96A9-416A-BE2E-386D631DE228}" type="presOf" srcId="{7ACBB9E9-514D-4D8A-BE30-09B499613B08}" destId="{A242F2A7-CA67-45ED-98C4-D02E5C717286}" srcOrd="1" destOrd="0" presId="urn:microsoft.com/office/officeart/2005/8/layout/radial5"/>
    <dgm:cxn modelId="{8796AE1F-E90D-4AE8-A9DC-F15FE2D2EBD9}" type="presOf" srcId="{CEC83E36-074D-4BF4-9BBC-54218AFCB985}" destId="{2145E60F-F740-4F03-9357-AD8BB79C1D4C}" srcOrd="0" destOrd="0" presId="urn:microsoft.com/office/officeart/2005/8/layout/radial5"/>
    <dgm:cxn modelId="{3AC12025-BDBC-4C77-ADB5-221216460947}" type="presOf" srcId="{3618C7DA-8584-435E-B1B4-8BE9A32EB48A}" destId="{E53B1123-173C-45D9-A6F5-E02B6FE968B9}" srcOrd="0" destOrd="0" presId="urn:microsoft.com/office/officeart/2005/8/layout/radial5"/>
    <dgm:cxn modelId="{1D49C02B-EC53-4271-93C9-B835EF90EDC7}" srcId="{B369E852-14E8-4421-938E-099B16185549}" destId="{D9F5AC4E-7C19-474B-A93E-1D8DB120E5E8}" srcOrd="6" destOrd="0" parTransId="{76DCC0A8-0621-4C92-8632-796D684C6EDF}" sibTransId="{35E03318-2C60-4BA0-9288-D67308136488}"/>
    <dgm:cxn modelId="{A01BB830-45CA-472B-B91C-974EA35F7560}" type="presOf" srcId="{2AAC108B-C44C-4117-AA39-05B16E2E2EBA}" destId="{B178CAE4-A464-4A3C-A0CB-64530D20D359}" srcOrd="0" destOrd="0" presId="urn:microsoft.com/office/officeart/2005/8/layout/radial5"/>
    <dgm:cxn modelId="{C90AC731-A77C-4D93-8055-D5FFD042B638}" type="presOf" srcId="{B369E852-14E8-4421-938E-099B16185549}" destId="{E15CBD20-3B3F-45D1-9F4A-A322ED0CEB0F}" srcOrd="0" destOrd="0" presId="urn:microsoft.com/office/officeart/2005/8/layout/radial5"/>
    <dgm:cxn modelId="{83DE5D3A-3510-4864-9A81-ECF1DF671F25}" type="presOf" srcId="{3618C7DA-8584-435E-B1B4-8BE9A32EB48A}" destId="{133BD85A-6B0E-43F1-9AC8-D57B35C04EC6}" srcOrd="1" destOrd="0" presId="urn:microsoft.com/office/officeart/2005/8/layout/radial5"/>
    <dgm:cxn modelId="{B28D263F-3D8F-4F07-A6BE-29DA0C0A50F6}" type="presOf" srcId="{03EAA8E5-FBB2-48F4-8FA0-EBFC495A15F9}" destId="{73649940-0499-4E58-8A0A-95E23AE7002D}" srcOrd="0" destOrd="0" presId="urn:microsoft.com/office/officeart/2005/8/layout/radial5"/>
    <dgm:cxn modelId="{950F605E-4610-4A99-B71F-2F7F1EDA7E05}" type="presOf" srcId="{D89FA844-681D-47B9-9374-D3C91B0CE4C2}" destId="{E9A35E3D-73B2-4941-B653-BCAA274F9232}" srcOrd="0" destOrd="0" presId="urn:microsoft.com/office/officeart/2005/8/layout/radial5"/>
    <dgm:cxn modelId="{2E45BA5F-4452-4258-AB01-63CF95209B13}" type="presOf" srcId="{C4B61E2E-C7CF-4C02-9680-29C645DE26D9}" destId="{8A0C1534-958B-45BB-A287-B85B1B594CC3}" srcOrd="0" destOrd="0" presId="urn:microsoft.com/office/officeart/2005/8/layout/radial5"/>
    <dgm:cxn modelId="{8001FB60-3FC2-46FA-9916-FF51DB4532BC}" type="presOf" srcId="{309C18C9-7907-4DD0-942C-104AD0C0A65B}" destId="{11A505A6-A38C-4D0D-8DDE-8C7FA3BA5680}" srcOrd="0" destOrd="0" presId="urn:microsoft.com/office/officeart/2005/8/layout/radial5"/>
    <dgm:cxn modelId="{F81FAD42-0DE6-4039-A802-C85B98A45F65}" srcId="{B369E852-14E8-4421-938E-099B16185549}" destId="{03EAA8E5-FBB2-48F4-8FA0-EBFC495A15F9}" srcOrd="1" destOrd="0" parTransId="{BD815A7B-EE4D-4964-B395-E3683BCF2FB5}" sibTransId="{553C84CB-4773-4243-A2A8-8C630A38BE08}"/>
    <dgm:cxn modelId="{15DA8F66-146D-4D7A-B239-B33454B131A3}" type="presOf" srcId="{BD815A7B-EE4D-4964-B395-E3683BCF2FB5}" destId="{2E4AFA4E-3162-493D-9B47-3B6C7C540069}" srcOrd="0" destOrd="0" presId="urn:microsoft.com/office/officeart/2005/8/layout/radial5"/>
    <dgm:cxn modelId="{482F1149-B0F1-4D93-ABCD-077A1AA1E9CC}" srcId="{CE0C0E2A-C60F-4B01-B0CC-B150A1D771F6}" destId="{B369E852-14E8-4421-938E-099B16185549}" srcOrd="0" destOrd="0" parTransId="{0FD755E0-82F6-4257-9D62-5B30DABAE926}" sibTransId="{FF95F6B0-015C-4D74-8A32-0C7F132443B3}"/>
    <dgm:cxn modelId="{476E156A-12AF-4030-983C-B7012772F0FE}" type="presOf" srcId="{CE0C0E2A-C60F-4B01-B0CC-B150A1D771F6}" destId="{66C8F88B-133E-4E1F-8748-4D9BC9758200}" srcOrd="0" destOrd="0" presId="urn:microsoft.com/office/officeart/2005/8/layout/radial5"/>
    <dgm:cxn modelId="{FAD9276A-B16D-4945-A661-718BB2497825}" type="presOf" srcId="{10520827-4ADA-42DE-A8F9-532039D9E3E7}" destId="{77745164-DDB9-49B5-9C54-9EC40D22F3DB}" srcOrd="1" destOrd="0" presId="urn:microsoft.com/office/officeart/2005/8/layout/radial5"/>
    <dgm:cxn modelId="{A19F436B-C62C-4991-A2E7-FC7BC7CC9921}" type="presOf" srcId="{BD815A7B-EE4D-4964-B395-E3683BCF2FB5}" destId="{CF5C4AEF-6420-490F-9CC9-8561B676AB78}" srcOrd="1" destOrd="0" presId="urn:microsoft.com/office/officeart/2005/8/layout/radial5"/>
    <dgm:cxn modelId="{834DE76C-E0FC-40F2-A34D-C59CBD12C2BF}" type="presOf" srcId="{76DCC0A8-0621-4C92-8632-796D684C6EDF}" destId="{95CAD0EA-B3B9-4F8B-AAB8-4078EAF57D04}" srcOrd="0" destOrd="0" presId="urn:microsoft.com/office/officeart/2005/8/layout/radial5"/>
    <dgm:cxn modelId="{E53E7981-D400-45F1-B088-C841DDB60874}" srcId="{B369E852-14E8-4421-938E-099B16185549}" destId="{9E363270-2EA1-406E-B526-7EF2FDBC5819}" srcOrd="9" destOrd="0" parTransId="{10520827-4ADA-42DE-A8F9-532039D9E3E7}" sibTransId="{323D8609-2F7F-4BCC-8D10-DE2418B1756B}"/>
    <dgm:cxn modelId="{80254E87-7B97-45C7-9451-7121745041BA}" type="presOf" srcId="{80FA5507-6932-436C-89BE-AB5AC78442E1}" destId="{488924E8-E2DE-47C5-9F1A-A93DE7F0EFF3}" srcOrd="0" destOrd="0" presId="urn:microsoft.com/office/officeart/2005/8/layout/radial5"/>
    <dgm:cxn modelId="{5C53B590-5C66-4166-A781-6C99DDD1C5C7}" type="presOf" srcId="{7ACBB9E9-514D-4D8A-BE30-09B499613B08}" destId="{483BDD0B-18B8-4F80-B86B-D8F066FCD5A5}" srcOrd="0" destOrd="0" presId="urn:microsoft.com/office/officeart/2005/8/layout/radial5"/>
    <dgm:cxn modelId="{DC61A599-EA3E-4888-8FF9-B9D685B72F4D}" type="presOf" srcId="{76DCC0A8-0621-4C92-8632-796D684C6EDF}" destId="{3D3488F9-EE41-455F-82C3-4E96EA833B95}" srcOrd="1" destOrd="0" presId="urn:microsoft.com/office/officeart/2005/8/layout/radial5"/>
    <dgm:cxn modelId="{21B2AD9A-1774-4A82-97D6-DAA6D06594C9}" type="presOf" srcId="{6CF8B04F-B89C-4937-8AD0-D531D384B140}" destId="{E0A8E8BF-7584-48E9-B7BF-A52E80737CD4}" srcOrd="1" destOrd="0" presId="urn:microsoft.com/office/officeart/2005/8/layout/radial5"/>
    <dgm:cxn modelId="{EB44E9A0-52CE-4855-90EF-36A2D5E33AE0}" type="presOf" srcId="{10520827-4ADA-42DE-A8F9-532039D9E3E7}" destId="{1D4439AC-82A8-4C09-99D4-452407B7F760}" srcOrd="0" destOrd="0" presId="urn:microsoft.com/office/officeart/2005/8/layout/radial5"/>
    <dgm:cxn modelId="{E4FBEEA3-E91F-4E8B-9420-CBB6F0C94DA8}" type="presOf" srcId="{EA568DC2-4829-48F2-9EF8-A46253E511F3}" destId="{8661E9C6-492D-47AB-A0D0-F1970F65CD60}" srcOrd="0" destOrd="0" presId="urn:microsoft.com/office/officeart/2005/8/layout/radial5"/>
    <dgm:cxn modelId="{F19798B3-617D-4806-A2E5-FF9D057CDA23}" srcId="{B369E852-14E8-4421-938E-099B16185549}" destId="{C4B61E2E-C7CF-4C02-9680-29C645DE26D9}" srcOrd="7" destOrd="0" parTransId="{A3CCE58D-026B-4394-A631-9DFECDCD69C5}" sibTransId="{50105389-88F4-4AEB-9BFA-DDB47CC324D4}"/>
    <dgm:cxn modelId="{2B874FBF-F991-458B-85CB-CFE825ED0C47}" srcId="{B369E852-14E8-4421-938E-099B16185549}" destId="{309C18C9-7907-4DD0-942C-104AD0C0A65B}" srcOrd="4" destOrd="0" parTransId="{80FA5507-6932-436C-89BE-AB5AC78442E1}" sibTransId="{C85641BE-1E09-41EE-9D79-138C425964D5}"/>
    <dgm:cxn modelId="{F1CF6FCB-ECD6-4F94-8D82-0C08F540EA26}" srcId="{B369E852-14E8-4421-938E-099B16185549}" destId="{2AAC108B-C44C-4117-AA39-05B16E2E2EBA}" srcOrd="3" destOrd="0" parTransId="{D89FA844-681D-47B9-9374-D3C91B0CE4C2}" sibTransId="{E15AF038-5E65-41AF-AC20-0397227ADAB6}"/>
    <dgm:cxn modelId="{00D054CC-B024-41F3-9F58-D624F797FF6D}" srcId="{B369E852-14E8-4421-938E-099B16185549}" destId="{AE67D0E2-0C54-4AF1-AB06-EB67480795F1}" srcOrd="5" destOrd="0" parTransId="{A4B3371B-1CD6-4843-A8D6-CA84C4213A4C}" sibTransId="{5D8BB175-C59E-4290-8D24-C31B9E27E26C}"/>
    <dgm:cxn modelId="{D707F8D1-587C-4300-AC52-FF5E3EE06922}" type="presOf" srcId="{9E363270-2EA1-406E-B526-7EF2FDBC5819}" destId="{50602751-9F3F-492F-AC40-262340F4420E}" srcOrd="0" destOrd="0" presId="urn:microsoft.com/office/officeart/2005/8/layout/radial5"/>
    <dgm:cxn modelId="{29C0EBD9-E285-4A83-8E48-70553EA64805}" type="presOf" srcId="{D9F5AC4E-7C19-474B-A93E-1D8DB120E5E8}" destId="{35DFA181-D088-441A-9632-ACA60063B1C5}" srcOrd="0" destOrd="0" presId="urn:microsoft.com/office/officeart/2005/8/layout/radial5"/>
    <dgm:cxn modelId="{41E753E0-B997-42C5-8B5B-5A30597FF329}" type="presOf" srcId="{AE67D0E2-0C54-4AF1-AB06-EB67480795F1}" destId="{320E6F7A-259D-4F1E-A8AE-2532FECF0953}" srcOrd="0" destOrd="0" presId="urn:microsoft.com/office/officeart/2005/8/layout/radial5"/>
    <dgm:cxn modelId="{D65930E5-402D-4C72-8CC6-1C5E0A9D783B}" type="presOf" srcId="{D89FA844-681D-47B9-9374-D3C91B0CE4C2}" destId="{DA784AB1-7BCF-49A1-B72A-4864480223D0}" srcOrd="1" destOrd="0" presId="urn:microsoft.com/office/officeart/2005/8/layout/radial5"/>
    <dgm:cxn modelId="{F2953AE5-D425-48DE-9B05-E02A2D98FB52}" type="presOf" srcId="{A4B3371B-1CD6-4843-A8D6-CA84C4213A4C}" destId="{C6A8266C-6F3A-4A6B-9876-A2C0C1F45AF0}" srcOrd="0" destOrd="0" presId="urn:microsoft.com/office/officeart/2005/8/layout/radial5"/>
    <dgm:cxn modelId="{DDDD61EE-D9AB-4E31-AA1A-EA483AFFE80D}" srcId="{B369E852-14E8-4421-938E-099B16185549}" destId="{939BC29D-0880-4B9C-8F90-1F941DABC504}" srcOrd="8" destOrd="0" parTransId="{7ACBB9E9-514D-4D8A-BE30-09B499613B08}" sibTransId="{86D9597F-82A1-46A4-BF6C-C0480FB02FE3}"/>
    <dgm:cxn modelId="{DDC6D6F1-AF37-4276-B0B1-E3C84EB02234}" type="presOf" srcId="{A3CCE58D-026B-4394-A631-9DFECDCD69C5}" destId="{AB74F147-3D11-4045-946A-5D21EE618BB4}" srcOrd="1" destOrd="0" presId="urn:microsoft.com/office/officeart/2005/8/layout/radial5"/>
    <dgm:cxn modelId="{918936F4-C242-4D23-9086-55A0DFDB85DD}" type="presOf" srcId="{6CF8B04F-B89C-4937-8AD0-D531D384B140}" destId="{64E2775F-28A0-41B7-BFF6-5729C70BD146}" srcOrd="0" destOrd="0" presId="urn:microsoft.com/office/officeart/2005/8/layout/radial5"/>
    <dgm:cxn modelId="{C58626F6-E3F1-48E1-844E-DB8616B13532}" type="presOf" srcId="{939BC29D-0880-4B9C-8F90-1F941DABC504}" destId="{DF5A4D95-FC0F-4B59-B39D-89E90C57B29B}" srcOrd="0" destOrd="0" presId="urn:microsoft.com/office/officeart/2005/8/layout/radial5"/>
    <dgm:cxn modelId="{CDDFFFFE-0DF3-466F-9A34-1B1FC7EE90D0}" srcId="{B369E852-14E8-4421-938E-099B16185549}" destId="{CEC83E36-074D-4BF4-9BBC-54218AFCB985}" srcOrd="0" destOrd="0" parTransId="{6CF8B04F-B89C-4937-8AD0-D531D384B140}" sibTransId="{FA7CB9CA-CFA5-4093-81CB-7827C2B497B1}"/>
    <dgm:cxn modelId="{C9DBB8E4-EFF3-4975-9217-73C1EA71D07F}" type="presParOf" srcId="{66C8F88B-133E-4E1F-8748-4D9BC9758200}" destId="{E15CBD20-3B3F-45D1-9F4A-A322ED0CEB0F}" srcOrd="0" destOrd="0" presId="urn:microsoft.com/office/officeart/2005/8/layout/radial5"/>
    <dgm:cxn modelId="{627B9B81-A1BF-422C-9752-82C6907D4B97}" type="presParOf" srcId="{66C8F88B-133E-4E1F-8748-4D9BC9758200}" destId="{64E2775F-28A0-41B7-BFF6-5729C70BD146}" srcOrd="1" destOrd="0" presId="urn:microsoft.com/office/officeart/2005/8/layout/radial5"/>
    <dgm:cxn modelId="{ED98E58C-84C9-42FD-9B54-92A3E73DACB9}" type="presParOf" srcId="{64E2775F-28A0-41B7-BFF6-5729C70BD146}" destId="{E0A8E8BF-7584-48E9-B7BF-A52E80737CD4}" srcOrd="0" destOrd="0" presId="urn:microsoft.com/office/officeart/2005/8/layout/radial5"/>
    <dgm:cxn modelId="{B38550C4-7780-4AC7-BA8E-BEE2EEB88E6B}" type="presParOf" srcId="{66C8F88B-133E-4E1F-8748-4D9BC9758200}" destId="{2145E60F-F740-4F03-9357-AD8BB79C1D4C}" srcOrd="2" destOrd="0" presId="urn:microsoft.com/office/officeart/2005/8/layout/radial5"/>
    <dgm:cxn modelId="{51E5D221-A0F9-42F2-9099-4598CFD9247A}" type="presParOf" srcId="{66C8F88B-133E-4E1F-8748-4D9BC9758200}" destId="{2E4AFA4E-3162-493D-9B47-3B6C7C540069}" srcOrd="3" destOrd="0" presId="urn:microsoft.com/office/officeart/2005/8/layout/radial5"/>
    <dgm:cxn modelId="{99C56C0C-8D53-4029-AA0A-406E807D2707}" type="presParOf" srcId="{2E4AFA4E-3162-493D-9B47-3B6C7C540069}" destId="{CF5C4AEF-6420-490F-9CC9-8561B676AB78}" srcOrd="0" destOrd="0" presId="urn:microsoft.com/office/officeart/2005/8/layout/radial5"/>
    <dgm:cxn modelId="{3F065BDD-6099-4CB1-93C3-58F4BBCEE82B}" type="presParOf" srcId="{66C8F88B-133E-4E1F-8748-4D9BC9758200}" destId="{73649940-0499-4E58-8A0A-95E23AE7002D}" srcOrd="4" destOrd="0" presId="urn:microsoft.com/office/officeart/2005/8/layout/radial5"/>
    <dgm:cxn modelId="{6BC7ECA1-C50A-471E-857F-BE4D7F003D17}" type="presParOf" srcId="{66C8F88B-133E-4E1F-8748-4D9BC9758200}" destId="{E53B1123-173C-45D9-A6F5-E02B6FE968B9}" srcOrd="5" destOrd="0" presId="urn:microsoft.com/office/officeart/2005/8/layout/radial5"/>
    <dgm:cxn modelId="{F5927368-1B57-492C-B5C0-D260083DBF18}" type="presParOf" srcId="{E53B1123-173C-45D9-A6F5-E02B6FE968B9}" destId="{133BD85A-6B0E-43F1-9AC8-D57B35C04EC6}" srcOrd="0" destOrd="0" presId="urn:microsoft.com/office/officeart/2005/8/layout/radial5"/>
    <dgm:cxn modelId="{97507B68-B5FA-41E6-A137-C20D011BCC72}" type="presParOf" srcId="{66C8F88B-133E-4E1F-8748-4D9BC9758200}" destId="{8661E9C6-492D-47AB-A0D0-F1970F65CD60}" srcOrd="6" destOrd="0" presId="urn:microsoft.com/office/officeart/2005/8/layout/radial5"/>
    <dgm:cxn modelId="{41CFE7DE-9726-46B6-81EC-8089A60FA623}" type="presParOf" srcId="{66C8F88B-133E-4E1F-8748-4D9BC9758200}" destId="{E9A35E3D-73B2-4941-B653-BCAA274F9232}" srcOrd="7" destOrd="0" presId="urn:microsoft.com/office/officeart/2005/8/layout/radial5"/>
    <dgm:cxn modelId="{044D22EC-3952-48D8-AC99-7F66B7B6C614}" type="presParOf" srcId="{E9A35E3D-73B2-4941-B653-BCAA274F9232}" destId="{DA784AB1-7BCF-49A1-B72A-4864480223D0}" srcOrd="0" destOrd="0" presId="urn:microsoft.com/office/officeart/2005/8/layout/radial5"/>
    <dgm:cxn modelId="{FDF9BBC2-BBB1-4F21-AFAA-F0E6AAAD5976}" type="presParOf" srcId="{66C8F88B-133E-4E1F-8748-4D9BC9758200}" destId="{B178CAE4-A464-4A3C-A0CB-64530D20D359}" srcOrd="8" destOrd="0" presId="urn:microsoft.com/office/officeart/2005/8/layout/radial5"/>
    <dgm:cxn modelId="{30F87F82-D432-465F-8511-A2D232C90EB1}" type="presParOf" srcId="{66C8F88B-133E-4E1F-8748-4D9BC9758200}" destId="{488924E8-E2DE-47C5-9F1A-A93DE7F0EFF3}" srcOrd="9" destOrd="0" presId="urn:microsoft.com/office/officeart/2005/8/layout/radial5"/>
    <dgm:cxn modelId="{4B35B1C4-3EDC-499C-BC2F-1042FAA755C8}" type="presParOf" srcId="{488924E8-E2DE-47C5-9F1A-A93DE7F0EFF3}" destId="{30ADB133-0D5F-4CB0-AF23-AB8F22A28E7D}" srcOrd="0" destOrd="0" presId="urn:microsoft.com/office/officeart/2005/8/layout/radial5"/>
    <dgm:cxn modelId="{9712520F-F7E1-4314-B6B0-A02195D896B7}" type="presParOf" srcId="{66C8F88B-133E-4E1F-8748-4D9BC9758200}" destId="{11A505A6-A38C-4D0D-8DDE-8C7FA3BA5680}" srcOrd="10" destOrd="0" presId="urn:microsoft.com/office/officeart/2005/8/layout/radial5"/>
    <dgm:cxn modelId="{B8A853F8-5735-4F24-A38C-EEDF0EFA8C98}" type="presParOf" srcId="{66C8F88B-133E-4E1F-8748-4D9BC9758200}" destId="{C6A8266C-6F3A-4A6B-9876-A2C0C1F45AF0}" srcOrd="11" destOrd="0" presId="urn:microsoft.com/office/officeart/2005/8/layout/radial5"/>
    <dgm:cxn modelId="{0F0A86DC-2136-4B6F-99EA-ED63D9C32DE8}" type="presParOf" srcId="{C6A8266C-6F3A-4A6B-9876-A2C0C1F45AF0}" destId="{FE373141-7681-4B8E-8834-7A06C89550BD}" srcOrd="0" destOrd="0" presId="urn:microsoft.com/office/officeart/2005/8/layout/radial5"/>
    <dgm:cxn modelId="{74A7FE17-EC65-41AF-AA44-85B7CCFE66E6}" type="presParOf" srcId="{66C8F88B-133E-4E1F-8748-4D9BC9758200}" destId="{320E6F7A-259D-4F1E-A8AE-2532FECF0953}" srcOrd="12" destOrd="0" presId="urn:microsoft.com/office/officeart/2005/8/layout/radial5"/>
    <dgm:cxn modelId="{D2677B49-48F5-4B8D-B524-156E370FC764}" type="presParOf" srcId="{66C8F88B-133E-4E1F-8748-4D9BC9758200}" destId="{95CAD0EA-B3B9-4F8B-AAB8-4078EAF57D04}" srcOrd="13" destOrd="0" presId="urn:microsoft.com/office/officeart/2005/8/layout/radial5"/>
    <dgm:cxn modelId="{8E38D69E-5026-4B53-8DD4-83E2DBA490AE}" type="presParOf" srcId="{95CAD0EA-B3B9-4F8B-AAB8-4078EAF57D04}" destId="{3D3488F9-EE41-455F-82C3-4E96EA833B95}" srcOrd="0" destOrd="0" presId="urn:microsoft.com/office/officeart/2005/8/layout/radial5"/>
    <dgm:cxn modelId="{52147991-480C-4F4F-9246-D2F5FB05F524}" type="presParOf" srcId="{66C8F88B-133E-4E1F-8748-4D9BC9758200}" destId="{35DFA181-D088-441A-9632-ACA60063B1C5}" srcOrd="14" destOrd="0" presId="urn:microsoft.com/office/officeart/2005/8/layout/radial5"/>
    <dgm:cxn modelId="{FDD948BE-9D91-4AC1-804B-CF5D5FF1944A}" type="presParOf" srcId="{66C8F88B-133E-4E1F-8748-4D9BC9758200}" destId="{C40CF339-E6A6-425B-B381-A85EFFAE2E84}" srcOrd="15" destOrd="0" presId="urn:microsoft.com/office/officeart/2005/8/layout/radial5"/>
    <dgm:cxn modelId="{B6FDE9A0-566C-4FAE-A969-BF91123E1C55}" type="presParOf" srcId="{C40CF339-E6A6-425B-B381-A85EFFAE2E84}" destId="{AB74F147-3D11-4045-946A-5D21EE618BB4}" srcOrd="0" destOrd="0" presId="urn:microsoft.com/office/officeart/2005/8/layout/radial5"/>
    <dgm:cxn modelId="{C2696AE7-EE26-4C3B-8688-1295F450FD00}" type="presParOf" srcId="{66C8F88B-133E-4E1F-8748-4D9BC9758200}" destId="{8A0C1534-958B-45BB-A287-B85B1B594CC3}" srcOrd="16" destOrd="0" presId="urn:microsoft.com/office/officeart/2005/8/layout/radial5"/>
    <dgm:cxn modelId="{4CD3E2FB-D164-4383-8082-3D68CDCB998D}" type="presParOf" srcId="{66C8F88B-133E-4E1F-8748-4D9BC9758200}" destId="{483BDD0B-18B8-4F80-B86B-D8F066FCD5A5}" srcOrd="17" destOrd="0" presId="urn:microsoft.com/office/officeart/2005/8/layout/radial5"/>
    <dgm:cxn modelId="{59C26D9E-DF3C-483B-A960-A50104DD3DF9}" type="presParOf" srcId="{483BDD0B-18B8-4F80-B86B-D8F066FCD5A5}" destId="{A242F2A7-CA67-45ED-98C4-D02E5C717286}" srcOrd="0" destOrd="0" presId="urn:microsoft.com/office/officeart/2005/8/layout/radial5"/>
    <dgm:cxn modelId="{23D896C4-A63F-45ED-8EDA-598E1969577C}" type="presParOf" srcId="{66C8F88B-133E-4E1F-8748-4D9BC9758200}" destId="{DF5A4D95-FC0F-4B59-B39D-89E90C57B29B}" srcOrd="18" destOrd="0" presId="urn:microsoft.com/office/officeart/2005/8/layout/radial5"/>
    <dgm:cxn modelId="{F8908892-3CEB-4F7F-9077-5430E3B609D0}" type="presParOf" srcId="{66C8F88B-133E-4E1F-8748-4D9BC9758200}" destId="{1D4439AC-82A8-4C09-99D4-452407B7F760}" srcOrd="19" destOrd="0" presId="urn:microsoft.com/office/officeart/2005/8/layout/radial5"/>
    <dgm:cxn modelId="{9D9682D4-29AF-4C99-8926-851B80E70302}" type="presParOf" srcId="{1D4439AC-82A8-4C09-99D4-452407B7F760}" destId="{77745164-DDB9-49B5-9C54-9EC40D22F3DB}" srcOrd="0" destOrd="0" presId="urn:microsoft.com/office/officeart/2005/8/layout/radial5"/>
    <dgm:cxn modelId="{3ED44907-2F5F-47E7-99D1-71DEA10AA0CA}" type="presParOf" srcId="{66C8F88B-133E-4E1F-8748-4D9BC9758200}" destId="{50602751-9F3F-492F-AC40-262340F4420E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A92D6-1E93-49F8-BA47-412C6DAEF14D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829BB20-D9F8-4461-8DF0-1351EADA7327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80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গুরুত্ব</a:t>
          </a:r>
          <a:endParaRPr lang="en-US" sz="80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17CB6603-F7E4-4101-BDDE-35EFA8A63EB9}" type="parTrans" cxnId="{3B59FCA6-969B-40C0-97BA-312C43D3B5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65EEF5-A53C-4A60-9E99-399845C57AEB}" type="sibTrans" cxnId="{3B59FCA6-969B-40C0-97BA-312C43D3B5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5286D2-CA1C-4FDB-92F3-B3973EF21C6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জ্ঞানের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ভান্ডার</a:t>
          </a:r>
          <a:endParaRPr lang="en-US" sz="4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F9CBF37D-DC25-4189-90E7-3167F04678C4}" type="parTrans" cxnId="{D6C2A134-8DFB-41E9-8E6F-5A7FCE8248BE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44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6EADCC2F-A914-4577-94C4-02F0B3635A4B}" type="sibTrans" cxnId="{D6C2A134-8DFB-41E9-8E6F-5A7FCE8248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B390E5-9841-4CA3-8DF2-E633BCDED5A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সব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বিষয়ের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বিবরণ</a:t>
          </a:r>
          <a:endParaRPr lang="en-US" sz="4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19697A77-063E-47D1-9780-A85BA0B52FB5}" type="parTrans" cxnId="{306002FA-738D-49A3-8B11-50E0735D5871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44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012510C9-B686-4DC4-9F01-FFE0D17A247D}" type="sibTrans" cxnId="{306002FA-738D-49A3-8B11-50E0735D58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189D87-92EC-4467-8F22-7BDF827A125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সকল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বিধি-বিধানের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উৎস</a:t>
          </a:r>
          <a:endParaRPr lang="en-US" sz="4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710ED30E-D6CB-4420-BB48-3EF3E9E27735}" type="parTrans" cxnId="{3E1F15B3-B245-43C7-AC39-40DB389CEC79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44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9D72F537-972A-4326-B180-BCE41283F7B1}" type="sibTrans" cxnId="{3E1F15B3-B245-43C7-AC39-40DB389CEC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DDEEFD-3370-4042-9DBA-602E5B6A224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সত্য-মিথ্যার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পার্থক্যকারী</a:t>
          </a:r>
          <a:endParaRPr lang="en-US" sz="4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548CF34E-D738-461B-9A37-34CA6A729F67}" type="parTrans" cxnId="{458330CE-3139-4807-9564-9B7A488D2A41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44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93232263-4BA5-47BC-B8FD-48FF906431F6}" type="sibTrans" cxnId="{458330CE-3139-4807-9564-9B7A488D2A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B7B5D6-F3A1-4AA9-A76A-BE5D46AAA0D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সর্বশেষ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ও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সর্বশ্রেষ্ঠ</a:t>
          </a:r>
          <a:r>
            <a: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গ্রন্থ</a:t>
          </a:r>
          <a:endParaRPr lang="en-US" sz="44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B02C774E-3C5D-493C-A52B-FE6817665959}" type="parTrans" cxnId="{B07959AA-9680-4D07-A998-8327A430CFAF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4400">
            <a:solidFill>
              <a:schemeClr val="tx1"/>
            </a:solidFill>
          </a:endParaRPr>
        </a:p>
      </dgm:t>
    </dgm:pt>
    <dgm:pt modelId="{78860FD2-C2E3-4C6D-AD50-A12C80AD26AB}" type="sibTrans" cxnId="{B07959AA-9680-4D07-A998-8327A430CF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7279DD-7281-4AA7-9941-04DB69C2EA79}" type="pres">
      <dgm:prSet presAssocID="{507A92D6-1E93-49F8-BA47-412C6DAEF14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1175A4-0E00-4E57-AD48-39012080FA7B}" type="pres">
      <dgm:prSet presAssocID="{D829BB20-D9F8-4461-8DF0-1351EADA7327}" presName="centerShape" presStyleLbl="node0" presStyleIdx="0" presStyleCnt="1" custScaleX="166753"/>
      <dgm:spPr/>
    </dgm:pt>
    <dgm:pt modelId="{D24B0577-14C7-40D4-9AAC-110FFD91F645}" type="pres">
      <dgm:prSet presAssocID="{F9CBF37D-DC25-4189-90E7-3167F04678C4}" presName="Name9" presStyleLbl="parChTrans1D2" presStyleIdx="0" presStyleCnt="5"/>
      <dgm:spPr/>
    </dgm:pt>
    <dgm:pt modelId="{C69A6709-99B2-406A-A589-CB02DA5146D2}" type="pres">
      <dgm:prSet presAssocID="{F9CBF37D-DC25-4189-90E7-3167F04678C4}" presName="connTx" presStyleLbl="parChTrans1D2" presStyleIdx="0" presStyleCnt="5"/>
      <dgm:spPr/>
    </dgm:pt>
    <dgm:pt modelId="{90A1661F-F88C-4261-A57B-4675049A7D09}" type="pres">
      <dgm:prSet presAssocID="{095286D2-CA1C-4FDB-92F3-B3973EF21C69}" presName="node" presStyleLbl="node1" presStyleIdx="0" presStyleCnt="5" custScaleX="146838">
        <dgm:presLayoutVars>
          <dgm:bulletEnabled val="1"/>
        </dgm:presLayoutVars>
      </dgm:prSet>
      <dgm:spPr/>
    </dgm:pt>
    <dgm:pt modelId="{EE864261-402F-4E79-B4D9-3D229AE272F4}" type="pres">
      <dgm:prSet presAssocID="{19697A77-063E-47D1-9780-A85BA0B52FB5}" presName="Name9" presStyleLbl="parChTrans1D2" presStyleIdx="1" presStyleCnt="5"/>
      <dgm:spPr/>
    </dgm:pt>
    <dgm:pt modelId="{D613A4EA-63B0-403E-B1DE-54D831478739}" type="pres">
      <dgm:prSet presAssocID="{19697A77-063E-47D1-9780-A85BA0B52FB5}" presName="connTx" presStyleLbl="parChTrans1D2" presStyleIdx="1" presStyleCnt="5"/>
      <dgm:spPr/>
    </dgm:pt>
    <dgm:pt modelId="{A25D4080-0863-43E3-A84D-4D138BE15CCC}" type="pres">
      <dgm:prSet presAssocID="{42B390E5-9841-4CA3-8DF2-E633BCDED5A9}" presName="node" presStyleLbl="node1" presStyleIdx="1" presStyleCnt="5" custScaleX="154706" custRadScaleRad="126977" custRadScaleInc="-2074">
        <dgm:presLayoutVars>
          <dgm:bulletEnabled val="1"/>
        </dgm:presLayoutVars>
      </dgm:prSet>
      <dgm:spPr/>
    </dgm:pt>
    <dgm:pt modelId="{2F7524F8-FB9C-414A-843B-ADD9EDBC72F4}" type="pres">
      <dgm:prSet presAssocID="{710ED30E-D6CB-4420-BB48-3EF3E9E27735}" presName="Name9" presStyleLbl="parChTrans1D2" presStyleIdx="2" presStyleCnt="5"/>
      <dgm:spPr/>
    </dgm:pt>
    <dgm:pt modelId="{16A706CB-E84F-4009-8955-485ABF6F12C6}" type="pres">
      <dgm:prSet presAssocID="{710ED30E-D6CB-4420-BB48-3EF3E9E27735}" presName="connTx" presStyleLbl="parChTrans1D2" presStyleIdx="2" presStyleCnt="5"/>
      <dgm:spPr/>
    </dgm:pt>
    <dgm:pt modelId="{F128983E-41A1-48FA-8D97-CD816044468D}" type="pres">
      <dgm:prSet presAssocID="{BA189D87-92EC-4467-8F22-7BDF827A125D}" presName="node" presStyleLbl="node1" presStyleIdx="2" presStyleCnt="5" custScaleX="183068" custRadScaleRad="109867" custRadScaleInc="-14429">
        <dgm:presLayoutVars>
          <dgm:bulletEnabled val="1"/>
        </dgm:presLayoutVars>
      </dgm:prSet>
      <dgm:spPr/>
    </dgm:pt>
    <dgm:pt modelId="{617F3919-289D-4A20-A186-BA10DF5F8E8C}" type="pres">
      <dgm:prSet presAssocID="{548CF34E-D738-461B-9A37-34CA6A729F67}" presName="Name9" presStyleLbl="parChTrans1D2" presStyleIdx="3" presStyleCnt="5"/>
      <dgm:spPr/>
    </dgm:pt>
    <dgm:pt modelId="{27B6B26B-39EA-4702-BFA4-FB965F81AEB7}" type="pres">
      <dgm:prSet presAssocID="{548CF34E-D738-461B-9A37-34CA6A729F67}" presName="connTx" presStyleLbl="parChTrans1D2" presStyleIdx="3" presStyleCnt="5"/>
      <dgm:spPr/>
    </dgm:pt>
    <dgm:pt modelId="{15B3F298-0BAC-4E95-93E7-DB18E2EE88C7}" type="pres">
      <dgm:prSet presAssocID="{11DDEEFD-3370-4042-9DBA-602E5B6A2248}" presName="node" presStyleLbl="node1" presStyleIdx="3" presStyleCnt="5" custScaleX="170489" custRadScaleRad="115062" custRadScaleInc="28587">
        <dgm:presLayoutVars>
          <dgm:bulletEnabled val="1"/>
        </dgm:presLayoutVars>
      </dgm:prSet>
      <dgm:spPr/>
    </dgm:pt>
    <dgm:pt modelId="{DFF98F99-5EFF-4377-A24A-0E8494E5837D}" type="pres">
      <dgm:prSet presAssocID="{B02C774E-3C5D-493C-A52B-FE6817665959}" presName="Name9" presStyleLbl="parChTrans1D2" presStyleIdx="4" presStyleCnt="5"/>
      <dgm:spPr/>
    </dgm:pt>
    <dgm:pt modelId="{6087935B-B2D5-4D5C-A83C-99AD85E77838}" type="pres">
      <dgm:prSet presAssocID="{B02C774E-3C5D-493C-A52B-FE6817665959}" presName="connTx" presStyleLbl="parChTrans1D2" presStyleIdx="4" presStyleCnt="5"/>
      <dgm:spPr/>
    </dgm:pt>
    <dgm:pt modelId="{E022E6F9-D708-457A-AD80-8FB4A6C2E4C8}" type="pres">
      <dgm:prSet presAssocID="{6DB7B5D6-F3A1-4AA9-A76A-BE5D46AAA0D1}" presName="node" presStyleLbl="node1" presStyleIdx="4" presStyleCnt="5" custScaleX="153798" custRadScaleRad="119555" custRadScaleInc="-7828">
        <dgm:presLayoutVars>
          <dgm:bulletEnabled val="1"/>
        </dgm:presLayoutVars>
      </dgm:prSet>
      <dgm:spPr/>
    </dgm:pt>
  </dgm:ptLst>
  <dgm:cxnLst>
    <dgm:cxn modelId="{7AC05C08-CB7D-4B98-ACEF-12CC956817A5}" type="presOf" srcId="{548CF34E-D738-461B-9A37-34CA6A729F67}" destId="{27B6B26B-39EA-4702-BFA4-FB965F81AEB7}" srcOrd="1" destOrd="0" presId="urn:microsoft.com/office/officeart/2005/8/layout/radial1"/>
    <dgm:cxn modelId="{8CACFB0D-E307-41FA-961F-09D0BF7CFBBE}" type="presOf" srcId="{42B390E5-9841-4CA3-8DF2-E633BCDED5A9}" destId="{A25D4080-0863-43E3-A84D-4D138BE15CCC}" srcOrd="0" destOrd="0" presId="urn:microsoft.com/office/officeart/2005/8/layout/radial1"/>
    <dgm:cxn modelId="{ED3A361E-5DF2-4D5E-BCA5-FDF93D113CFF}" type="presOf" srcId="{B02C774E-3C5D-493C-A52B-FE6817665959}" destId="{DFF98F99-5EFF-4377-A24A-0E8494E5837D}" srcOrd="0" destOrd="0" presId="urn:microsoft.com/office/officeart/2005/8/layout/radial1"/>
    <dgm:cxn modelId="{7EC8A720-F814-4AD3-B89B-BACDFDD745D7}" type="presOf" srcId="{710ED30E-D6CB-4420-BB48-3EF3E9E27735}" destId="{2F7524F8-FB9C-414A-843B-ADD9EDBC72F4}" srcOrd="0" destOrd="0" presId="urn:microsoft.com/office/officeart/2005/8/layout/radial1"/>
    <dgm:cxn modelId="{3172C42D-5C85-4284-8770-BB1B5245A3C8}" type="presOf" srcId="{19697A77-063E-47D1-9780-A85BA0B52FB5}" destId="{D613A4EA-63B0-403E-B1DE-54D831478739}" srcOrd="1" destOrd="0" presId="urn:microsoft.com/office/officeart/2005/8/layout/radial1"/>
    <dgm:cxn modelId="{116F1F34-F134-4AE8-AC03-BADD7B6CE0C1}" type="presOf" srcId="{BA189D87-92EC-4467-8F22-7BDF827A125D}" destId="{F128983E-41A1-48FA-8D97-CD816044468D}" srcOrd="0" destOrd="0" presId="urn:microsoft.com/office/officeart/2005/8/layout/radial1"/>
    <dgm:cxn modelId="{D6C2A134-8DFB-41E9-8E6F-5A7FCE8248BE}" srcId="{D829BB20-D9F8-4461-8DF0-1351EADA7327}" destId="{095286D2-CA1C-4FDB-92F3-B3973EF21C69}" srcOrd="0" destOrd="0" parTransId="{F9CBF37D-DC25-4189-90E7-3167F04678C4}" sibTransId="{6EADCC2F-A914-4577-94C4-02F0B3635A4B}"/>
    <dgm:cxn modelId="{D7581B3C-FE2A-4BFE-83BB-01E41CB66BA0}" type="presOf" srcId="{507A92D6-1E93-49F8-BA47-412C6DAEF14D}" destId="{F27279DD-7281-4AA7-9941-04DB69C2EA79}" srcOrd="0" destOrd="0" presId="urn:microsoft.com/office/officeart/2005/8/layout/radial1"/>
    <dgm:cxn modelId="{A3778A6F-24FA-489B-AE24-737DDFA89DEC}" type="presOf" srcId="{095286D2-CA1C-4FDB-92F3-B3973EF21C69}" destId="{90A1661F-F88C-4261-A57B-4675049A7D09}" srcOrd="0" destOrd="0" presId="urn:microsoft.com/office/officeart/2005/8/layout/radial1"/>
    <dgm:cxn modelId="{CF068156-FAED-4FC4-9DDA-F80176C5BF71}" type="presOf" srcId="{F9CBF37D-DC25-4189-90E7-3167F04678C4}" destId="{C69A6709-99B2-406A-A589-CB02DA5146D2}" srcOrd="1" destOrd="0" presId="urn:microsoft.com/office/officeart/2005/8/layout/radial1"/>
    <dgm:cxn modelId="{16FCE887-A7A3-4630-B940-0B306BEA9649}" type="presOf" srcId="{F9CBF37D-DC25-4189-90E7-3167F04678C4}" destId="{D24B0577-14C7-40D4-9AAC-110FFD91F645}" srcOrd="0" destOrd="0" presId="urn:microsoft.com/office/officeart/2005/8/layout/radial1"/>
    <dgm:cxn modelId="{AD4EAD8A-7906-4F32-8E8E-945E22A064F3}" type="presOf" srcId="{710ED30E-D6CB-4420-BB48-3EF3E9E27735}" destId="{16A706CB-E84F-4009-8955-485ABF6F12C6}" srcOrd="1" destOrd="0" presId="urn:microsoft.com/office/officeart/2005/8/layout/radial1"/>
    <dgm:cxn modelId="{38E57AA4-8FA8-478F-A14E-5CFCD85894F2}" type="presOf" srcId="{548CF34E-D738-461B-9A37-34CA6A729F67}" destId="{617F3919-289D-4A20-A186-BA10DF5F8E8C}" srcOrd="0" destOrd="0" presId="urn:microsoft.com/office/officeart/2005/8/layout/radial1"/>
    <dgm:cxn modelId="{3B59FCA6-969B-40C0-97BA-312C43D3B521}" srcId="{507A92D6-1E93-49F8-BA47-412C6DAEF14D}" destId="{D829BB20-D9F8-4461-8DF0-1351EADA7327}" srcOrd="0" destOrd="0" parTransId="{17CB6603-F7E4-4101-BDDE-35EFA8A63EB9}" sibTransId="{F765EEF5-A53C-4A60-9E99-399845C57AEB}"/>
    <dgm:cxn modelId="{A709EDA8-3E97-4CEE-83E6-7F06C6440422}" type="presOf" srcId="{6DB7B5D6-F3A1-4AA9-A76A-BE5D46AAA0D1}" destId="{E022E6F9-D708-457A-AD80-8FB4A6C2E4C8}" srcOrd="0" destOrd="0" presId="urn:microsoft.com/office/officeart/2005/8/layout/radial1"/>
    <dgm:cxn modelId="{B07959AA-9680-4D07-A998-8327A430CFAF}" srcId="{D829BB20-D9F8-4461-8DF0-1351EADA7327}" destId="{6DB7B5D6-F3A1-4AA9-A76A-BE5D46AAA0D1}" srcOrd="4" destOrd="0" parTransId="{B02C774E-3C5D-493C-A52B-FE6817665959}" sibTransId="{78860FD2-C2E3-4C6D-AD50-A12C80AD26AB}"/>
    <dgm:cxn modelId="{22690CB0-AE5B-413F-8126-2BED1B4A2504}" type="presOf" srcId="{D829BB20-D9F8-4461-8DF0-1351EADA7327}" destId="{221175A4-0E00-4E57-AD48-39012080FA7B}" srcOrd="0" destOrd="0" presId="urn:microsoft.com/office/officeart/2005/8/layout/radial1"/>
    <dgm:cxn modelId="{3E1F15B3-B245-43C7-AC39-40DB389CEC79}" srcId="{D829BB20-D9F8-4461-8DF0-1351EADA7327}" destId="{BA189D87-92EC-4467-8F22-7BDF827A125D}" srcOrd="2" destOrd="0" parTransId="{710ED30E-D6CB-4420-BB48-3EF3E9E27735}" sibTransId="{9D72F537-972A-4326-B180-BCE41283F7B1}"/>
    <dgm:cxn modelId="{458330CE-3139-4807-9564-9B7A488D2A41}" srcId="{D829BB20-D9F8-4461-8DF0-1351EADA7327}" destId="{11DDEEFD-3370-4042-9DBA-602E5B6A2248}" srcOrd="3" destOrd="0" parTransId="{548CF34E-D738-461B-9A37-34CA6A729F67}" sibTransId="{93232263-4BA5-47BC-B8FD-48FF906431F6}"/>
    <dgm:cxn modelId="{6206B3CE-0068-4AD8-BD14-AEFB5F190CD3}" type="presOf" srcId="{11DDEEFD-3370-4042-9DBA-602E5B6A2248}" destId="{15B3F298-0BAC-4E95-93E7-DB18E2EE88C7}" srcOrd="0" destOrd="0" presId="urn:microsoft.com/office/officeart/2005/8/layout/radial1"/>
    <dgm:cxn modelId="{333330F4-8BB8-4B4F-87D5-1645D5EC7501}" type="presOf" srcId="{B02C774E-3C5D-493C-A52B-FE6817665959}" destId="{6087935B-B2D5-4D5C-A83C-99AD85E77838}" srcOrd="1" destOrd="0" presId="urn:microsoft.com/office/officeart/2005/8/layout/radial1"/>
    <dgm:cxn modelId="{306002FA-738D-49A3-8B11-50E0735D5871}" srcId="{D829BB20-D9F8-4461-8DF0-1351EADA7327}" destId="{42B390E5-9841-4CA3-8DF2-E633BCDED5A9}" srcOrd="1" destOrd="0" parTransId="{19697A77-063E-47D1-9780-A85BA0B52FB5}" sibTransId="{012510C9-B686-4DC4-9F01-FFE0D17A247D}"/>
    <dgm:cxn modelId="{6076F8FF-F7C5-4E80-9A62-C721BCB29153}" type="presOf" srcId="{19697A77-063E-47D1-9780-A85BA0B52FB5}" destId="{EE864261-402F-4E79-B4D9-3D229AE272F4}" srcOrd="0" destOrd="0" presId="urn:microsoft.com/office/officeart/2005/8/layout/radial1"/>
    <dgm:cxn modelId="{53FFE64D-29D0-4664-AF8F-B36B6C0A4BF7}" type="presParOf" srcId="{F27279DD-7281-4AA7-9941-04DB69C2EA79}" destId="{221175A4-0E00-4E57-AD48-39012080FA7B}" srcOrd="0" destOrd="0" presId="urn:microsoft.com/office/officeart/2005/8/layout/radial1"/>
    <dgm:cxn modelId="{BCB3662A-448B-4E04-8B17-DD3D03419BC7}" type="presParOf" srcId="{F27279DD-7281-4AA7-9941-04DB69C2EA79}" destId="{D24B0577-14C7-40D4-9AAC-110FFD91F645}" srcOrd="1" destOrd="0" presId="urn:microsoft.com/office/officeart/2005/8/layout/radial1"/>
    <dgm:cxn modelId="{134EB4AA-EDC8-4E52-A14A-5F00122E7005}" type="presParOf" srcId="{D24B0577-14C7-40D4-9AAC-110FFD91F645}" destId="{C69A6709-99B2-406A-A589-CB02DA5146D2}" srcOrd="0" destOrd="0" presId="urn:microsoft.com/office/officeart/2005/8/layout/radial1"/>
    <dgm:cxn modelId="{611B1173-A83E-461C-9528-EB7D1742B845}" type="presParOf" srcId="{F27279DD-7281-4AA7-9941-04DB69C2EA79}" destId="{90A1661F-F88C-4261-A57B-4675049A7D09}" srcOrd="2" destOrd="0" presId="urn:microsoft.com/office/officeart/2005/8/layout/radial1"/>
    <dgm:cxn modelId="{67A92D9A-E56F-4205-95A1-3CA4FF81AA41}" type="presParOf" srcId="{F27279DD-7281-4AA7-9941-04DB69C2EA79}" destId="{EE864261-402F-4E79-B4D9-3D229AE272F4}" srcOrd="3" destOrd="0" presId="urn:microsoft.com/office/officeart/2005/8/layout/radial1"/>
    <dgm:cxn modelId="{B7EE7B3A-C3F6-4456-8DD7-DDB9747733BB}" type="presParOf" srcId="{EE864261-402F-4E79-B4D9-3D229AE272F4}" destId="{D613A4EA-63B0-403E-B1DE-54D831478739}" srcOrd="0" destOrd="0" presId="urn:microsoft.com/office/officeart/2005/8/layout/radial1"/>
    <dgm:cxn modelId="{231BBCE8-9F73-4C7B-8464-C0722E75F197}" type="presParOf" srcId="{F27279DD-7281-4AA7-9941-04DB69C2EA79}" destId="{A25D4080-0863-43E3-A84D-4D138BE15CCC}" srcOrd="4" destOrd="0" presId="urn:microsoft.com/office/officeart/2005/8/layout/radial1"/>
    <dgm:cxn modelId="{A3103B0D-63C2-4D76-A59F-48CD258AE34E}" type="presParOf" srcId="{F27279DD-7281-4AA7-9941-04DB69C2EA79}" destId="{2F7524F8-FB9C-414A-843B-ADD9EDBC72F4}" srcOrd="5" destOrd="0" presId="urn:microsoft.com/office/officeart/2005/8/layout/radial1"/>
    <dgm:cxn modelId="{0A21B7B2-F5BB-451E-871F-71E2B8989273}" type="presParOf" srcId="{2F7524F8-FB9C-414A-843B-ADD9EDBC72F4}" destId="{16A706CB-E84F-4009-8955-485ABF6F12C6}" srcOrd="0" destOrd="0" presId="urn:microsoft.com/office/officeart/2005/8/layout/radial1"/>
    <dgm:cxn modelId="{1AC9E4F3-2300-438A-9F65-DEFCB6D84413}" type="presParOf" srcId="{F27279DD-7281-4AA7-9941-04DB69C2EA79}" destId="{F128983E-41A1-48FA-8D97-CD816044468D}" srcOrd="6" destOrd="0" presId="urn:microsoft.com/office/officeart/2005/8/layout/radial1"/>
    <dgm:cxn modelId="{84072569-07E6-4B6B-80CA-EA4D53DEFCC1}" type="presParOf" srcId="{F27279DD-7281-4AA7-9941-04DB69C2EA79}" destId="{617F3919-289D-4A20-A186-BA10DF5F8E8C}" srcOrd="7" destOrd="0" presId="urn:microsoft.com/office/officeart/2005/8/layout/radial1"/>
    <dgm:cxn modelId="{098460C4-9C58-4585-B43F-97E2E55FE864}" type="presParOf" srcId="{617F3919-289D-4A20-A186-BA10DF5F8E8C}" destId="{27B6B26B-39EA-4702-BFA4-FB965F81AEB7}" srcOrd="0" destOrd="0" presId="urn:microsoft.com/office/officeart/2005/8/layout/radial1"/>
    <dgm:cxn modelId="{0DD40E78-C141-4B68-8D8A-14DED3D458F3}" type="presParOf" srcId="{F27279DD-7281-4AA7-9941-04DB69C2EA79}" destId="{15B3F298-0BAC-4E95-93E7-DB18E2EE88C7}" srcOrd="8" destOrd="0" presId="urn:microsoft.com/office/officeart/2005/8/layout/radial1"/>
    <dgm:cxn modelId="{2C1D7DEF-93EA-4C8B-A989-6BF10035D2D5}" type="presParOf" srcId="{F27279DD-7281-4AA7-9941-04DB69C2EA79}" destId="{DFF98F99-5EFF-4377-A24A-0E8494E5837D}" srcOrd="9" destOrd="0" presId="urn:microsoft.com/office/officeart/2005/8/layout/radial1"/>
    <dgm:cxn modelId="{576267C8-CA4F-4C93-9C4A-9CE3B7CC4030}" type="presParOf" srcId="{DFF98F99-5EFF-4377-A24A-0E8494E5837D}" destId="{6087935B-B2D5-4D5C-A83C-99AD85E77838}" srcOrd="0" destOrd="0" presId="urn:microsoft.com/office/officeart/2005/8/layout/radial1"/>
    <dgm:cxn modelId="{64E26C4C-AF1E-47AB-A7E9-0E2A492CD6DC}" type="presParOf" srcId="{F27279DD-7281-4AA7-9941-04DB69C2EA79}" destId="{E022E6F9-D708-457A-AD80-8FB4A6C2E4C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F4B30-E03E-4700-9577-B6A5166E7880}">
      <dsp:nvSpPr>
        <dsp:cNvPr id="0" name=""/>
        <dsp:cNvSpPr/>
      </dsp:nvSpPr>
      <dsp:spPr>
        <a:xfrm>
          <a:off x="1136" y="1674983"/>
          <a:ext cx="3868639" cy="2898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86028" y="1759875"/>
        <a:ext cx="3698855" cy="2728648"/>
      </dsp:txXfrm>
    </dsp:sp>
    <dsp:sp modelId="{1A86C398-9E2F-4986-B555-02FE152572A5}">
      <dsp:nvSpPr>
        <dsp:cNvPr id="0" name=""/>
        <dsp:cNvSpPr/>
      </dsp:nvSpPr>
      <dsp:spPr>
        <a:xfrm rot="17364535">
          <a:off x="3050865" y="1952765"/>
          <a:ext cx="2452956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2452956" y="146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216020" y="1906097"/>
        <a:ext cx="122647" cy="122647"/>
      </dsp:txXfrm>
    </dsp:sp>
    <dsp:sp modelId="{F73ED6A2-C1F5-4EDD-8F22-CC16550FC018}">
      <dsp:nvSpPr>
        <dsp:cNvPr id="0" name=""/>
        <dsp:cNvSpPr/>
      </dsp:nvSpPr>
      <dsp:spPr>
        <a:xfrm>
          <a:off x="4684912" y="301892"/>
          <a:ext cx="3544687" cy="1017500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পরিচয়</a:t>
          </a:r>
          <a:endParaRPr lang="en-US" sz="5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714714" y="331694"/>
        <a:ext cx="3485083" cy="957896"/>
      </dsp:txXfrm>
    </dsp:sp>
    <dsp:sp modelId="{46903EC3-84F2-4B16-8930-079AA46F0F68}">
      <dsp:nvSpPr>
        <dsp:cNvPr id="0" name=""/>
        <dsp:cNvSpPr/>
      </dsp:nvSpPr>
      <dsp:spPr>
        <a:xfrm rot="18702384">
          <a:off x="3664747" y="2652200"/>
          <a:ext cx="1225196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225196" y="146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246715" y="2636226"/>
        <a:ext cx="61259" cy="61259"/>
      </dsp:txXfrm>
    </dsp:sp>
    <dsp:sp modelId="{0CEE11C2-194A-4B9D-B12C-38CBFB050FB5}">
      <dsp:nvSpPr>
        <dsp:cNvPr id="0" name=""/>
        <dsp:cNvSpPr/>
      </dsp:nvSpPr>
      <dsp:spPr>
        <a:xfrm>
          <a:off x="4684915" y="1700762"/>
          <a:ext cx="3544667" cy="1017500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অবতরণ</a:t>
          </a:r>
          <a:endParaRPr lang="en-US" sz="5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714717" y="1730564"/>
        <a:ext cx="3485063" cy="957896"/>
      </dsp:txXfrm>
    </dsp:sp>
    <dsp:sp modelId="{750DE1CB-7A71-44E7-A0AB-76C5CFD0D52E}">
      <dsp:nvSpPr>
        <dsp:cNvPr id="0" name=""/>
        <dsp:cNvSpPr/>
      </dsp:nvSpPr>
      <dsp:spPr>
        <a:xfrm rot="2342703">
          <a:off x="3752567" y="3440117"/>
          <a:ext cx="1049553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1049553" y="146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251105" y="3428534"/>
        <a:ext cx="52477" cy="52477"/>
      </dsp:txXfrm>
    </dsp:sp>
    <dsp:sp modelId="{63FF89F7-579F-492E-BFDC-A34081E989AA}">
      <dsp:nvSpPr>
        <dsp:cNvPr id="0" name=""/>
        <dsp:cNvSpPr/>
      </dsp:nvSpPr>
      <dsp:spPr>
        <a:xfrm>
          <a:off x="4684912" y="3276596"/>
          <a:ext cx="3544687" cy="1017500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বৈশিষ্ট্য</a:t>
          </a:r>
          <a:endParaRPr lang="en-US" sz="5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714714" y="3306398"/>
        <a:ext cx="3485083" cy="957896"/>
      </dsp:txXfrm>
    </dsp:sp>
    <dsp:sp modelId="{C8321A5A-F643-42F5-B44F-DC81684360D1}">
      <dsp:nvSpPr>
        <dsp:cNvPr id="0" name=""/>
        <dsp:cNvSpPr/>
      </dsp:nvSpPr>
      <dsp:spPr>
        <a:xfrm rot="4188227">
          <a:off x="3097871" y="4215964"/>
          <a:ext cx="2357807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2357807" y="146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4217830" y="4171674"/>
        <a:ext cx="117890" cy="117890"/>
      </dsp:txXfrm>
    </dsp:sp>
    <dsp:sp modelId="{19E99CD6-CCD5-461E-A368-7B73CB693BCA}">
      <dsp:nvSpPr>
        <dsp:cNvPr id="0" name=""/>
        <dsp:cNvSpPr/>
      </dsp:nvSpPr>
      <dsp:spPr>
        <a:xfrm>
          <a:off x="4683776" y="4575171"/>
          <a:ext cx="3544667" cy="1523737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গুরুত্ব</a:t>
          </a:r>
          <a:endParaRPr lang="en-US" sz="5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728405" y="4619800"/>
        <a:ext cx="3455409" cy="1434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CBD20-3B3F-45D1-9F4A-A322ED0CEB0F}">
      <dsp:nvSpPr>
        <dsp:cNvPr id="0" name=""/>
        <dsp:cNvSpPr/>
      </dsp:nvSpPr>
      <dsp:spPr>
        <a:xfrm>
          <a:off x="2729882" y="2456812"/>
          <a:ext cx="3040186" cy="1487138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অবতরণ</a:t>
          </a:r>
          <a:endParaRPr lang="en-US" sz="5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3175107" y="2674598"/>
        <a:ext cx="2149736" cy="1051566"/>
      </dsp:txXfrm>
    </dsp:sp>
    <dsp:sp modelId="{64E2775F-28A0-41B7-BFF6-5729C70BD146}">
      <dsp:nvSpPr>
        <dsp:cNvPr id="0" name=""/>
        <dsp:cNvSpPr/>
      </dsp:nvSpPr>
      <dsp:spPr>
        <a:xfrm rot="16214413">
          <a:off x="3926029" y="1600789"/>
          <a:ext cx="659184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001555" y="1777757"/>
        <a:ext cx="507496" cy="303377"/>
      </dsp:txXfrm>
    </dsp:sp>
    <dsp:sp modelId="{2145E60F-F740-4F03-9357-AD8BB79C1D4C}">
      <dsp:nvSpPr>
        <dsp:cNvPr id="0" name=""/>
        <dsp:cNvSpPr/>
      </dsp:nvSpPr>
      <dsp:spPr>
        <a:xfrm>
          <a:off x="2906416" y="23370"/>
          <a:ext cx="2708768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হযরত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মুহাম্মদ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(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সঃ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)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এর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উপর</a:t>
          </a: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3303106" y="197599"/>
        <a:ext cx="1915388" cy="841252"/>
      </dsp:txXfrm>
    </dsp:sp>
    <dsp:sp modelId="{2E4AFA4E-3162-493D-9B47-3B6C7C540069}">
      <dsp:nvSpPr>
        <dsp:cNvPr id="0" name=""/>
        <dsp:cNvSpPr/>
      </dsp:nvSpPr>
      <dsp:spPr>
        <a:xfrm rot="19140059">
          <a:off x="5197483" y="1663348"/>
          <a:ext cx="1059739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216086" y="1814230"/>
        <a:ext cx="908051" cy="303377"/>
      </dsp:txXfrm>
    </dsp:sp>
    <dsp:sp modelId="{73649940-0499-4E58-8A0A-95E23AE7002D}">
      <dsp:nvSpPr>
        <dsp:cNvPr id="0" name=""/>
        <dsp:cNvSpPr/>
      </dsp:nvSpPr>
      <dsp:spPr>
        <a:xfrm>
          <a:off x="6056294" y="152402"/>
          <a:ext cx="2031549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লাওহি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মাহফুজ</a:t>
          </a: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6353807" y="326631"/>
        <a:ext cx="1436523" cy="841252"/>
      </dsp:txXfrm>
    </dsp:sp>
    <dsp:sp modelId="{E53B1123-173C-45D9-A6F5-E02B6FE968B9}">
      <dsp:nvSpPr>
        <dsp:cNvPr id="0" name=""/>
        <dsp:cNvSpPr/>
      </dsp:nvSpPr>
      <dsp:spPr>
        <a:xfrm rot="20698846">
          <a:off x="5730115" y="2498924"/>
          <a:ext cx="383948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732082" y="2614974"/>
        <a:ext cx="268764" cy="303377"/>
      </dsp:txXfrm>
    </dsp:sp>
    <dsp:sp modelId="{8661E9C6-492D-47AB-A0D0-F1970F65CD60}">
      <dsp:nvSpPr>
        <dsp:cNvPr id="0" name=""/>
        <dsp:cNvSpPr/>
      </dsp:nvSpPr>
      <dsp:spPr>
        <a:xfrm>
          <a:off x="6208692" y="1828801"/>
          <a:ext cx="1872342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সংরক্ষিত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ফলক</a:t>
          </a: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6482890" y="2003030"/>
        <a:ext cx="1323946" cy="841252"/>
      </dsp:txXfrm>
    </dsp:sp>
    <dsp:sp modelId="{E9A35E3D-73B2-4941-B653-BCAA274F9232}">
      <dsp:nvSpPr>
        <dsp:cNvPr id="0" name=""/>
        <dsp:cNvSpPr/>
      </dsp:nvSpPr>
      <dsp:spPr>
        <a:xfrm rot="810546">
          <a:off x="5710409" y="3328024"/>
          <a:ext cx="246347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711431" y="3420517"/>
        <a:ext cx="172443" cy="303377"/>
      </dsp:txXfrm>
    </dsp:sp>
    <dsp:sp modelId="{B178CAE4-A464-4A3C-A0CB-64530D20D359}">
      <dsp:nvSpPr>
        <dsp:cNvPr id="0" name=""/>
        <dsp:cNvSpPr/>
      </dsp:nvSpPr>
      <dsp:spPr>
        <a:xfrm>
          <a:off x="5980093" y="3276595"/>
          <a:ext cx="2126262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নবির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জন্ম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আরব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দেশে</a:t>
          </a: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6291477" y="3450824"/>
        <a:ext cx="1503494" cy="841252"/>
      </dsp:txXfrm>
    </dsp:sp>
    <dsp:sp modelId="{488924E8-E2DE-47C5-9F1A-A93DE7F0EFF3}">
      <dsp:nvSpPr>
        <dsp:cNvPr id="0" name=""/>
        <dsp:cNvSpPr/>
      </dsp:nvSpPr>
      <dsp:spPr>
        <a:xfrm rot="2421416">
          <a:off x="5186384" y="4126696"/>
          <a:ext cx="902347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204433" y="4178708"/>
        <a:ext cx="750659" cy="303377"/>
      </dsp:txXfrm>
    </dsp:sp>
    <dsp:sp modelId="{11A505A6-A38C-4D0D-8DDE-8C7FA3BA5680}">
      <dsp:nvSpPr>
        <dsp:cNvPr id="0" name=""/>
        <dsp:cNvSpPr/>
      </dsp:nvSpPr>
      <dsp:spPr>
        <a:xfrm>
          <a:off x="5615948" y="4876794"/>
          <a:ext cx="2613651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লোকজন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ছিল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মূর্তিপূজক</a:t>
          </a: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998708" y="5051023"/>
        <a:ext cx="1848131" cy="841252"/>
      </dsp:txXfrm>
    </dsp:sp>
    <dsp:sp modelId="{C6A8266C-6F3A-4A6B-9876-A2C0C1F45AF0}">
      <dsp:nvSpPr>
        <dsp:cNvPr id="0" name=""/>
        <dsp:cNvSpPr/>
      </dsp:nvSpPr>
      <dsp:spPr>
        <a:xfrm rot="5253124">
          <a:off x="4034955" y="4180522"/>
          <a:ext cx="535458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107560" y="4205872"/>
        <a:ext cx="383770" cy="303377"/>
      </dsp:txXfrm>
    </dsp:sp>
    <dsp:sp modelId="{320E6F7A-259D-4F1E-A8AE-2532FECF0953}">
      <dsp:nvSpPr>
        <dsp:cNvPr id="0" name=""/>
        <dsp:cNvSpPr/>
      </dsp:nvSpPr>
      <dsp:spPr>
        <a:xfrm>
          <a:off x="3276599" y="4952998"/>
          <a:ext cx="2147463" cy="118971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3334676" y="5011075"/>
        <a:ext cx="2031309" cy="1073556"/>
      </dsp:txXfrm>
    </dsp:sp>
    <dsp:sp modelId="{95CAD0EA-B3B9-4F8B-AAB8-4078EAF57D04}">
      <dsp:nvSpPr>
        <dsp:cNvPr id="0" name=""/>
        <dsp:cNvSpPr/>
      </dsp:nvSpPr>
      <dsp:spPr>
        <a:xfrm rot="8491359">
          <a:off x="2202451" y="4166289"/>
          <a:ext cx="1028274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</a:endParaRPr>
        </a:p>
      </dsp:txBody>
      <dsp:txXfrm rot="10800000">
        <a:off x="2337670" y="4220223"/>
        <a:ext cx="876586" cy="303377"/>
      </dsp:txXfrm>
    </dsp:sp>
    <dsp:sp modelId="{35DFA181-D088-441A-9632-ACA60063B1C5}">
      <dsp:nvSpPr>
        <dsp:cNvPr id="0" name=""/>
        <dsp:cNvSpPr/>
      </dsp:nvSpPr>
      <dsp:spPr>
        <a:xfrm>
          <a:off x="76197" y="4953004"/>
          <a:ext cx="2440393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বয়স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৪০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বছর</a:t>
          </a: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33584" y="5127233"/>
        <a:ext cx="1725619" cy="841252"/>
      </dsp:txXfrm>
    </dsp:sp>
    <dsp:sp modelId="{C40CF339-E6A6-425B-B381-A85EFFAE2E84}">
      <dsp:nvSpPr>
        <dsp:cNvPr id="0" name=""/>
        <dsp:cNvSpPr/>
      </dsp:nvSpPr>
      <dsp:spPr>
        <a:xfrm rot="10045292">
          <a:off x="2454921" y="3315103"/>
          <a:ext cx="295773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 rot="10800000">
        <a:off x="2542588" y="3406566"/>
        <a:ext cx="207041" cy="303377"/>
      </dsp:txXfrm>
    </dsp:sp>
    <dsp:sp modelId="{8A0C1534-958B-45BB-A287-B85B1B594CC3}">
      <dsp:nvSpPr>
        <dsp:cNvPr id="0" name=""/>
        <dsp:cNvSpPr/>
      </dsp:nvSpPr>
      <dsp:spPr>
        <a:xfrm>
          <a:off x="61341" y="3276603"/>
          <a:ext cx="2362194" cy="11897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119418" y="3334680"/>
        <a:ext cx="2246040" cy="1073556"/>
      </dsp:txXfrm>
    </dsp:sp>
    <dsp:sp modelId="{483BDD0B-18B8-4F80-B86B-D8F066FCD5A5}">
      <dsp:nvSpPr>
        <dsp:cNvPr id="0" name=""/>
        <dsp:cNvSpPr/>
      </dsp:nvSpPr>
      <dsp:spPr>
        <a:xfrm rot="11949076">
          <a:off x="2556841" y="2417302"/>
          <a:ext cx="332479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 rot="10800000">
        <a:off x="2653825" y="2534788"/>
        <a:ext cx="232735" cy="303377"/>
      </dsp:txXfrm>
    </dsp:sp>
    <dsp:sp modelId="{DF5A4D95-FC0F-4B59-B39D-89E90C57B29B}">
      <dsp:nvSpPr>
        <dsp:cNvPr id="0" name=""/>
        <dsp:cNvSpPr/>
      </dsp:nvSpPr>
      <dsp:spPr>
        <a:xfrm>
          <a:off x="0" y="1600195"/>
          <a:ext cx="2710267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396909" y="1774424"/>
        <a:ext cx="1916449" cy="841252"/>
      </dsp:txXfrm>
    </dsp:sp>
    <dsp:sp modelId="{1D4439AC-82A8-4C09-99D4-452407B7F760}">
      <dsp:nvSpPr>
        <dsp:cNvPr id="0" name=""/>
        <dsp:cNvSpPr/>
      </dsp:nvSpPr>
      <dsp:spPr>
        <a:xfrm rot="13300135">
          <a:off x="2320367" y="1680434"/>
          <a:ext cx="1011709" cy="505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 rot="10800000">
        <a:off x="2452866" y="1831982"/>
        <a:ext cx="860021" cy="303377"/>
      </dsp:txXfrm>
    </dsp:sp>
    <dsp:sp modelId="{50602751-9F3F-492F-AC40-262340F4420E}">
      <dsp:nvSpPr>
        <dsp:cNvPr id="0" name=""/>
        <dsp:cNvSpPr/>
      </dsp:nvSpPr>
      <dsp:spPr>
        <a:xfrm>
          <a:off x="152404" y="152408"/>
          <a:ext cx="2682488" cy="118971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২৩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বছরে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পুরো</a:t>
          </a:r>
          <a:r>
            <a:rPr lang="en-US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কুরআন</a:t>
          </a:r>
          <a:endParaRPr lang="en-US" sz="32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45245" y="326637"/>
        <a:ext cx="1896806" cy="841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175A4-0E00-4E57-AD48-39012080FA7B}">
      <dsp:nvSpPr>
        <dsp:cNvPr id="0" name=""/>
        <dsp:cNvSpPr/>
      </dsp:nvSpPr>
      <dsp:spPr>
        <a:xfrm>
          <a:off x="2722056" y="2429927"/>
          <a:ext cx="3081895" cy="184818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80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গুরুত্ব</a:t>
          </a:r>
          <a:endParaRPr lang="en-US" sz="80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3173389" y="2700587"/>
        <a:ext cx="2179229" cy="1306860"/>
      </dsp:txXfrm>
    </dsp:sp>
    <dsp:sp modelId="{D24B0577-14C7-40D4-9AAC-110FFD91F645}">
      <dsp:nvSpPr>
        <dsp:cNvPr id="0" name=""/>
        <dsp:cNvSpPr/>
      </dsp:nvSpPr>
      <dsp:spPr>
        <a:xfrm rot="16200000">
          <a:off x="3983754" y="2131186"/>
          <a:ext cx="558500" cy="38980"/>
        </a:xfrm>
        <a:custGeom>
          <a:avLst/>
          <a:gdLst/>
          <a:ahLst/>
          <a:cxnLst/>
          <a:rect l="0" t="0" r="0" b="0"/>
          <a:pathLst>
            <a:path>
              <a:moveTo>
                <a:pt x="0" y="19490"/>
              </a:moveTo>
              <a:lnTo>
                <a:pt x="558500" y="194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44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249042" y="2136714"/>
        <a:ext cx="27925" cy="27925"/>
      </dsp:txXfrm>
    </dsp:sp>
    <dsp:sp modelId="{90A1661F-F88C-4261-A57B-4675049A7D09}">
      <dsp:nvSpPr>
        <dsp:cNvPr id="0" name=""/>
        <dsp:cNvSpPr/>
      </dsp:nvSpPr>
      <dsp:spPr>
        <a:xfrm>
          <a:off x="2906089" y="23246"/>
          <a:ext cx="2713830" cy="184818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জ্ঞানের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ভান্ডার</a:t>
          </a:r>
          <a:endParaRPr lang="en-US" sz="4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3303520" y="293906"/>
        <a:ext cx="1918968" cy="1306860"/>
      </dsp:txXfrm>
    </dsp:sp>
    <dsp:sp modelId="{EE864261-402F-4E79-B4D9-3D229AE272F4}">
      <dsp:nvSpPr>
        <dsp:cNvPr id="0" name=""/>
        <dsp:cNvSpPr/>
      </dsp:nvSpPr>
      <dsp:spPr>
        <a:xfrm rot="20456080">
          <a:off x="5590972" y="2830612"/>
          <a:ext cx="260210" cy="38980"/>
        </a:xfrm>
        <a:custGeom>
          <a:avLst/>
          <a:gdLst/>
          <a:ahLst/>
          <a:cxnLst/>
          <a:rect l="0" t="0" r="0" b="0"/>
          <a:pathLst>
            <a:path>
              <a:moveTo>
                <a:pt x="0" y="19490"/>
              </a:moveTo>
              <a:lnTo>
                <a:pt x="260210" y="194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44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714571" y="2843597"/>
        <a:ext cx="13010" cy="13010"/>
      </dsp:txXfrm>
    </dsp:sp>
    <dsp:sp modelId="{A25D4080-0863-43E3-A84D-4D138BE15CCC}">
      <dsp:nvSpPr>
        <dsp:cNvPr id="0" name=""/>
        <dsp:cNvSpPr/>
      </dsp:nvSpPr>
      <dsp:spPr>
        <a:xfrm>
          <a:off x="5675154" y="1447800"/>
          <a:ext cx="2859245" cy="184818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সব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বিষয়ের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বিবরণ</a:t>
          </a:r>
          <a:endParaRPr lang="en-US" sz="4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6093881" y="1718460"/>
        <a:ext cx="2021791" cy="1306860"/>
      </dsp:txXfrm>
    </dsp:sp>
    <dsp:sp modelId="{2F7524F8-FB9C-414A-843B-ADD9EDBC72F4}">
      <dsp:nvSpPr>
        <dsp:cNvPr id="0" name=""/>
        <dsp:cNvSpPr/>
      </dsp:nvSpPr>
      <dsp:spPr>
        <a:xfrm rot="2911653">
          <a:off x="4912181" y="4311829"/>
          <a:ext cx="429258" cy="38980"/>
        </a:xfrm>
        <a:custGeom>
          <a:avLst/>
          <a:gdLst/>
          <a:ahLst/>
          <a:cxnLst/>
          <a:rect l="0" t="0" r="0" b="0"/>
          <a:pathLst>
            <a:path>
              <a:moveTo>
                <a:pt x="0" y="19490"/>
              </a:moveTo>
              <a:lnTo>
                <a:pt x="429258" y="194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44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5116079" y="4320587"/>
        <a:ext cx="21462" cy="21462"/>
      </dsp:txXfrm>
    </dsp:sp>
    <dsp:sp modelId="{F128983E-41A1-48FA-8D97-CD816044468D}">
      <dsp:nvSpPr>
        <dsp:cNvPr id="0" name=""/>
        <dsp:cNvSpPr/>
      </dsp:nvSpPr>
      <dsp:spPr>
        <a:xfrm>
          <a:off x="4312770" y="4400219"/>
          <a:ext cx="3383426" cy="184818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সকল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বিধি-বিধানের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উৎস</a:t>
          </a:r>
          <a:endParaRPr lang="en-US" sz="4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808261" y="4670879"/>
        <a:ext cx="2392444" cy="1306860"/>
      </dsp:txXfrm>
    </dsp:sp>
    <dsp:sp modelId="{617F3919-289D-4A20-A186-BA10DF5F8E8C}">
      <dsp:nvSpPr>
        <dsp:cNvPr id="0" name=""/>
        <dsp:cNvSpPr/>
      </dsp:nvSpPr>
      <dsp:spPr>
        <a:xfrm rot="8177479">
          <a:off x="3016442" y="4288848"/>
          <a:ext cx="496450" cy="38980"/>
        </a:xfrm>
        <a:custGeom>
          <a:avLst/>
          <a:gdLst/>
          <a:ahLst/>
          <a:cxnLst/>
          <a:rect l="0" t="0" r="0" b="0"/>
          <a:pathLst>
            <a:path>
              <a:moveTo>
                <a:pt x="0" y="19490"/>
              </a:moveTo>
              <a:lnTo>
                <a:pt x="496450" y="194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4400" kern="120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 rot="10800000">
        <a:off x="3252256" y="4295927"/>
        <a:ext cx="24822" cy="24822"/>
      </dsp:txXfrm>
    </dsp:sp>
    <dsp:sp modelId="{15B3F298-0BAC-4E95-93E7-DB18E2EE88C7}">
      <dsp:nvSpPr>
        <dsp:cNvPr id="0" name=""/>
        <dsp:cNvSpPr/>
      </dsp:nvSpPr>
      <dsp:spPr>
        <a:xfrm>
          <a:off x="685799" y="4343405"/>
          <a:ext cx="3150943" cy="184818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সত্য-মিথ্যার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পার্থক্যকারী</a:t>
          </a:r>
          <a:endParaRPr lang="en-US" sz="4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1147244" y="4614065"/>
        <a:ext cx="2228053" cy="1306860"/>
      </dsp:txXfrm>
    </dsp:sp>
    <dsp:sp modelId="{DFF98F99-5EFF-4377-A24A-0E8494E5837D}">
      <dsp:nvSpPr>
        <dsp:cNvPr id="0" name=""/>
        <dsp:cNvSpPr/>
      </dsp:nvSpPr>
      <dsp:spPr>
        <a:xfrm rot="11710915">
          <a:off x="2796600" y="2945240"/>
          <a:ext cx="63602" cy="38980"/>
        </a:xfrm>
        <a:custGeom>
          <a:avLst/>
          <a:gdLst/>
          <a:ahLst/>
          <a:cxnLst/>
          <a:rect l="0" t="0" r="0" b="0"/>
          <a:pathLst>
            <a:path>
              <a:moveTo>
                <a:pt x="0" y="19490"/>
              </a:moveTo>
              <a:lnTo>
                <a:pt x="63602" y="1949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4400" kern="1200">
            <a:solidFill>
              <a:schemeClr val="tx1"/>
            </a:solidFill>
          </a:endParaRPr>
        </a:p>
      </dsp:txBody>
      <dsp:txXfrm rot="10800000">
        <a:off x="2826812" y="2963140"/>
        <a:ext cx="3180" cy="3180"/>
      </dsp:txXfrm>
    </dsp:sp>
    <dsp:sp modelId="{E022E6F9-D708-457A-AD80-8FB4A6C2E4C8}">
      <dsp:nvSpPr>
        <dsp:cNvPr id="0" name=""/>
        <dsp:cNvSpPr/>
      </dsp:nvSpPr>
      <dsp:spPr>
        <a:xfrm>
          <a:off x="64885" y="1676404"/>
          <a:ext cx="2842464" cy="1848180"/>
        </a:xfrm>
        <a:prstGeom prst="ellipse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সর্বশেষ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ও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সর্বশ্রেষ্ঠ</a:t>
          </a:r>
          <a:r>
            <a:rPr lang="en-US" sz="4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400" kern="1200" dirty="0" err="1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গ্রন্থ</a:t>
          </a:r>
          <a:endParaRPr lang="en-US" sz="44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481154" y="1947064"/>
        <a:ext cx="2009926" cy="1306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ED62B-AC35-4E2F-9AE1-29E45972586D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A9263-CB0A-402F-A547-BE4FF112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28BD2-9B99-4AFF-86EB-22FA4B5F1FE4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3506C-77C4-45EB-B633-67FD50E44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5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8/9/2017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678944-C545-46AA-AB38-79C6DFE0FCFD}"/>
              </a:ext>
            </a:extLst>
          </p:cNvPr>
          <p:cNvGrpSpPr/>
          <p:nvPr/>
        </p:nvGrpSpPr>
        <p:grpSpPr>
          <a:xfrm>
            <a:off x="1143000" y="685800"/>
            <a:ext cx="6705600" cy="5785730"/>
            <a:chOff x="1143000" y="685800"/>
            <a:chExt cx="6705600" cy="5785730"/>
          </a:xfrm>
        </p:grpSpPr>
        <p:sp>
          <p:nvSpPr>
            <p:cNvPr id="3" name="Curved Down Ribbon 2"/>
            <p:cNvSpPr/>
            <p:nvPr/>
          </p:nvSpPr>
          <p:spPr>
            <a:xfrm>
              <a:off x="1143000" y="685800"/>
              <a:ext cx="6705600" cy="1600200"/>
            </a:xfrm>
            <a:prstGeom prst="ellipseRibb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2514600"/>
              <a:ext cx="5275907" cy="3956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474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20000" cy="6858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উত্তরগুলো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মিলিয়ে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নাও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838200"/>
            <a:ext cx="6934200" cy="586740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বাণী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আল্-কুরআন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শরিয়তের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উৎস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কোরআনের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আরবি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লাওহি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মহফুজ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সংরক্ষিত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ফলক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বিজ্ঞানের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সারকথা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সংরক্ষক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স্বয়ং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মহানবি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সঃ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নবুয়ত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৪০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বছর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বয়সে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মহানবি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সঃ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ধ্যান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হেরা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গুহায়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আরবের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লোকেরা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মূর্তিপূজক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নাজিল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জিব্রাইল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আঃ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3000" y="304800"/>
            <a:ext cx="6858000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আল্-কুরআনের</a:t>
            </a:r>
            <a:r>
              <a:rPr lang="en-US" sz="5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447800"/>
            <a:ext cx="7467600" cy="5105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কুরআন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মজিদ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সর্বশেষ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আসমানি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কিতাব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dirty="0" err="1">
                <a:latin typeface="Nikosh" pitchFamily="2" charset="0"/>
                <a:cs typeface="Nikosh" pitchFamily="2" charset="0"/>
              </a:rPr>
              <a:t>আসমানি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কিতাব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১০৪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খানা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ছোট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১০০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খানা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হলো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সহিফা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aseline="0" dirty="0" err="1">
                <a:latin typeface="Nikosh" pitchFamily="2" charset="0"/>
                <a:cs typeface="Nikosh" pitchFamily="2" charset="0"/>
              </a:rPr>
              <a:t>বড়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৪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খানাকে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কিতাব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বড়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চার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খানা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হলো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-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তাওরাত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যাবুর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ইনজিল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ও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কুরআন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আল্-কুরআন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সর্বশ্রেষ্ঠ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গ্রন্থ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aseline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সব</a:t>
            </a:r>
            <a:r>
              <a:rPr lang="en-US" sz="3200" baseline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aseline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কিছুর</a:t>
            </a:r>
            <a:r>
              <a:rPr lang="en-US" sz="3200" baseline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aseline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ভাব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অনন্য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অপূর্ব</a:t>
            </a:r>
            <a:r>
              <a:rPr lang="en-US" sz="320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মহানবি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)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এর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সবচেয়ে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বড়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মু’জিযা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এটি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সমতুল্য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আয়াতও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কেউ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রচনা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noProof="0" dirty="0" err="1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অক্ষম</a:t>
            </a:r>
            <a:r>
              <a:rPr lang="en-US" sz="3200" noProof="0" dirty="0">
                <a:solidFill>
                  <a:schemeClr val="dk1"/>
                </a:solidFill>
                <a:latin typeface="Nikosh" pitchFamily="2" charset="0"/>
                <a:cs typeface="Nikosh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94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0063895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175A4-0E00-4E57-AD48-39012080F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21175A4-0E00-4E57-AD48-39012080F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4B0577-14C7-40D4-9AAC-110FFD91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24B0577-14C7-40D4-9AAC-110FFD91F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1661F-F88C-4261-A57B-4675049A7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0A1661F-F88C-4261-A57B-4675049A7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864261-402F-4E79-B4D9-3D229AE2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E864261-402F-4E79-B4D9-3D229AE2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D4080-0863-43E3-A84D-4D138BE15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A25D4080-0863-43E3-A84D-4D138BE15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524F8-FB9C-414A-843B-ADD9EDBC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F7524F8-FB9C-414A-843B-ADD9EDBC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8983E-41A1-48FA-8D97-CD8160444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128983E-41A1-48FA-8D97-CD8160444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F3919-289D-4A20-A186-BA10DF5F8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17F3919-289D-4A20-A186-BA10DF5F8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B3F298-0BAC-4E95-93E7-DB18E2EE8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15B3F298-0BAC-4E95-93E7-DB18E2EE8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98F99-5EFF-4377-A24A-0E8494E5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DFF98F99-5EFF-4377-A24A-0E8494E5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2E6F9-D708-457A-AD80-8FB4A6C2E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E022E6F9-D708-457A-AD80-8FB4A6C2E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57400" y="427038"/>
            <a:ext cx="5257800" cy="94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কাজ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করি</a:t>
            </a:r>
            <a:r>
              <a:rPr lang="en-US" sz="5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পড়া</a:t>
            </a:r>
            <a:r>
              <a:rPr lang="en-US" sz="5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76400"/>
            <a:ext cx="8229600" cy="4724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আসমানি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কিতাব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কাকে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বলে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aseline="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সহিফা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বোঝ</a:t>
            </a:r>
            <a:r>
              <a: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কুরআন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মজিদকে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সর্বশ্রেষ্ঠ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গ্রন্থ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বলা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হয়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কেন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aseline="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মু’জিযা</a:t>
            </a:r>
            <a:r>
              <a:rPr lang="en-US" sz="3600" baseline="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aseline="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aseline="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বড়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আসমানি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কিতাবগুলোর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নাম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লেখ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আল্-কুরআনে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বিষয়ের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বর্ণনা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আছে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আল্-কুরআনের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জ্ঞান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অর্জন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করা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আমাদের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কর্তব্য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কেন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6280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609600"/>
            <a:ext cx="5181600" cy="63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সম্ভাব্য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উত্তরসমূহ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8534400" cy="44958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আল্লাহর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পক্ষ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থেকে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নবিগণের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কাছে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অবতীর্ণ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গ্রন্থই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আসমানি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কিতাব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১০৪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খানা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কিতাবের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মধ্যে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ছোট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১০০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খানাকে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সহিফা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(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পুস্তিকা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)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বলে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কারণ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এতে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দীনের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সকল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বিষয়ের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বর্ণনা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মানব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জীবনের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সকল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সমস্যার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সমাধান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রয়েছে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নবি-রাসুলগণের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মাধ্যমে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প্রকাশিত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অলৌকিক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ঘটনাকে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মু’জিযা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বলে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তাওরাত</a:t>
            </a:r>
            <a:r>
              <a:rPr lang="en-US" sz="2800" baseline="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যাবুর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ইনজিল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দীনের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সকল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বিষয়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জীবনের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সকল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সমস্যার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সমাধান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আল্লাহর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পরিচয়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পূর্ববতী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সকল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ঘটনার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সংক্ষিপ্ত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বিবরণ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ও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ইহ-পরকালে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মুক্তির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নির্দেশনা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রয়েছে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এতে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cs typeface="Nikosh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কেননা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পরিচালনার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নির্দেশনা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19912"/>
            <a:ext cx="6248400" cy="138988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>
                <a:latin typeface="Nikosh" pitchFamily="2" charset="0"/>
                <a:cs typeface="Nikosh" pitchFamily="2" charset="0"/>
              </a:rPr>
              <a:t>এসো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পবিত্র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কুরআনের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সূরার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তিলাওয়াত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latin typeface="Nikosh" pitchFamily="2" charset="0"/>
                <a:cs typeface="Nikosh" pitchFamily="2" charset="0"/>
              </a:rPr>
              <a:t>শুনি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1073"/>
              </p:ext>
            </p:extLst>
          </p:nvPr>
        </p:nvGraphicFramePr>
        <p:xfrm>
          <a:off x="2819400" y="3417888"/>
          <a:ext cx="297180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Packager Shell Object" showAsIcon="1" r:id="rId3" imgW="1187640" imgH="488520" progId="Package">
                  <p:embed/>
                </p:oleObj>
              </mc:Choice>
              <mc:Fallback>
                <p:oleObj name="Packager Shell Object" showAsIcon="1" r:id="rId3" imgW="118764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17888"/>
                        <a:ext cx="2971800" cy="1427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943600" cy="121920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0"/>
            <a:ext cx="8610600" cy="472440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কোরআনকে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কোরআন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দীর্ঘ্য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কোরআন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কোরআনের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সংরক্ষক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কুরআনকে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আসমানি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ৎ?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কুরআনকে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মহানবির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মু’জিযা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38873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2E08D7-7AC4-44FE-BB4D-EB642A0A3D56}"/>
              </a:ext>
            </a:extLst>
          </p:cNvPr>
          <p:cNvGrpSpPr/>
          <p:nvPr/>
        </p:nvGrpSpPr>
        <p:grpSpPr>
          <a:xfrm>
            <a:off x="1219200" y="381000"/>
            <a:ext cx="6629400" cy="5867400"/>
            <a:chOff x="1219200" y="381000"/>
            <a:chExt cx="6629400" cy="5867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743200" y="381000"/>
              <a:ext cx="3657598" cy="2600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Snip Diagonal Corner Rectangle 2"/>
            <p:cNvSpPr/>
            <p:nvPr/>
          </p:nvSpPr>
          <p:spPr>
            <a:xfrm>
              <a:off x="1219200" y="3352800"/>
              <a:ext cx="6629400" cy="2895600"/>
            </a:xfrm>
            <a:prstGeom prst="snip2Diag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আল-কুরআনের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বৈশিষ্ট্যগুলোর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তালিকা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বানাও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”।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785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676400" y="762000"/>
            <a:ext cx="5410200" cy="1600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1676400" y="2514600"/>
            <a:ext cx="5562600" cy="39624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3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DE75A17-8847-4937-9E00-C34B29D4E976}"/>
              </a:ext>
            </a:extLst>
          </p:cNvPr>
          <p:cNvGrpSpPr/>
          <p:nvPr/>
        </p:nvGrpSpPr>
        <p:grpSpPr>
          <a:xfrm>
            <a:off x="457200" y="304800"/>
            <a:ext cx="8229600" cy="6172200"/>
            <a:chOff x="457200" y="304800"/>
            <a:chExt cx="8229600" cy="6172200"/>
          </a:xfrm>
        </p:grpSpPr>
        <p:sp>
          <p:nvSpPr>
            <p:cNvPr id="2" name="Oval 1"/>
            <p:cNvSpPr/>
            <p:nvPr/>
          </p:nvSpPr>
          <p:spPr>
            <a:xfrm>
              <a:off x="2004237" y="304800"/>
              <a:ext cx="5715000" cy="106680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4824046" y="1570961"/>
              <a:ext cx="0" cy="48768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57200" y="1570961"/>
              <a:ext cx="4343400" cy="4876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এনায়েত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উল্লাহ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গভ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টেকনিক্যাল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নম্বর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০১৭১৬০২৫৪৭১</a:t>
              </a:r>
            </a:p>
            <a:p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ই-মেইল-eullah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1970@gmail.com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90369" y="1698743"/>
              <a:ext cx="1600200" cy="1723292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6CA4FA-5E5B-4BEF-97FE-F234BA9B6ACF}"/>
                </a:ext>
              </a:extLst>
            </p:cNvPr>
            <p:cNvSpPr/>
            <p:nvPr/>
          </p:nvSpPr>
          <p:spPr>
            <a:xfrm>
              <a:off x="4876800" y="1600200"/>
              <a:ext cx="3810000" cy="4876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547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609600"/>
            <a:ext cx="5943600" cy="9144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057400"/>
            <a:ext cx="37338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2057400"/>
            <a:ext cx="3810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715000"/>
            <a:ext cx="26670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হেরা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গুহা</a:t>
            </a:r>
            <a:endParaRPr lang="en-US" sz="4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5715000"/>
            <a:ext cx="2971800" cy="9338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হিফজ</a:t>
            </a:r>
            <a:r>
              <a:rPr lang="en-US" sz="4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খানা</a:t>
            </a:r>
            <a:endParaRPr lang="en-US" sz="4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7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279BD69-6717-4B5E-A8B3-C1D5F8305680}"/>
              </a:ext>
            </a:extLst>
          </p:cNvPr>
          <p:cNvGrpSpPr/>
          <p:nvPr/>
        </p:nvGrpSpPr>
        <p:grpSpPr>
          <a:xfrm>
            <a:off x="457200" y="228600"/>
            <a:ext cx="8382000" cy="6400800"/>
            <a:chOff x="457200" y="228600"/>
            <a:chExt cx="8382000" cy="6400800"/>
          </a:xfrm>
        </p:grpSpPr>
        <p:sp>
          <p:nvSpPr>
            <p:cNvPr id="2" name="Wave 1"/>
            <p:cNvSpPr/>
            <p:nvPr/>
          </p:nvSpPr>
          <p:spPr>
            <a:xfrm>
              <a:off x="2034363" y="228600"/>
              <a:ext cx="4495800" cy="1470837"/>
            </a:xfrm>
            <a:prstGeom prst="wav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457200" y="4724400"/>
              <a:ext cx="8382000" cy="1905000"/>
            </a:xfrm>
            <a:prstGeom prst="hexagon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6000" b="1" u="sng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আল্-কুরআনের</a:t>
              </a:r>
              <a:r>
                <a:rPr lang="en-US" sz="6000" b="1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u="sng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পরিচয়</a:t>
              </a:r>
              <a:r>
                <a:rPr lang="en-US" sz="6000" b="1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”</a:t>
              </a:r>
            </a:p>
            <a:p>
              <a:pPr algn="ctr"/>
              <a:r>
                <a:rPr lang="en-US" sz="4800" b="1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অধ্যায়-৩, পাঠ-১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1828800"/>
              <a:ext cx="6248400" cy="2743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884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6482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r>
              <a:rPr lang="en-US" sz="48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আল্-কুরআনের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0"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আল-কুরআনের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বৈশিষ্ট্যগুলোর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2133600" y="381000"/>
            <a:ext cx="4876800" cy="12192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8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3331629"/>
              </p:ext>
            </p:extLst>
          </p:nvPr>
        </p:nvGraphicFramePr>
        <p:xfrm>
          <a:off x="457200" y="3048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F4B30-E03E-4700-9577-B6A5166E7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9DF4B30-E03E-4700-9577-B6A5166E7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86C398-9E2F-4986-B555-02FE15257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A86C398-9E2F-4986-B555-02FE15257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ED6A2-C1F5-4EDD-8F22-CC16550FC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F73ED6A2-C1F5-4EDD-8F22-CC16550FC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903EC3-84F2-4B16-8930-079AA46F0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6903EC3-84F2-4B16-8930-079AA46F0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EE11C2-194A-4B9D-B12C-38CBFB050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CEE11C2-194A-4B9D-B12C-38CBFB050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DE1CB-7A71-44E7-A0AB-76C5CFD0D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50DE1CB-7A71-44E7-A0AB-76C5CFD0D5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FF89F7-579F-492E-BFDC-A34081E98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63FF89F7-579F-492E-BFDC-A34081E98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21A5A-F643-42F5-B44F-DC8168436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C8321A5A-F643-42F5-B44F-DC8168436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E99CD6-CCD5-461E-A368-7B73CB693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19E99CD6-CCD5-461E-A368-7B73CB693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3528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পরিচয়</a:t>
            </a:r>
            <a:endParaRPr lang="en-US" sz="6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15200" cy="502920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সর্বশেষ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সর্বশ্রেষ্ঠ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আসমানি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কিতাব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তা’য়ালার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বাণী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শরিয়তের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উৎস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জাতির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হিদায়েতের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শেষ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হযরত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মুহাম্মদ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সঃ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কিতাব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নাজিল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অবিকৃত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একমাত্র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আসমানি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কিতাব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0">
              <a:spcBef>
                <a:spcPts val="0"/>
              </a:spcBef>
              <a:defRPr/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পরিচয়সহ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সকল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0">
              <a:spcBef>
                <a:spcPts val="0"/>
              </a:spcBef>
              <a:defRPr/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এতে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বিজ্ঞানের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0">
              <a:spcBef>
                <a:spcPts val="0"/>
              </a:spcBef>
              <a:defRPr/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আরবি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ভাষায়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নাজিলকৃত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lvl="0">
              <a:spcBef>
                <a:spcPts val="0"/>
              </a:spcBef>
              <a:defRPr/>
            </a:pP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স্বয়ং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সংরক্ষক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5469684"/>
              </p:ext>
            </p:extLst>
          </p:nvPr>
        </p:nvGraphicFramePr>
        <p:xfrm>
          <a:off x="457200" y="304800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629675"/>
              </p:ext>
            </p:extLst>
          </p:nvPr>
        </p:nvGraphicFramePr>
        <p:xfrm>
          <a:off x="838200" y="2143126"/>
          <a:ext cx="1981200" cy="136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43126"/>
                        <a:ext cx="1981200" cy="1362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CBD20-3B3F-45D1-9F4A-A322ED0CE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5CBD20-3B3F-45D1-9F4A-A322ED0CE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2775F-28A0-41B7-BFF6-5729C70B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4E2775F-28A0-41B7-BFF6-5729C70BD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5E60F-F740-4F03-9357-AD8BB79C1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2145E60F-F740-4F03-9357-AD8BB79C1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AFA4E-3162-493D-9B47-3B6C7C540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E4AFA4E-3162-493D-9B47-3B6C7C540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49940-0499-4E58-8A0A-95E23AE70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3649940-0499-4E58-8A0A-95E23AE70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B1123-173C-45D9-A6F5-E02B6FE96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53B1123-173C-45D9-A6F5-E02B6FE96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61E9C6-492D-47AB-A0D0-F1970F65C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8661E9C6-492D-47AB-A0D0-F1970F65C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35E3D-73B2-4941-B653-BCAA274F9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9A35E3D-73B2-4941-B653-BCAA274F9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8CAE4-A464-4A3C-A0CB-64530D20D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178CAE4-A464-4A3C-A0CB-64530D20D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924E8-E2DE-47C5-9F1A-A93DE7F0E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488924E8-E2DE-47C5-9F1A-A93DE7F0E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505A6-A38C-4D0D-8DDE-8C7FA3BA5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11A505A6-A38C-4D0D-8DDE-8C7FA3BA5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8266C-6F3A-4A6B-9876-A2C0C1F45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C6A8266C-6F3A-4A6B-9876-A2C0C1F45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E6F7A-259D-4F1E-A8AE-2532FECF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320E6F7A-259D-4F1E-A8AE-2532FECF0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CAD0EA-B3B9-4F8B-AAB8-4078EAF57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95CAD0EA-B3B9-4F8B-AAB8-4078EAF57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FA181-D088-441A-9632-ACA60063B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35DFA181-D088-441A-9632-ACA60063B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CF339-E6A6-425B-B381-A85EFFAE2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C40CF339-E6A6-425B-B381-A85EFFAE2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C1534-958B-45BB-A287-B85B1B594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8A0C1534-958B-45BB-A287-B85B1B594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3BDD0B-18B8-4F80-B86B-D8F066FCD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483BDD0B-18B8-4F80-B86B-D8F066FCD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A4D95-FC0F-4B59-B39D-89E90C57B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DF5A4D95-FC0F-4B59-B39D-89E90C57B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4439AC-82A8-4C09-99D4-452407B7F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4">
                                            <p:graphicEl>
                                              <a:dgm id="{1D4439AC-82A8-4C09-99D4-452407B7F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02751-9F3F-492F-AC40-262340F44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50602751-9F3F-492F-AC40-262340F44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86400" cy="6858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করি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পড়া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শিখি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495800" cy="586740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বাণী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শরিয়তের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উৎস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কোরআনের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ভাষা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লাওহি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মহফুজ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বিজ্ঞানের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সারকথা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সংরক্ষক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মহানবি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সঃ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নবুয়ত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লাভ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মহানবি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সঃ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ধ্যান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করতেন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আরবের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লোকেরা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ছিল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নাজিল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14400"/>
            <a:ext cx="3886200" cy="5867400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সংরক্ষিত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ফলক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আল্-কুরআন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স্বয়ং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আল্লাহ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মূর্তিপূজক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জিব্রাইল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আঃ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৪০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বছর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বয়সে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আরবি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হেরা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গুহায়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কুরআন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মজিদ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1032</TotalTime>
  <Words>620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Constantia</vt:lpstr>
      <vt:lpstr>Nikosh</vt:lpstr>
      <vt:lpstr>NikoshBAN</vt:lpstr>
      <vt:lpstr>Times New Roman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পরিচয়</vt:lpstr>
      <vt:lpstr>PowerPoint Presentation</vt:lpstr>
      <vt:lpstr>কাজ করি, পড়া শিখি</vt:lpstr>
      <vt:lpstr>তোমার উত্তরগুলো মিলিয়ে নাও</vt:lpstr>
      <vt:lpstr>PowerPoint Presentation</vt:lpstr>
      <vt:lpstr>PowerPoint Presentation</vt:lpstr>
      <vt:lpstr>PowerPoint Presentation</vt:lpstr>
      <vt:lpstr>PowerPoint Presentation</vt:lpstr>
      <vt:lpstr>এসো আমরা পবিত্র কুরআনের একটি সূরার তিলাওয়াত শুনি</vt:lpstr>
      <vt:lpstr>দেখি সব পারি কিনা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CGTHS</dc:creator>
  <cp:lastModifiedBy>ENAYET ULLAH</cp:lastModifiedBy>
  <cp:revision>138</cp:revision>
  <dcterms:created xsi:type="dcterms:W3CDTF">2006-08-16T00:00:00Z</dcterms:created>
  <dcterms:modified xsi:type="dcterms:W3CDTF">2020-11-20T17:26:22Z</dcterms:modified>
</cp:coreProperties>
</file>