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7" r:id="rId4"/>
    <p:sldMasterId id="2147483725" r:id="rId5"/>
    <p:sldMasterId id="2147483742" r:id="rId6"/>
    <p:sldMasterId id="2147483760" r:id="rId7"/>
    <p:sldMasterId id="2147483778" r:id="rId8"/>
    <p:sldMasterId id="2147483790" r:id="rId9"/>
  </p:sldMasterIdLst>
  <p:notesMasterIdLst>
    <p:notesMasterId r:id="rId26"/>
  </p:notesMasterIdLst>
  <p:handoutMasterIdLst>
    <p:handoutMasterId r:id="rId27"/>
  </p:handoutMasterIdLst>
  <p:sldIdLst>
    <p:sldId id="282" r:id="rId10"/>
    <p:sldId id="257" r:id="rId11"/>
    <p:sldId id="258" r:id="rId12"/>
    <p:sldId id="259" r:id="rId13"/>
    <p:sldId id="260" r:id="rId14"/>
    <p:sldId id="261" r:id="rId15"/>
    <p:sldId id="279" r:id="rId16"/>
    <p:sldId id="280" r:id="rId17"/>
    <p:sldId id="262" r:id="rId18"/>
    <p:sldId id="263" r:id="rId19"/>
    <p:sldId id="264" r:id="rId20"/>
    <p:sldId id="265" r:id="rId21"/>
    <p:sldId id="266" r:id="rId22"/>
    <p:sldId id="267" r:id="rId23"/>
    <p:sldId id="277"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43FD1A-70F5-492C-B835-4605DF7794A7}" type="datetimeFigureOut">
              <a:rPr lang="en-US" smtClean="0"/>
              <a:t>12/31/2020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F22DE0-72BB-4724-ADD3-F67CAB0817FF}" type="slidenum">
              <a:rPr lang="en-US" smtClean="0"/>
              <a:t>‹#›</a:t>
            </a:fld>
            <a:endParaRPr lang="en-US"/>
          </a:p>
        </p:txBody>
      </p:sp>
    </p:spTree>
    <p:extLst>
      <p:ext uri="{BB962C8B-B14F-4D97-AF65-F5344CB8AC3E}">
        <p14:creationId xmlns:p14="http://schemas.microsoft.com/office/powerpoint/2010/main" val="386265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BE5F3-689A-4BC7-9FD1-49B04882C83D}" type="datetimeFigureOut">
              <a:rPr lang="en-US" smtClean="0"/>
              <a:t>12/31/2020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A991C-E8B0-4A4B-8B12-2E609DEFCFDB}" type="slidenum">
              <a:rPr lang="en-US" smtClean="0"/>
              <a:t>‹#›</a:t>
            </a:fld>
            <a:endParaRPr lang="en-US"/>
          </a:p>
        </p:txBody>
      </p:sp>
    </p:spTree>
    <p:extLst>
      <p:ext uri="{BB962C8B-B14F-4D97-AF65-F5344CB8AC3E}">
        <p14:creationId xmlns:p14="http://schemas.microsoft.com/office/powerpoint/2010/main" val="225966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422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27781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920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31112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43508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74436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4975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5197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358450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76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141070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519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1075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795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18340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D8BD707-D9CF-40AE-B4C6-C98DA3205C09}" type="datetimeFigureOut">
              <a:rPr lang="en-US" smtClean="0"/>
              <a:pPr/>
              <a:t>12/31/2020</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25001157"/>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9413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104876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9593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4919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02184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64624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973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82630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0739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80095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8640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95505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00868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7401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74699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3824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0210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206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05861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64646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41782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832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2976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01338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3428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9838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15155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15086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80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569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6428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319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492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92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429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97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30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82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162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2006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37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566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95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214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861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578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421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542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263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753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798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0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5836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59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762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63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6487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573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43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786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263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41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945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12859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1404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4813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4881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7753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92643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04390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76729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43436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9949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5385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83574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899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79370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900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1262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1627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0779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235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8805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8904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0035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569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9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8790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8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64268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878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3072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221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240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9975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5532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1583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862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2446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1D8BD707-D9CF-40AE-B4C6-C98DA3205C09}" type="datetimeFigureOut">
              <a:rPr lang="en-US" smtClean="0"/>
              <a:pPr/>
              <a:t>12/31/2020</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05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6205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048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643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50593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9738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9832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06421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6321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9432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170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87528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2669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227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5484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26453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504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9978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39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6622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6891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82469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25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4.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8.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0.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0.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3825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5668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865530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768494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83951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10643580"/>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5388390"/>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6392070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837529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362200"/>
            <a:ext cx="9220200" cy="2292935"/>
          </a:xfrm>
          <a:prstGeom prst="rect">
            <a:avLst/>
          </a:prstGeom>
          <a:noFill/>
        </p:spPr>
        <p:txBody>
          <a:bodyPr wrap="square" lIns="91440" tIns="45720" rIns="91440" bIns="45720">
            <a:spAutoFit/>
          </a:bodyPr>
          <a:lstStyle/>
          <a:p>
            <a:pPr algn="ctr"/>
            <a:r>
              <a:rPr lang="en-US" sz="14300" b="1" dirty="0" err="1">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NikoshBAN" pitchFamily="2" charset="0"/>
                <a:cs typeface="NikoshBAN" pitchFamily="2" charset="0"/>
              </a:rPr>
              <a:t>স্বাগতম</a:t>
            </a:r>
            <a:endParaRPr lang="en-US" sz="143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76654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3505200" cy="762000"/>
          </a:xfrm>
        </p:spPr>
        <p:txBody>
          <a:bodyPr/>
          <a:lstStyle/>
          <a:p>
            <a:r>
              <a:rPr lang="bn-BD" dirty="0" smtClean="0">
                <a:latin typeface="NikoshBAN" pitchFamily="2" charset="0"/>
                <a:cs typeface="NikoshBAN" pitchFamily="2" charset="0"/>
              </a:rPr>
              <a:t>একক কাজের প্রশ্ন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2133600" y="1981200"/>
            <a:ext cx="4267200" cy="1447800"/>
          </a:xfrm>
        </p:spPr>
        <p:txBody>
          <a:bodyPr>
            <a:normAutofit/>
          </a:bodyPr>
          <a:lstStyle/>
          <a:p>
            <a:pPr algn="ctr">
              <a:buNone/>
            </a:pPr>
            <a:r>
              <a:rPr lang="bn-BD" sz="3200" dirty="0" smtClean="0">
                <a:latin typeface="NikoshBAN" pitchFamily="2" charset="0"/>
                <a:cs typeface="NikoshBAN" pitchFamily="2" charset="0"/>
              </a:rPr>
              <a:t>বুলিয়ান অ্যালজেবরা কি?</a:t>
            </a:r>
          </a:p>
          <a:p>
            <a:pPr algn="ctr">
              <a:buNone/>
            </a:pPr>
            <a:r>
              <a:rPr lang="bn-BD" sz="3200" dirty="0" smtClean="0">
                <a:latin typeface="NikoshBAN" pitchFamily="2" charset="0"/>
                <a:cs typeface="NikoshBAN" pitchFamily="2" charset="0"/>
              </a:rPr>
              <a:t>সময়ঃ ৫ মিনিট  </a:t>
            </a:r>
          </a:p>
          <a:p>
            <a:endParaRPr lang="en-US" dirty="0">
              <a:latin typeface="NikoshBAN" pitchFamily="2" charset="0"/>
              <a:cs typeface="NikoshBAN"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6800"/>
            <a:ext cx="3810000" cy="792162"/>
          </a:xfrm>
        </p:spPr>
        <p:txBody>
          <a:bodyPr/>
          <a:lstStyle/>
          <a:p>
            <a:r>
              <a:rPr lang="bn-BD" dirty="0" smtClean="0">
                <a:latin typeface="NikoshBAN" pitchFamily="2" charset="0"/>
                <a:cs typeface="NikoshBAN" pitchFamily="2" charset="0"/>
              </a:rPr>
              <a:t>একক কাজের সমাধান</a:t>
            </a:r>
            <a:endParaRPr lang="en-US" dirty="0">
              <a:latin typeface="NikoshBAN" pitchFamily="2" charset="0"/>
              <a:cs typeface="NikoshBAN" pitchFamily="2" charset="0"/>
            </a:endParaRPr>
          </a:p>
        </p:txBody>
      </p:sp>
      <p:sp>
        <p:nvSpPr>
          <p:cNvPr id="5" name="Content Placeholder 4"/>
          <p:cNvSpPr>
            <a:spLocks noGrp="1"/>
          </p:cNvSpPr>
          <p:nvPr>
            <p:ph idx="1"/>
          </p:nvPr>
        </p:nvSpPr>
        <p:spPr>
          <a:xfrm>
            <a:off x="990600" y="2362200"/>
            <a:ext cx="6798736" cy="3444997"/>
          </a:xfrm>
        </p:spPr>
        <p:txBody>
          <a:bodyPr>
            <a:normAutofit fontScale="85000" lnSpcReduction="10000"/>
          </a:bodyPr>
          <a:lstStyle/>
          <a:p>
            <a:pPr algn="just">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১৮৪৭ সালে ইংরেজ গনিত</a:t>
            </a:r>
            <a:r>
              <a:rPr lang="en-US" sz="2800" dirty="0" err="1" smtClean="0">
                <a:latin typeface="NikoshBAN" pitchFamily="2" charset="0"/>
                <a:cs typeface="NikoshBAN" pitchFamily="2" charset="0"/>
              </a:rPr>
              <a:t>বিদ</a:t>
            </a:r>
            <a:r>
              <a:rPr lang="bn-BD" sz="2800" dirty="0" smtClean="0">
                <a:latin typeface="NikoshBAN" pitchFamily="2" charset="0"/>
                <a:cs typeface="NikoshBAN" pitchFamily="2" charset="0"/>
              </a:rPr>
              <a:t> জর্জ বুলি সর্বপ্রথম বুলিয়ান অ্যালজেবরা নিয়ে আলোচনা করেন।</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বুলিয়া</a:t>
            </a:r>
            <a:r>
              <a:rPr lang="en-US" sz="2800" dirty="0" smtClean="0">
                <a:latin typeface="NikoshBAN" pitchFamily="2" charset="0"/>
                <a:cs typeface="NikoshBAN" pitchFamily="2" charset="0"/>
              </a:rPr>
              <a:t>ন</a:t>
            </a:r>
            <a:r>
              <a:rPr lang="bn-BD" sz="2800" dirty="0" smtClean="0">
                <a:latin typeface="NikoshBAN" pitchFamily="2" charset="0"/>
                <a:cs typeface="NikoshBAN" pitchFamily="2" charset="0"/>
              </a:rPr>
              <a:t> অ্যালজেবরা মুলত লজিকের সত্য এবং মিথ্যা এই দুই স্তরের উপর ভিত্তি করে তৈরী হয়েছে। বুলিয়ান অ্যালজেবরার এই বৈশিষ্টের জন্য পরবর্তীকালে যখন কম্পিউটারে বাইনারী সংখ্যা পদ্ধতির ব্যবহার শুরু হলো, তখন বুলিয়ান অ্যালজেবরার সত্য এবং মিথ্যাকে বাইনারি ১ এবং ০ দিয়ে পরিবর্তন করা হয়। তখন থেকেই কম্পিউটারের সমস্ত গাণিতিক ও </a:t>
            </a:r>
            <a:r>
              <a:rPr lang="en-US" sz="2800" dirty="0" err="1" smtClean="0">
                <a:latin typeface="NikoshBAN" pitchFamily="2" charset="0"/>
                <a:cs typeface="NikoshBAN" pitchFamily="2" charset="0"/>
              </a:rPr>
              <a:t>যু</a:t>
            </a:r>
            <a:r>
              <a:rPr lang="bn-BD" sz="2800" dirty="0" smtClean="0">
                <a:latin typeface="NikoshBAN" pitchFamily="2" charset="0"/>
                <a:cs typeface="NikoshBAN" pitchFamily="2" charset="0"/>
              </a:rPr>
              <a:t>ক্তিমুলক সমস্যা বুলিয়ান অ্যালজেবরার সাহায্যে সমাধান করা সম্ভব হলো। বুলিয়ান অ্যালজেবরায় শুধুমাত্র বুলিয়ান যোগ এবং গুন এর সাহায্যে সমস্ত কাজ করা হয়।  </a:t>
            </a:r>
            <a:endParaRPr lang="en-US" sz="2800" dirty="0">
              <a:latin typeface="NikoshBAN" pitchFamily="2" charset="0"/>
              <a:cs typeface="NikoshBAN"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0"/>
            <a:ext cx="2286000" cy="1143000"/>
          </a:xfrm>
        </p:spPr>
        <p:txBody>
          <a:bodyPr/>
          <a:lstStyle/>
          <a:p>
            <a:r>
              <a:rPr lang="bn-BD" dirty="0" smtClean="0">
                <a:latin typeface="NikoshBAN" pitchFamily="2" charset="0"/>
                <a:cs typeface="NikoshBAN" pitchFamily="2" charset="0"/>
              </a:rPr>
              <a:t>জোড়ায় কাজ</a:t>
            </a:r>
            <a:endParaRPr lang="en-US" dirty="0">
              <a:latin typeface="NikoshBAN" pitchFamily="2" charset="0"/>
              <a:cs typeface="NikoshBAN"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460611" y="2209800"/>
            <a:ext cx="3654189" cy="2743504"/>
          </a:xfrm>
        </p:spPr>
      </p:pic>
      <p:pic>
        <p:nvPicPr>
          <p:cNvPr id="5" name="Content Placeholder 3" descr="images122.jpg"/>
          <p:cNvPicPr>
            <a:picLocks noChangeAspect="1"/>
          </p:cNvPicPr>
          <p:nvPr/>
        </p:nvPicPr>
        <p:blipFill>
          <a:blip r:embed="rId3"/>
          <a:stretch>
            <a:fillRect/>
          </a:stretch>
        </p:blipFill>
        <p:spPr>
          <a:xfrm>
            <a:off x="4343400" y="2209800"/>
            <a:ext cx="4412571" cy="272541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838200"/>
            <a:ext cx="3124200" cy="685800"/>
          </a:xfrm>
        </p:spPr>
        <p:txBody>
          <a:bodyPr/>
          <a:lstStyle/>
          <a:p>
            <a:r>
              <a:rPr lang="bn-BD" dirty="0" smtClean="0">
                <a:latin typeface="NikoshBAN" pitchFamily="2" charset="0"/>
                <a:cs typeface="NikoshBAN" pitchFamily="2" charset="0"/>
              </a:rPr>
              <a:t>জোড়ায় কাজের প্রশ্ন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1981200" y="1981200"/>
            <a:ext cx="5638800" cy="1828800"/>
          </a:xfrm>
        </p:spPr>
        <p:txBody>
          <a:bodyPr>
            <a:normAutofit/>
          </a:bodyPr>
          <a:lstStyle/>
          <a:p>
            <a:pPr algn="ctr">
              <a:buNone/>
            </a:pPr>
            <a:r>
              <a:rPr lang="bn-BD" sz="4000" dirty="0" smtClean="0">
                <a:latin typeface="NikoshBAN" pitchFamily="2" charset="0"/>
                <a:cs typeface="NikoshBAN" pitchFamily="2" charset="0"/>
              </a:rPr>
              <a:t>বুলিয়ান ধ্রুবক ও চলক  কি?</a:t>
            </a:r>
          </a:p>
          <a:p>
            <a:pPr algn="ctr">
              <a:buNone/>
            </a:pPr>
            <a:r>
              <a:rPr lang="bn-BD" sz="4000" dirty="0" smtClean="0">
                <a:latin typeface="NikoshBAN" pitchFamily="2" charset="0"/>
                <a:cs typeface="NikoshBAN" pitchFamily="2" charset="0"/>
              </a:rPr>
              <a:t>সময়ঃ ৫ মিনিট </a:t>
            </a:r>
            <a:endParaRPr lang="en-US" sz="4000" dirty="0">
              <a:latin typeface="NikoshBAN" pitchFamily="2" charset="0"/>
              <a:cs typeface="NikoshBAN"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3429000" cy="1143000"/>
          </a:xfrm>
        </p:spPr>
        <p:txBody>
          <a:bodyPr/>
          <a:lstStyle/>
          <a:p>
            <a:r>
              <a:rPr lang="bn-BD" b="1" dirty="0" smtClean="0">
                <a:solidFill>
                  <a:srgbClr val="C00000"/>
                </a:solidFill>
                <a:latin typeface="NikoshBAN" pitchFamily="2" charset="0"/>
                <a:cs typeface="NikoshBAN" pitchFamily="2" charset="0"/>
              </a:rPr>
              <a:t>জোড়ায় কাজের সমাধান</a:t>
            </a:r>
            <a:endParaRPr lang="en-US" b="1" dirty="0">
              <a:solidFill>
                <a:srgbClr val="C00000"/>
              </a:solidFill>
              <a:latin typeface="NikoshBAN" pitchFamily="2" charset="0"/>
              <a:cs typeface="NikoshBAN" pitchFamily="2" charset="0"/>
            </a:endParaRPr>
          </a:p>
        </p:txBody>
      </p:sp>
      <p:sp>
        <p:nvSpPr>
          <p:cNvPr id="5" name="Content Placeholder 4"/>
          <p:cNvSpPr>
            <a:spLocks noGrp="1"/>
          </p:cNvSpPr>
          <p:nvPr>
            <p:ph idx="1"/>
          </p:nvPr>
        </p:nvSpPr>
        <p:spPr>
          <a:xfrm>
            <a:off x="533400" y="1752600"/>
            <a:ext cx="6858001" cy="3630610"/>
          </a:xfrm>
        </p:spPr>
        <p:txBody>
          <a:bodyPr>
            <a:noAutofit/>
          </a:bodyPr>
          <a:lstStyle/>
          <a:p>
            <a:pPr algn="just">
              <a:buNone/>
            </a:pPr>
            <a:r>
              <a:rPr lang="en-US"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বুলিয়ান ধ্রুবক ও চলক এর মান ০ আথবা ১ হয়। ধ্রুবক এর মান অপরিবর্তিত থাকে। সংযোগ তার এবং সার্কিটের ইনপুট অথবা আউটপুটের লজিক অবস্থা নির্দিষ্টকরনের জন্য বুলিয়ান ধ্রুবক এবং চলক ব্যবহার করা হয়। ডিজিটাল সার্কিটের কোন স্থানের ভোল্টের পরিমানের ভিত্তিতে বলা হয় যে, স্থানটি ০ স্তরে আছে না ১ স্তরে আছে।  সাধারনত ০ থেকে +০.৮ ভোল্ট পযর্ন্ত লেবেলকে লজিক ০ এবং +২ ভোল্ট থেকে +৫ ভোল্ট পযর্ন্ত লেবেলকে লজিক ১ ধরা হয়। ডিজিটাল ইলেকট্রনিক্স +০.৮ ভোল্ট থেকে +২.০ ভোল্ট লেবেল সংজ্ঞায়ীত নয় বিধায় ব্যবহার করা হয় না।  </a:t>
            </a:r>
            <a:endParaRPr lang="bn-BD" sz="3200" dirty="0" smtClean="0">
              <a:solidFill>
                <a:schemeClr val="tx1"/>
              </a:solidFill>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838200"/>
            <a:ext cx="3048000" cy="1066800"/>
          </a:xfrm>
        </p:spPr>
        <p:txBody>
          <a:bodyPr>
            <a:noAutofit/>
          </a:bodyPr>
          <a:lstStyle/>
          <a:p>
            <a:pPr algn="ctr"/>
            <a:r>
              <a:rPr lang="bn-BD" sz="5400" dirty="0" smtClean="0">
                <a:latin typeface="NikoshBAN" pitchFamily="2" charset="0"/>
                <a:cs typeface="NikoshBAN" pitchFamily="2" charset="0"/>
              </a:rPr>
              <a:t>বাড়ির কাজ</a:t>
            </a:r>
            <a:endParaRPr lang="en-US" sz="5400" dirty="0">
              <a:latin typeface="NikoshBAN" pitchFamily="2" charset="0"/>
              <a:cs typeface="NikoshBAN" pitchFamily="2" charset="0"/>
            </a:endParaRPr>
          </a:p>
        </p:txBody>
      </p:sp>
      <p:sp>
        <p:nvSpPr>
          <p:cNvPr id="3" name="Content Placeholder 2"/>
          <p:cNvSpPr>
            <a:spLocks noGrp="1"/>
          </p:cNvSpPr>
          <p:nvPr>
            <p:ph idx="1"/>
          </p:nvPr>
        </p:nvSpPr>
        <p:spPr>
          <a:xfrm>
            <a:off x="762000" y="2209800"/>
            <a:ext cx="6172200" cy="2133600"/>
          </a:xfrm>
        </p:spPr>
        <p:txBody>
          <a:bodyPr>
            <a:normAutofit fontScale="47500" lnSpcReduction="20000"/>
          </a:bodyPr>
          <a:lstStyle/>
          <a:p>
            <a:pPr algn="ctr">
              <a:buNone/>
            </a:pPr>
            <a:r>
              <a:rPr lang="bn-BD" sz="2400" dirty="0" smtClean="0">
                <a:latin typeface="NikoshBAN" pitchFamily="2" charset="0"/>
                <a:cs typeface="NikoshBAN" pitchFamily="2" charset="0"/>
              </a:rPr>
              <a:t> </a:t>
            </a:r>
          </a:p>
          <a:p>
            <a:pPr algn="ctr">
              <a:buNone/>
            </a:pPr>
            <a:r>
              <a:rPr lang="bn-BD" sz="9600" dirty="0" smtClean="0">
                <a:latin typeface="NikoshBAN" pitchFamily="2" charset="0"/>
                <a:cs typeface="NikoshBAN" pitchFamily="2" charset="0"/>
              </a:rPr>
              <a:t>বুলিয়ান অ্যালজেবরা কম্পিউটার সার্কিটের আপরিহার্য </a:t>
            </a:r>
            <a:r>
              <a:rPr lang="en-US" sz="9600" dirty="0" err="1" smtClean="0">
                <a:latin typeface="NikoshBAN" pitchFamily="2" charset="0"/>
                <a:cs typeface="NikoshBAN" pitchFamily="2" charset="0"/>
              </a:rPr>
              <a:t>অং</a:t>
            </a:r>
            <a:r>
              <a:rPr lang="bn-BD" sz="9600" dirty="0" smtClean="0">
                <a:latin typeface="NikoshBAN" pitchFamily="2" charset="0"/>
                <a:cs typeface="NikoshBAN" pitchFamily="2" charset="0"/>
              </a:rPr>
              <a:t>শ আলোচনা কর।</a:t>
            </a:r>
            <a:r>
              <a:rPr lang="en-US" sz="9600" dirty="0" smtClean="0">
                <a:latin typeface="NikoshBAN" pitchFamily="2" charset="0"/>
                <a:cs typeface="NikoshBAN" pitchFamily="2" charset="0"/>
              </a:rPr>
              <a:t>	</a:t>
            </a:r>
            <a:endParaRPr lang="bn-BD" sz="7200" dirty="0" smtClean="0">
              <a:latin typeface="NikoshBAN" pitchFamily="2" charset="0"/>
              <a:cs typeface="NikoshBAN"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28800"/>
            <a:ext cx="3505200" cy="2123658"/>
          </a:xfrm>
          <a:prstGeom prst="rect">
            <a:avLst/>
          </a:prstGeom>
        </p:spPr>
        <p:txBody>
          <a:bodyPr wrap="square">
            <a:spAutoFit/>
          </a:bodyPr>
          <a:lstStyle/>
          <a:p>
            <a:pPr algn="ctr"/>
            <a:r>
              <a:rPr lang="fr-FR" sz="6600" b="1" dirty="0" err="1">
                <a:solidFill>
                  <a:schemeClr val="bg2">
                    <a:lumMod val="25000"/>
                  </a:schemeClr>
                </a:solidFill>
                <a:latin typeface="NikoshBAN" pitchFamily="2" charset="0"/>
                <a:cs typeface="NikoshBAN" pitchFamily="2" charset="0"/>
              </a:rPr>
              <a:t>সব</a:t>
            </a:r>
            <a:r>
              <a:rPr lang="fr-FR" sz="6600" b="1" dirty="0">
                <a:solidFill>
                  <a:schemeClr val="bg2">
                    <a:lumMod val="25000"/>
                  </a:schemeClr>
                </a:solidFill>
                <a:latin typeface="NikoshBAN" pitchFamily="2" charset="0"/>
                <a:cs typeface="NikoshBAN" pitchFamily="2" charset="0"/>
              </a:rPr>
              <a:t>া</a:t>
            </a:r>
            <a:r>
              <a:rPr lang="fr-FR" sz="6600" b="1" dirty="0" err="1">
                <a:solidFill>
                  <a:schemeClr val="bg2">
                    <a:lumMod val="25000"/>
                  </a:schemeClr>
                </a:solidFill>
                <a:latin typeface="NikoshBAN" pitchFamily="2" charset="0"/>
                <a:cs typeface="NikoshBAN" pitchFamily="2" charset="0"/>
              </a:rPr>
              <a:t>ইক</a:t>
            </a:r>
            <a:r>
              <a:rPr lang="fr-FR" sz="6600" b="1" dirty="0">
                <a:solidFill>
                  <a:schemeClr val="bg2">
                    <a:lumMod val="25000"/>
                  </a:schemeClr>
                </a:solidFill>
                <a:latin typeface="NikoshBAN" pitchFamily="2" charset="0"/>
                <a:cs typeface="NikoshBAN" pitchFamily="2" charset="0"/>
              </a:rPr>
              <a:t>ে </a:t>
            </a:r>
            <a:r>
              <a:rPr lang="fr-FR" sz="6600" b="1" dirty="0" err="1">
                <a:solidFill>
                  <a:schemeClr val="bg2">
                    <a:lumMod val="25000"/>
                  </a:schemeClr>
                </a:solidFill>
                <a:latin typeface="NikoshBAN" pitchFamily="2" charset="0"/>
                <a:cs typeface="NikoshBAN" pitchFamily="2" charset="0"/>
              </a:rPr>
              <a:t>ধন</a:t>
            </a:r>
            <a:r>
              <a:rPr lang="fr-FR" sz="6600" b="1" dirty="0">
                <a:solidFill>
                  <a:schemeClr val="bg2">
                    <a:lumMod val="25000"/>
                  </a:schemeClr>
                </a:solidFill>
                <a:latin typeface="NikoshBAN" pitchFamily="2" charset="0"/>
                <a:cs typeface="NikoshBAN" pitchFamily="2" charset="0"/>
              </a:rPr>
              <a:t>্</a:t>
            </a:r>
            <a:r>
              <a:rPr lang="fr-FR" sz="6600" b="1" dirty="0" err="1">
                <a:solidFill>
                  <a:schemeClr val="bg2">
                    <a:lumMod val="25000"/>
                  </a:schemeClr>
                </a:solidFill>
                <a:latin typeface="NikoshBAN" pitchFamily="2" charset="0"/>
                <a:cs typeface="NikoshBAN" pitchFamily="2" charset="0"/>
              </a:rPr>
              <a:t>যব</a:t>
            </a:r>
            <a:r>
              <a:rPr lang="fr-FR" sz="6600" b="1" dirty="0">
                <a:solidFill>
                  <a:schemeClr val="bg2">
                    <a:lumMod val="25000"/>
                  </a:schemeClr>
                </a:solidFill>
                <a:latin typeface="NikoshBAN" pitchFamily="2" charset="0"/>
                <a:cs typeface="NikoshBAN" pitchFamily="2" charset="0"/>
              </a:rPr>
              <a:t>াদ</a:t>
            </a:r>
            <a:endParaRPr lang="en-US" sz="1100" dirty="0">
              <a:solidFill>
                <a:schemeClr val="bg2">
                  <a:lumMod val="25000"/>
                </a:schemeClr>
              </a:solidFill>
              <a:latin typeface="NikoshBAN" pitchFamily="2" charset="0"/>
              <a:cs typeface="NikoshBAN" pitchFamily="2" charset="0"/>
            </a:endParaRPr>
          </a:p>
        </p:txBody>
      </p:sp>
    </p:spTree>
    <p:extLst>
      <p:ext uri="{BB962C8B-B14F-4D97-AF65-F5344CB8AC3E}">
        <p14:creationId xmlns:p14="http://schemas.microsoft.com/office/powerpoint/2010/main" val="13364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0"/>
                                        <p:tgtEl>
                                          <p:spTgt spid="2"/>
                                        </p:tgtEl>
                                        <p:attrNameLst>
                                          <p:attrName>ppt_x</p:attrName>
                                        </p:attrNameLst>
                                      </p:cBhvr>
                                      <p:tavLst>
                                        <p:tav tm="0">
                                          <p:val>
                                            <p:strVal val="ppt_x"/>
                                          </p:val>
                                        </p:tav>
                                        <p:tav tm="100000">
                                          <p:val>
                                            <p:strVal val="ppt_x"/>
                                          </p:val>
                                        </p:tav>
                                      </p:tavLst>
                                    </p:anim>
                                    <p:anim calcmode="lin" valueType="num">
                                      <p:cBhvr additive="base">
                                        <p:cTn id="7" dur="5000"/>
                                        <p:tgtEl>
                                          <p:spTgt spid="2"/>
                                        </p:tgtEl>
                                        <p:attrNameLst>
                                          <p:attrName>ppt_y</p:attrName>
                                        </p:attrNameLst>
                                      </p:cBhvr>
                                      <p:tavLst>
                                        <p:tav tm="0">
                                          <p:val>
                                            <p:strVal val="ppt_y"/>
                                          </p:val>
                                        </p:tav>
                                        <p:tav tm="100000">
                                          <p:val>
                                            <p:strVal val="1+ppt_h/2"/>
                                          </p:val>
                                        </p:tav>
                                      </p:tavLst>
                                    </p:anim>
                                    <p:set>
                                      <p:cBhvr>
                                        <p:cTn id="8"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808038"/>
            <a:ext cx="9144000" cy="639762"/>
          </a:xfrm>
        </p:spPr>
        <p:txBody>
          <a:bodyPr>
            <a:noAutofit/>
          </a:bodyPr>
          <a:lstStyle/>
          <a:p>
            <a:pPr algn="ctr"/>
            <a:r>
              <a:rPr lang="bn-BD" sz="6000" b="1" dirty="0" smtClean="0">
                <a:solidFill>
                  <a:schemeClr val="accent2">
                    <a:lumMod val="50000"/>
                  </a:schemeClr>
                </a:solidFill>
                <a:latin typeface="Nikosh" pitchFamily="2" charset="0"/>
                <a:cs typeface="Nikosh" pitchFamily="2" charset="0"/>
              </a:rPr>
              <a:t>শিক্ষক পরিচিতি </a:t>
            </a:r>
            <a:endParaRPr lang="en-US" sz="6000" b="1" dirty="0">
              <a:solidFill>
                <a:schemeClr val="accent2">
                  <a:lumMod val="50000"/>
                </a:schemeClr>
              </a:solidFill>
              <a:latin typeface="Nikosh" pitchFamily="2" charset="0"/>
              <a:cs typeface="Nikosh" pitchFamily="2" charset="0"/>
            </a:endParaRPr>
          </a:p>
        </p:txBody>
      </p:sp>
      <p:sp>
        <p:nvSpPr>
          <p:cNvPr id="4" name="Bevel 3"/>
          <p:cNvSpPr/>
          <p:nvPr/>
        </p:nvSpPr>
        <p:spPr>
          <a:xfrm>
            <a:off x="819150" y="1591732"/>
            <a:ext cx="7467600" cy="4343400"/>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p:cNvSpPr txBox="1"/>
          <p:nvPr/>
        </p:nvSpPr>
        <p:spPr>
          <a:xfrm>
            <a:off x="1371600" y="2301657"/>
            <a:ext cx="3886200" cy="3108543"/>
          </a:xfrm>
          <a:prstGeom prst="rect">
            <a:avLst/>
          </a:prstGeom>
          <a:noFill/>
        </p:spPr>
        <p:txBody>
          <a:bodyPr wrap="square" rtlCol="0">
            <a:spAutoFit/>
          </a:bodyPr>
          <a:lstStyle/>
          <a:p>
            <a:pPr algn="ctr"/>
            <a:r>
              <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মোঃ </a:t>
            </a:r>
            <a:r>
              <a:rPr lang="bn-IN"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মশিউর রহমান মণ্ডল </a:t>
            </a:r>
            <a:endPar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endParaRPr>
          </a:p>
          <a:p>
            <a:pPr algn="ctr"/>
            <a:r>
              <a:rPr lang="bn-BD" sz="36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প্রভাষক</a:t>
            </a:r>
          </a:p>
          <a:p>
            <a:pPr algn="ctr"/>
            <a:r>
              <a:rPr lang="en-US" sz="2800" dirty="0" err="1"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তথ্য</a:t>
            </a:r>
            <a:r>
              <a:rPr lang="en-US"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 ও </a:t>
            </a:r>
            <a:r>
              <a:rPr lang="en-US" sz="2800" dirty="0" err="1"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যোগাযোগ</a:t>
            </a:r>
            <a:r>
              <a:rPr lang="en-US"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 </a:t>
            </a:r>
            <a:r>
              <a:rPr lang="en-US" sz="2800" dirty="0" err="1"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প্রযুক্তি</a:t>
            </a:r>
            <a:endPar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endParaRPr>
          </a:p>
          <a:p>
            <a:pPr algn="ctr"/>
            <a:r>
              <a:rPr lang="bn-IN"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ভেন্ডাবাড়ী মহিলা </a:t>
            </a:r>
            <a:r>
              <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কলেজ </a:t>
            </a:r>
          </a:p>
          <a:p>
            <a:pPr algn="ctr"/>
            <a:r>
              <a:rPr lang="bn-IN"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পীরগঞ্জ, রংপুর।</a:t>
            </a:r>
            <a:endPar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endParaRPr>
          </a:p>
          <a:p>
            <a:pPr algn="ctr"/>
            <a:r>
              <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০১</a:t>
            </a:r>
            <a:r>
              <a:rPr lang="bn-IN"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৭১৯-১২৭৫৯২ </a:t>
            </a:r>
            <a:endParaRPr lang="bn-BD" sz="28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endParaRPr>
          </a:p>
          <a:p>
            <a:pPr algn="ctr"/>
            <a:r>
              <a:rPr lang="en-US" sz="2000" dirty="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m</a:t>
            </a:r>
            <a:r>
              <a:rPr lang="en-US" sz="2000" dirty="0" smtClean="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rPr>
              <a:t>oshiur.r72@gmail.com</a:t>
            </a:r>
            <a:endParaRPr lang="en-US" sz="2000" dirty="0">
              <a:ln w="0"/>
              <a:solidFill>
                <a:srgbClr val="FF0000"/>
              </a:solidFill>
              <a:effectLst>
                <a:outerShdw blurRad="38100" dist="19050" dir="2700000" algn="tl" rotWithShape="0">
                  <a:schemeClr val="dk1">
                    <a:alpha val="40000"/>
                  </a:schemeClr>
                </a:outerShdw>
              </a:effectLst>
              <a:latin typeface="Nikosh" pitchFamily="2" charset="0"/>
              <a:cs typeface="Nikosh"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0985" y="2133601"/>
            <a:ext cx="2656702" cy="3276600"/>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4648200" cy="990600"/>
          </a:xfrm>
        </p:spPr>
        <p:txBody>
          <a:bodyPr>
            <a:noAutofit/>
          </a:bodyPr>
          <a:lstStyle/>
          <a:p>
            <a:pPr algn="ctr"/>
            <a:r>
              <a:rPr lang="bn-BD" sz="4000" b="1" dirty="0" smtClean="0">
                <a:latin typeface="NikoshBAN" pitchFamily="2" charset="0"/>
                <a:cs typeface="NikoshBAN" pitchFamily="2" charset="0"/>
              </a:rPr>
              <a:t>পাঠ পরিচিতি</a:t>
            </a:r>
            <a:endParaRPr lang="en-US" sz="4000" b="1" dirty="0">
              <a:latin typeface="NikoshBAN" pitchFamily="2" charset="0"/>
              <a:cs typeface="NikoshBAN" pitchFamily="2" charset="0"/>
            </a:endParaRPr>
          </a:p>
        </p:txBody>
      </p:sp>
      <p:sp>
        <p:nvSpPr>
          <p:cNvPr id="3" name="Content Placeholder 2"/>
          <p:cNvSpPr>
            <a:spLocks noGrp="1"/>
          </p:cNvSpPr>
          <p:nvPr>
            <p:ph idx="1"/>
          </p:nvPr>
        </p:nvSpPr>
        <p:spPr>
          <a:xfrm>
            <a:off x="1638300" y="1828800"/>
            <a:ext cx="5257800" cy="2819400"/>
          </a:xfrm>
        </p:spPr>
        <p:txBody>
          <a:bodyPr/>
          <a:lstStyle/>
          <a:p>
            <a:pPr algn="ctr">
              <a:buNone/>
            </a:pPr>
            <a:r>
              <a:rPr lang="bn-BD" dirty="0" smtClean="0">
                <a:latin typeface="NikoshBAN" pitchFamily="2" charset="0"/>
                <a:cs typeface="NikoshBAN" pitchFamily="2" charset="0"/>
              </a:rPr>
              <a:t>শ্রেনীঃ একাদশ/ দ্বাদশ </a:t>
            </a:r>
          </a:p>
          <a:p>
            <a:pPr algn="ctr">
              <a:buNone/>
            </a:pPr>
            <a:r>
              <a:rPr lang="bn-BD" sz="3600" dirty="0" smtClean="0">
                <a:latin typeface="NikoshBAN" pitchFamily="2" charset="0"/>
                <a:cs typeface="NikoshBAN" pitchFamily="2" charset="0"/>
              </a:rPr>
              <a:t>তথ্য ও যোগাযোগ প্রযুক্তি</a:t>
            </a:r>
          </a:p>
          <a:p>
            <a:pPr algn="ctr">
              <a:buNone/>
            </a:pPr>
            <a:r>
              <a:rPr lang="bn-BD" dirty="0" smtClean="0">
                <a:latin typeface="NikoshBAN" pitchFamily="2" charset="0"/>
                <a:cs typeface="NikoshBAN" pitchFamily="2" charset="0"/>
              </a:rPr>
              <a:t>সময়ঃ ৪৫ মিনিট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grpId="2" nodeType="clickEffect">
                                  <p:stCondLst>
                                    <p:cond delay="0"/>
                                  </p:stCondLst>
                                  <p:childTnLst>
                                    <p:set>
                                      <p:cBhvr override="childStyle">
                                        <p:cTn id="18" dur="indefinite"/>
                                        <p:tgtEl>
                                          <p:spTgt spid="2"/>
                                        </p:tgtEl>
                                        <p:attrNameLst>
                                          <p:attrName>style.fontStyle</p:attrName>
                                        </p:attrNameLst>
                                      </p:cBhvr>
                                      <p:to>
                                        <p:strVal val="normal"/>
                                      </p:to>
                                    </p:set>
                                    <p:set>
                                      <p:cBhvr override="childStyle">
                                        <p:cTn id="19" dur="indefinite"/>
                                        <p:tgtEl>
                                          <p:spTgt spid="2"/>
                                        </p:tgtEl>
                                        <p:attrNameLst>
                                          <p:attrName>style.fontWeight</p:attrName>
                                        </p:attrNameLst>
                                      </p:cBhvr>
                                      <p:to>
                                        <p:strVal val="bold"/>
                                      </p:to>
                                    </p:set>
                                    <p:set>
                                      <p:cBhvr override="childStyle">
                                        <p:cTn id="20"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5715000" cy="685800"/>
          </a:xfrm>
        </p:spPr>
        <p:txBody>
          <a:bodyPr>
            <a:noAutofit/>
          </a:bodyPr>
          <a:lstStyle/>
          <a:p>
            <a:r>
              <a:rPr lang="bn-BD" sz="4000" b="1" dirty="0" smtClean="0">
                <a:latin typeface="NikoshBAN" pitchFamily="2" charset="0"/>
                <a:cs typeface="NikoshBAN" pitchFamily="2" charset="0"/>
              </a:rPr>
              <a:t>মুল শিরোনামঃ ডিজিটাল ডিভাইস </a:t>
            </a:r>
            <a:endParaRPr lang="en-US" sz="4000" b="1" dirty="0">
              <a:latin typeface="NikoshBAN" pitchFamily="2" charset="0"/>
              <a:cs typeface="NikoshBAN" pitchFamily="2" charset="0"/>
            </a:endParaRPr>
          </a:p>
        </p:txBody>
      </p:sp>
      <p:sp>
        <p:nvSpPr>
          <p:cNvPr id="3" name="Content Placeholder 2"/>
          <p:cNvSpPr>
            <a:spLocks noGrp="1"/>
          </p:cNvSpPr>
          <p:nvPr>
            <p:ph sz="quarter" idx="13"/>
          </p:nvPr>
        </p:nvSpPr>
        <p:spPr>
          <a:xfrm>
            <a:off x="1524000" y="2057400"/>
            <a:ext cx="6324600" cy="1981200"/>
          </a:xfrm>
        </p:spPr>
        <p:txBody>
          <a:bodyPr>
            <a:normAutofit/>
          </a:bodyPr>
          <a:lstStyle/>
          <a:p>
            <a:pPr algn="ctr">
              <a:buNone/>
            </a:pPr>
            <a:r>
              <a:rPr lang="bn-BD" sz="5400" dirty="0" smtClean="0">
                <a:latin typeface="NikoshBAN" pitchFamily="2" charset="0"/>
                <a:cs typeface="NikoshBAN" pitchFamily="2" charset="0"/>
              </a:rPr>
              <a:t>আধ্যায়ঃ ৩য় /২য় অংশ</a:t>
            </a:r>
          </a:p>
          <a:p>
            <a:pPr algn="ctr">
              <a:buNone/>
            </a:pPr>
            <a:r>
              <a:rPr lang="bn-BD" sz="3600" dirty="0" smtClean="0">
                <a:latin typeface="NikoshBAN" pitchFamily="2" charset="0"/>
                <a:cs typeface="NikoshBAN" pitchFamily="2" charset="0"/>
              </a:rPr>
              <a:t>আজকের পাঠ</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বুলিয়ান অ্যালজেবরা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990600"/>
            <a:ext cx="4343400" cy="685800"/>
          </a:xfrm>
        </p:spPr>
        <p:txBody>
          <a:bodyPr/>
          <a:lstStyle/>
          <a:p>
            <a:r>
              <a:rPr lang="bn-BD" dirty="0" smtClean="0">
                <a:latin typeface="NikoshBAN" pitchFamily="2" charset="0"/>
                <a:cs typeface="NikoshBAN" pitchFamily="2" charset="0"/>
              </a:rPr>
              <a:t> নিচের ছবি গুলি লক্ষ্য করি </a:t>
            </a:r>
            <a:endParaRPr lang="en-US" dirty="0">
              <a:latin typeface="NikoshBAN" pitchFamily="2" charset="0"/>
              <a:cs typeface="NikoshBAN"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285237" y="2601538"/>
            <a:ext cx="3684156" cy="2351462"/>
          </a:xfrm>
        </p:spPr>
      </p:pic>
      <p:pic>
        <p:nvPicPr>
          <p:cNvPr id="5" name="Content Placeholder 3" descr="images321.jpg"/>
          <p:cNvPicPr>
            <a:picLocks noChangeAspect="1"/>
          </p:cNvPicPr>
          <p:nvPr/>
        </p:nvPicPr>
        <p:blipFill>
          <a:blip r:embed="rId3"/>
          <a:stretch>
            <a:fillRect/>
          </a:stretch>
        </p:blipFill>
        <p:spPr>
          <a:xfrm>
            <a:off x="4223178" y="2661430"/>
            <a:ext cx="3059364" cy="229156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990600"/>
            <a:ext cx="3086100" cy="990600"/>
          </a:xfrm>
        </p:spPr>
        <p:txBody>
          <a:bodyPr>
            <a:normAutofit/>
          </a:bodyPr>
          <a:lstStyle/>
          <a:p>
            <a:pPr algn="ctr"/>
            <a:r>
              <a:rPr lang="en-US" sz="4400" dirty="0" err="1" smtClean="0">
                <a:latin typeface="NikoshBAN" pitchFamily="2" charset="0"/>
                <a:cs typeface="NikoshBAN" pitchFamily="2" charset="0"/>
              </a:rPr>
              <a:t>প্রারম্ভিক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বক্তব্য</a:t>
            </a:r>
            <a:endParaRPr lang="en-US" sz="4400" dirty="0">
              <a:latin typeface="NikoshBAN" pitchFamily="2" charset="0"/>
              <a:cs typeface="NikoshBAN" pitchFamily="2" charset="0"/>
            </a:endParaRPr>
          </a:p>
        </p:txBody>
      </p:sp>
      <p:sp>
        <p:nvSpPr>
          <p:cNvPr id="3" name="Content Placeholder 2"/>
          <p:cNvSpPr>
            <a:spLocks noGrp="1"/>
          </p:cNvSpPr>
          <p:nvPr>
            <p:ph idx="1"/>
          </p:nvPr>
        </p:nvSpPr>
        <p:spPr>
          <a:xfrm>
            <a:off x="1809750" y="2819400"/>
            <a:ext cx="5334000" cy="1066800"/>
          </a:xfrm>
        </p:spPr>
        <p:txBody>
          <a:bodyPr>
            <a:noAutofit/>
          </a:bodyPr>
          <a:lstStyle/>
          <a:p>
            <a:pPr algn="ctr">
              <a:buNone/>
            </a:pPr>
            <a:r>
              <a:rPr lang="bn-BD" sz="3600" dirty="0" smtClean="0">
                <a:latin typeface="NikoshBAN" pitchFamily="2" charset="0"/>
                <a:cs typeface="NikoshBAN" pitchFamily="2" charset="0"/>
              </a:rPr>
              <a:t>  </a:t>
            </a:r>
            <a:r>
              <a:rPr lang="bn-BD" sz="5400" dirty="0" smtClean="0">
                <a:latin typeface="NikoshBAN" pitchFamily="2" charset="0"/>
                <a:cs typeface="NikoshBAN" pitchFamily="2" charset="0"/>
              </a:rPr>
              <a:t>বুলিয়ান অ্যালজেবরা</a:t>
            </a:r>
            <a:endParaRPr lang="en-US" sz="2800" dirty="0">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0"/>
            <a:ext cx="2667000" cy="914400"/>
          </a:xfrm>
        </p:spPr>
        <p:txBody>
          <a:bodyPr>
            <a:normAutofit fontScale="90000"/>
          </a:bodyPr>
          <a:lstStyle/>
          <a:p>
            <a:pPr algn="ctr"/>
            <a:r>
              <a:rPr lang="bn-BD" sz="5300" dirty="0" smtClean="0">
                <a:latin typeface="NikoshBAN" pitchFamily="2" charset="0"/>
                <a:cs typeface="NikoshBAN" pitchFamily="2" charset="0"/>
              </a:rPr>
              <a:t>শিখন ফল</a:t>
            </a:r>
            <a:r>
              <a:rPr lang="bn-BD" dirty="0" smtClean="0">
                <a:latin typeface="NikoshBAN" pitchFamily="2" charset="0"/>
                <a:cs typeface="NikoshBAN" pitchFamily="2" charset="0"/>
              </a:rPr>
              <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sp>
        <p:nvSpPr>
          <p:cNvPr id="3" name="Content Placeholder 2"/>
          <p:cNvSpPr>
            <a:spLocks noGrp="1"/>
          </p:cNvSpPr>
          <p:nvPr>
            <p:ph idx="1"/>
          </p:nvPr>
        </p:nvSpPr>
        <p:spPr>
          <a:xfrm>
            <a:off x="1143000" y="2133600"/>
            <a:ext cx="5562600" cy="1981200"/>
          </a:xfrm>
        </p:spPr>
        <p:txBody>
          <a:bodyPr>
            <a:noAutofit/>
          </a:bodyPr>
          <a:lstStyle/>
          <a:p>
            <a:pPr>
              <a:buNone/>
            </a:pPr>
            <a:r>
              <a:rPr lang="bn-BD" sz="2800" dirty="0" smtClean="0">
                <a:latin typeface="NikoshBAN" pitchFamily="2" charset="0"/>
                <a:cs typeface="NikoshBAN" pitchFamily="2" charset="0"/>
              </a:rPr>
              <a:t>১।  বুলিয়ান অ্যালজেবরা  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bn-BD" sz="2800" dirty="0" smtClean="0">
                <a:latin typeface="NikoshBAN" pitchFamily="2" charset="0"/>
                <a:cs typeface="NikoshBAN" pitchFamily="2" charset="0"/>
              </a:rPr>
              <a:t>?  </a:t>
            </a:r>
          </a:p>
          <a:p>
            <a:pPr>
              <a:buNone/>
            </a:pPr>
            <a:r>
              <a:rPr lang="bn-BD" sz="2800" dirty="0" smtClean="0">
                <a:latin typeface="NikoshBAN" pitchFamily="2" charset="0"/>
                <a:cs typeface="NikoshBAN" pitchFamily="2" charset="0"/>
              </a:rPr>
              <a:t>২। বুলিয়ান ধ্রুবক ও চলক 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bn-BD" sz="2800" dirty="0" smtClean="0">
                <a:latin typeface="NikoshBAN" pitchFamily="2" charset="0"/>
                <a:cs typeface="NikoshBAN" pitchFamily="2" charset="0"/>
              </a:rPr>
              <a:t>? </a:t>
            </a:r>
          </a:p>
          <a:p>
            <a:pPr>
              <a:buNone/>
            </a:pPr>
            <a:r>
              <a:rPr lang="bn-BD" sz="2800" dirty="0" smtClean="0">
                <a:latin typeface="NikoshBAN" pitchFamily="2" charset="0"/>
                <a:cs typeface="NikoshBAN" pitchFamily="2" charset="0"/>
              </a:rPr>
              <a:t>৩। বুলিয়ান স্বতঃসিদ্ধ 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bn-BD" sz="2800" dirty="0" smtClean="0">
                <a:latin typeface="NikoshBAN" pitchFamily="2" charset="0"/>
                <a:cs typeface="NikoshBAN" pitchFamily="2" charset="0"/>
              </a:rPr>
              <a:t>?  </a:t>
            </a:r>
          </a:p>
        </p:txBody>
      </p:sp>
    </p:spTree>
    <p:extLst>
      <p:ext uri="{BB962C8B-B14F-4D97-AF65-F5344CB8AC3E}">
        <p14:creationId xmlns:p14="http://schemas.microsoft.com/office/powerpoint/2010/main" val="20395853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3810000" cy="884238"/>
          </a:xfrm>
        </p:spPr>
        <p:txBody>
          <a:bodyPr>
            <a:normAutofit fontScale="90000"/>
          </a:bodyPr>
          <a:lstStyle/>
          <a:p>
            <a:pPr algn="ctr"/>
            <a:r>
              <a:rPr lang="bn-BD" dirty="0" smtClean="0">
                <a:latin typeface="NikoshBAN" pitchFamily="2" charset="0"/>
                <a:cs typeface="NikoshBAN" pitchFamily="2" charset="0"/>
              </a:rPr>
              <a:t>শিখন ফ</a:t>
            </a:r>
            <a:r>
              <a:rPr lang="en-US" dirty="0" err="1" smtClean="0">
                <a:latin typeface="NikoshBAN" pitchFamily="2" charset="0"/>
                <a:cs typeface="NikoshBAN" pitchFamily="2" charset="0"/>
              </a:rPr>
              <a:t>লের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প্রশ্ন</a:t>
            </a:r>
            <a:r>
              <a:rPr lang="bn-BD" dirty="0" smtClean="0">
                <a:latin typeface="NikoshBAN" pitchFamily="2" charset="0"/>
                <a:cs typeface="NikoshBAN" pitchFamily="2" charset="0"/>
              </a:rPr>
              <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sp>
        <p:nvSpPr>
          <p:cNvPr id="3" name="Content Placeholder 2"/>
          <p:cNvSpPr>
            <a:spLocks noGrp="1"/>
          </p:cNvSpPr>
          <p:nvPr>
            <p:ph idx="1"/>
          </p:nvPr>
        </p:nvSpPr>
        <p:spPr>
          <a:xfrm>
            <a:off x="2362200" y="2133600"/>
            <a:ext cx="4343400" cy="1981200"/>
          </a:xfrm>
        </p:spPr>
        <p:txBody>
          <a:bodyPr>
            <a:noAutofit/>
          </a:bodyPr>
          <a:lstStyle/>
          <a:p>
            <a:pPr>
              <a:buNone/>
            </a:pPr>
            <a:r>
              <a:rPr lang="bn-BD" sz="2800" dirty="0" smtClean="0">
                <a:latin typeface="NikoshBAN" pitchFamily="2" charset="0"/>
                <a:cs typeface="NikoshBAN" pitchFamily="2" charset="0"/>
              </a:rPr>
              <a:t>১। বুলিয়ান অ্যালজেবরা কি?  </a:t>
            </a:r>
          </a:p>
          <a:p>
            <a:pPr>
              <a:buNone/>
            </a:pPr>
            <a:r>
              <a:rPr lang="bn-BD" sz="2800" dirty="0" smtClean="0">
                <a:latin typeface="NikoshBAN" pitchFamily="2" charset="0"/>
                <a:cs typeface="NikoshBAN" pitchFamily="2" charset="0"/>
              </a:rPr>
              <a:t>২। বুলিয়ান ধ্রুবক ও চলক কি? </a:t>
            </a:r>
          </a:p>
          <a:p>
            <a:pPr>
              <a:buNone/>
            </a:pPr>
            <a:r>
              <a:rPr lang="bn-BD" sz="2800" dirty="0" smtClean="0">
                <a:latin typeface="NikoshBAN" pitchFamily="2" charset="0"/>
                <a:cs typeface="NikoshBAN" pitchFamily="2" charset="0"/>
              </a:rPr>
              <a:t>৩। বুলিয়ান স্বতঃসিদ্ধ কি?  </a:t>
            </a:r>
          </a:p>
          <a:p>
            <a:pPr>
              <a:buNone/>
            </a:pP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97856046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540365"/>
            <a:ext cx="3124200" cy="1143000"/>
          </a:xfrm>
        </p:spPr>
        <p:txBody>
          <a:bodyPr>
            <a:normAutofit/>
          </a:bodyPr>
          <a:lstStyle/>
          <a:p>
            <a:r>
              <a:rPr lang="bn-BD" sz="4400" b="1" dirty="0" smtClean="0">
                <a:latin typeface="NikoshBAN" pitchFamily="2" charset="0"/>
                <a:cs typeface="NikoshBAN" pitchFamily="2" charset="0"/>
              </a:rPr>
              <a:t>একক কাজ</a:t>
            </a:r>
            <a:endParaRPr lang="en-US" sz="4400" b="1" dirty="0">
              <a:latin typeface="NikoshBAN" pitchFamily="2" charset="0"/>
              <a:cs typeface="NikoshBAN" pitchFamily="2" charset="0"/>
            </a:endParaRPr>
          </a:p>
        </p:txBody>
      </p:sp>
      <p:pic>
        <p:nvPicPr>
          <p:cNvPr id="4" name="Content Placeholder 3" descr="images23.jpg"/>
          <p:cNvPicPr>
            <a:picLocks noGrp="1" noChangeAspect="1"/>
          </p:cNvPicPr>
          <p:nvPr>
            <p:ph idx="1"/>
          </p:nvPr>
        </p:nvPicPr>
        <p:blipFill>
          <a:blip r:embed="rId2"/>
          <a:stretch>
            <a:fillRect/>
          </a:stretch>
        </p:blipFill>
        <p:spPr>
          <a:xfrm>
            <a:off x="685800" y="1733223"/>
            <a:ext cx="3886200" cy="3600777"/>
          </a:xfrm>
        </p:spPr>
      </p:pic>
      <p:pic>
        <p:nvPicPr>
          <p:cNvPr id="5" name="Content Placeholder 3" descr="images321.jpg"/>
          <p:cNvPicPr>
            <a:picLocks noChangeAspect="1"/>
          </p:cNvPicPr>
          <p:nvPr/>
        </p:nvPicPr>
        <p:blipFill>
          <a:blip r:embed="rId3"/>
          <a:stretch>
            <a:fillRect/>
          </a:stretch>
        </p:blipFill>
        <p:spPr>
          <a:xfrm>
            <a:off x="4774411" y="1707178"/>
            <a:ext cx="3694877" cy="356999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9.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Facet</Template>
  <TotalTime>68</TotalTime>
  <Words>160</Words>
  <Application>Microsoft Office PowerPoint</Application>
  <PresentationFormat>On-screen Show (4:3)</PresentationFormat>
  <Paragraphs>43</Paragraphs>
  <Slides>16</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16</vt:i4>
      </vt:variant>
    </vt:vector>
  </HeadingPairs>
  <TitlesOfParts>
    <vt:vector size="35" baseType="lpstr">
      <vt:lpstr>Arial</vt:lpstr>
      <vt:lpstr>Calibri</vt:lpstr>
      <vt:lpstr>Century Gothic</vt:lpstr>
      <vt:lpstr>Garamond</vt:lpstr>
      <vt:lpstr>Nikosh</vt:lpstr>
      <vt:lpstr>NikoshBAN</vt:lpstr>
      <vt:lpstr>Trebuchet MS</vt:lpstr>
      <vt:lpstr>Tw Cen MT</vt:lpstr>
      <vt:lpstr>Tw Cen MT Condensed</vt:lpstr>
      <vt:lpstr>Wingdings 3</vt:lpstr>
      <vt:lpstr>Facet</vt:lpstr>
      <vt:lpstr>Integral</vt:lpstr>
      <vt:lpstr>Organic</vt:lpstr>
      <vt:lpstr>Ion Boardroom</vt:lpstr>
      <vt:lpstr>1_Facet</vt:lpstr>
      <vt:lpstr>Circuit</vt:lpstr>
      <vt:lpstr>Slice</vt:lpstr>
      <vt:lpstr>Savon</vt:lpstr>
      <vt:lpstr>Droplet</vt:lpstr>
      <vt:lpstr>PowerPoint Presentation</vt:lpstr>
      <vt:lpstr>শিক্ষক পরিচিতি </vt:lpstr>
      <vt:lpstr>পাঠ পরিচিতি</vt:lpstr>
      <vt:lpstr>মুল শিরোনামঃ ডিজিটাল ডিভাইস </vt:lpstr>
      <vt:lpstr> নিচের ছবি গুলি লক্ষ্য করি </vt:lpstr>
      <vt:lpstr>প্রারম্ভিক বক্তব্য</vt:lpstr>
      <vt:lpstr>শিখন ফল </vt:lpstr>
      <vt:lpstr>শিখন ফলের আলোকে প্রশ্ন </vt:lpstr>
      <vt:lpstr>একক কাজ</vt:lpstr>
      <vt:lpstr>একক কাজের প্রশ্ন</vt:lpstr>
      <vt:lpstr>একক কাজের সমাধান</vt:lpstr>
      <vt:lpstr>জোড়ায় কাজ</vt:lpstr>
      <vt:lpstr>জোড়ায় কাজের প্রশ্ন</vt:lpstr>
      <vt:lpstr>জোড়ায় কাজের সমাধান</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 স্বাগতম</dc:title>
  <dc:creator>USER</dc:creator>
  <cp:lastModifiedBy>NURAT</cp:lastModifiedBy>
  <cp:revision>26</cp:revision>
  <dcterms:created xsi:type="dcterms:W3CDTF">2006-08-16T00:00:00Z</dcterms:created>
  <dcterms:modified xsi:type="dcterms:W3CDTF">2020-12-31T14:04:55Z</dcterms:modified>
</cp:coreProperties>
</file>