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6"/>
  </p:notesMasterIdLst>
  <p:sldIdLst>
    <p:sldId id="256" r:id="rId2"/>
    <p:sldId id="271" r:id="rId3"/>
    <p:sldId id="272" r:id="rId4"/>
    <p:sldId id="273" r:id="rId5"/>
    <p:sldId id="274" r:id="rId6"/>
    <p:sldId id="275" r:id="rId7"/>
    <p:sldId id="278" r:id="rId8"/>
    <p:sldId id="279" r:id="rId9"/>
    <p:sldId id="280" r:id="rId10"/>
    <p:sldId id="281" r:id="rId11"/>
    <p:sldId id="282" r:id="rId12"/>
    <p:sldId id="276" r:id="rId13"/>
    <p:sldId id="28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0" autoAdjust="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BF432-64FD-4B2E-BC1A-C5C1F6033235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19CEF-5D85-4783-9CD8-43C8039E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8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31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3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39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7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6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61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79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72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50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2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90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226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1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6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D69E13-2965-46D7-A9B8-C8D02258A3B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A8C1FA-A3DC-4EC5-A88C-57D803D14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7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করুণাময়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4864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85534-A93D-474C-A05E-AECE8D67F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8" t="11785" r="24262" b="14736"/>
          <a:stretch/>
        </p:blipFill>
        <p:spPr>
          <a:xfrm>
            <a:off x="899410" y="683904"/>
            <a:ext cx="10478124" cy="549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AD1E2-4D89-4309-8B89-5F6A02A00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87" t="12659" r="27336" b="13425"/>
          <a:stretch/>
        </p:blipFill>
        <p:spPr>
          <a:xfrm>
            <a:off x="976859" y="713594"/>
            <a:ext cx="10238282" cy="54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3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80839-F1D7-4074-9032-A24268A4B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= ?</a:t>
            </a:r>
          </a:p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12211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7E8A7-3C6D-469C-815E-10A83C5B2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2" t="38246" r="26967" b="21297"/>
          <a:stretch/>
        </p:blipFill>
        <p:spPr>
          <a:xfrm>
            <a:off x="641657" y="2280378"/>
            <a:ext cx="10638864" cy="397614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D5B86B2-4533-414C-911F-B9D6C8B9D406}"/>
              </a:ext>
            </a:extLst>
          </p:cNvPr>
          <p:cNvSpPr txBox="1">
            <a:spLocks/>
          </p:cNvSpPr>
          <p:nvPr/>
        </p:nvSpPr>
        <p:spPr>
          <a:xfrm>
            <a:off x="1295402" y="601480"/>
            <a:ext cx="9601196" cy="1242310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3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2 Points 1">
            <a:extLst>
              <a:ext uri="{FF2B5EF4-FFF2-40B4-BE49-F238E27FC236}">
                <a16:creationId xmlns:a16="http://schemas.microsoft.com/office/drawing/2014/main" id="{BA476F02-1C4D-4EE4-A0E4-0F7AFA21B9DB}"/>
              </a:ext>
            </a:extLst>
          </p:cNvPr>
          <p:cNvSpPr/>
          <p:nvPr/>
        </p:nvSpPr>
        <p:spPr>
          <a:xfrm>
            <a:off x="1099279" y="1064302"/>
            <a:ext cx="9993442" cy="4950738"/>
          </a:xfrm>
          <a:prstGeom prst="star1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6 Points 1">
            <a:extLst>
              <a:ext uri="{FF2B5EF4-FFF2-40B4-BE49-F238E27FC236}">
                <a16:creationId xmlns:a16="http://schemas.microsoft.com/office/drawing/2014/main" id="{42C9254A-5CCC-4277-886A-10D5A1C1646A}"/>
              </a:ext>
            </a:extLst>
          </p:cNvPr>
          <p:cNvSpPr/>
          <p:nvPr/>
        </p:nvSpPr>
        <p:spPr>
          <a:xfrm>
            <a:off x="674559" y="749508"/>
            <a:ext cx="10867869" cy="5366478"/>
          </a:xfrm>
          <a:prstGeom prst="star1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5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9824E-AD0C-477F-9BCC-A2B8287F8352}"/>
              </a:ext>
            </a:extLst>
          </p:cNvPr>
          <p:cNvSpPr txBox="1"/>
          <p:nvPr/>
        </p:nvSpPr>
        <p:spPr>
          <a:xfrm>
            <a:off x="2840971" y="2563319"/>
            <a:ext cx="7183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আখের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সুজন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3D5B9-A624-475F-A14B-1767CC4A87ED}"/>
              </a:ext>
            </a:extLst>
          </p:cNvPr>
          <p:cNvSpPr txBox="1"/>
          <p:nvPr/>
        </p:nvSpPr>
        <p:spPr>
          <a:xfrm>
            <a:off x="3062987" y="3427327"/>
            <a:ext cx="6195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CFB4-2E3F-44F6-B41C-86AE854D4DCB}"/>
              </a:ext>
            </a:extLst>
          </p:cNvPr>
          <p:cNvSpPr txBox="1"/>
          <p:nvPr/>
        </p:nvSpPr>
        <p:spPr>
          <a:xfrm>
            <a:off x="813480" y="4291335"/>
            <a:ext cx="10778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কালেক্টরেট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2FE06-0FA9-42AC-805D-C8A97EF411ED}"/>
              </a:ext>
            </a:extLst>
          </p:cNvPr>
          <p:cNvSpPr txBox="1"/>
          <p:nvPr/>
        </p:nvSpPr>
        <p:spPr>
          <a:xfrm>
            <a:off x="3165414" y="347328"/>
            <a:ext cx="60935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9824E-AD0C-477F-9BCC-A2B8287F8352}"/>
              </a:ext>
            </a:extLst>
          </p:cNvPr>
          <p:cNvSpPr txBox="1"/>
          <p:nvPr/>
        </p:nvSpPr>
        <p:spPr>
          <a:xfrm>
            <a:off x="4720496" y="1918749"/>
            <a:ext cx="3424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3D5B9-A624-475F-A14B-1767CC4A87ED}"/>
              </a:ext>
            </a:extLst>
          </p:cNvPr>
          <p:cNvSpPr txBox="1"/>
          <p:nvPr/>
        </p:nvSpPr>
        <p:spPr>
          <a:xfrm>
            <a:off x="4578629" y="2782757"/>
            <a:ext cx="3708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CFB4-2E3F-44F6-B41C-86AE854D4DCB}"/>
              </a:ext>
            </a:extLst>
          </p:cNvPr>
          <p:cNvSpPr txBox="1"/>
          <p:nvPr/>
        </p:nvSpPr>
        <p:spPr>
          <a:xfrm>
            <a:off x="4909646" y="3646765"/>
            <a:ext cx="3288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5EFB2-118A-4160-BAC3-7E631DA7817D}"/>
              </a:ext>
            </a:extLst>
          </p:cNvPr>
          <p:cNvSpPr txBox="1"/>
          <p:nvPr/>
        </p:nvSpPr>
        <p:spPr>
          <a:xfrm>
            <a:off x="5166126" y="4695440"/>
            <a:ext cx="2775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০১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10D37-B977-4A5C-B38C-0F8CC9725FB3}"/>
              </a:ext>
            </a:extLst>
          </p:cNvPr>
          <p:cNvSpPr txBox="1"/>
          <p:nvPr/>
        </p:nvSpPr>
        <p:spPr>
          <a:xfrm>
            <a:off x="3168579" y="500743"/>
            <a:ext cx="60935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C9A9D3-AD49-44A2-B7B8-688D19063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21" y="708597"/>
            <a:ext cx="5002655" cy="500265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FC3D9C5-C47B-4F44-A6C2-1A6A8745D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990677"/>
              </p:ext>
            </p:extLst>
          </p:nvPr>
        </p:nvGraphicFramePr>
        <p:xfrm>
          <a:off x="677213" y="708597"/>
          <a:ext cx="476250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762440" imgH="3571920" progId="Paint.Picture">
                  <p:embed/>
                </p:oleObj>
              </mc:Choice>
              <mc:Fallback>
                <p:oleObj name="Bitmap Image" r:id="rId3" imgW="4762440" imgH="3571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213" y="708597"/>
                        <a:ext cx="4762500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2C4DA5F-C62F-4C99-808A-CEE5E5A338A8}"/>
              </a:ext>
            </a:extLst>
          </p:cNvPr>
          <p:cNvSpPr/>
          <p:nvPr/>
        </p:nvSpPr>
        <p:spPr>
          <a:xfrm>
            <a:off x="987934" y="5226073"/>
            <a:ext cx="7114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১২০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301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D310D37-B977-4A5C-B38C-0F8CC9725FB3}"/>
              </a:ext>
            </a:extLst>
          </p:cNvPr>
          <p:cNvSpPr txBox="1"/>
          <p:nvPr/>
        </p:nvSpPr>
        <p:spPr>
          <a:xfrm>
            <a:off x="2163909" y="3703290"/>
            <a:ext cx="7324536" cy="2408873"/>
          </a:xfrm>
          <a:prstGeom prst="snip2SameRect">
            <a:avLst/>
          </a:prstGeom>
          <a:solidFill>
            <a:schemeClr val="accent4"/>
          </a:soli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endParaRPr lang="en-US" sz="13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FD505-89A5-4879-BF86-4016A341F60D}"/>
              </a:ext>
            </a:extLst>
          </p:cNvPr>
          <p:cNvSpPr txBox="1"/>
          <p:nvPr/>
        </p:nvSpPr>
        <p:spPr>
          <a:xfrm>
            <a:off x="684551" y="695793"/>
            <a:ext cx="10822897" cy="2408873"/>
          </a:xfrm>
          <a:prstGeom prst="snip2SameRect">
            <a:avLst/>
          </a:prstGeom>
          <a:solidFill>
            <a:schemeClr val="accent1"/>
          </a:soli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D310D37-B977-4A5C-B38C-0F8CC9725FB3}"/>
              </a:ext>
            </a:extLst>
          </p:cNvPr>
          <p:cNvSpPr txBox="1"/>
          <p:nvPr/>
        </p:nvSpPr>
        <p:spPr>
          <a:xfrm>
            <a:off x="684551" y="3753335"/>
            <a:ext cx="10822896" cy="1706285"/>
          </a:xfrm>
          <a:prstGeom prst="snip2SameRect">
            <a:avLst/>
          </a:prstGeom>
          <a:solidFill>
            <a:schemeClr val="accent4"/>
          </a:soli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লাভ-ক্ষতি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FD505-89A5-4879-BF86-4016A341F60D}"/>
              </a:ext>
            </a:extLst>
          </p:cNvPr>
          <p:cNvSpPr txBox="1"/>
          <p:nvPr/>
        </p:nvSpPr>
        <p:spPr>
          <a:xfrm>
            <a:off x="684551" y="695793"/>
            <a:ext cx="10822897" cy="2408873"/>
          </a:xfrm>
          <a:prstGeom prst="snip2SameRect">
            <a:avLst/>
          </a:prstGeom>
          <a:solidFill>
            <a:schemeClr val="accent1"/>
          </a:soli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45C81E-8CE9-481E-B88D-0C1C8EE15FB0}"/>
              </a:ext>
            </a:extLst>
          </p:cNvPr>
          <p:cNvSpPr/>
          <p:nvPr/>
        </p:nvSpPr>
        <p:spPr>
          <a:xfrm>
            <a:off x="4557545" y="718811"/>
            <a:ext cx="2297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2A3984-4ECC-40A1-9E7D-7CA1B9D139A6}"/>
              </a:ext>
            </a:extLst>
          </p:cNvPr>
          <p:cNvSpPr/>
          <p:nvPr/>
        </p:nvSpPr>
        <p:spPr>
          <a:xfrm>
            <a:off x="682474" y="1962995"/>
            <a:ext cx="1057514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আনুষঙ্গিক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খরচকে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বিনিয়োগকে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্ল্যে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ক্রয়মূল্যের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8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5BF648-E4A9-430C-B220-363A8C73A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8" t="46119" r="43811" b="38136"/>
          <a:stretch/>
        </p:blipFill>
        <p:spPr>
          <a:xfrm>
            <a:off x="1394847" y="1929984"/>
            <a:ext cx="9489681" cy="29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48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447</TotalTime>
  <Words>142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NikoshBAN</vt:lpstr>
      <vt:lpstr>Wingdings</vt:lpstr>
      <vt:lpstr>Organic</vt:lpstr>
      <vt:lpstr>Bitmap Image</vt:lpstr>
      <vt:lpstr>বিসমিল্লাহির রাহমানির রাহিম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Akher Ali Sujan</dc:creator>
  <cp:lastModifiedBy>Akher Ali Sujan</cp:lastModifiedBy>
  <cp:revision>232</cp:revision>
  <dcterms:created xsi:type="dcterms:W3CDTF">2020-05-01T13:11:09Z</dcterms:created>
  <dcterms:modified xsi:type="dcterms:W3CDTF">2020-12-31T12:16:43Z</dcterms:modified>
</cp:coreProperties>
</file>