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3" r:id="rId4"/>
    <p:sldId id="266" r:id="rId5"/>
    <p:sldId id="273" r:id="rId6"/>
    <p:sldId id="269" r:id="rId7"/>
    <p:sldId id="264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3397-1821-4C34-8275-206E1296BD58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1CA-9FE4-41AB-A945-CD4B44B4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9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3397-1821-4C34-8275-206E1296BD58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1CA-9FE4-41AB-A945-CD4B44B4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0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3397-1821-4C34-8275-206E1296BD58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1CA-9FE4-41AB-A945-CD4B44B4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9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3397-1821-4C34-8275-206E1296BD58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1CA-9FE4-41AB-A945-CD4B44B4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4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3397-1821-4C34-8275-206E1296BD58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1CA-9FE4-41AB-A945-CD4B44B4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3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3397-1821-4C34-8275-206E1296BD58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1CA-9FE4-41AB-A945-CD4B44B4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1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3397-1821-4C34-8275-206E1296BD58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1CA-9FE4-41AB-A945-CD4B44B4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8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3397-1821-4C34-8275-206E1296BD58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1CA-9FE4-41AB-A945-CD4B44B4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1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3397-1821-4C34-8275-206E1296BD58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1CA-9FE4-41AB-A945-CD4B44B4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3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3397-1821-4C34-8275-206E1296BD58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1CA-9FE4-41AB-A945-CD4B44B4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3397-1821-4C34-8275-206E1296BD58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1CA-9FE4-41AB-A945-CD4B44B4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23397-1821-4C34-8275-206E1296BD58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CD1CA-9FE4-41AB-A945-CD4B44B4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5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160" y="899410"/>
            <a:ext cx="9727650" cy="66519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28014" y="704537"/>
            <a:ext cx="792979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স্বাগতম</a:t>
            </a:r>
            <a:endParaRPr lang="en-US" sz="20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1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026045" y="1259174"/>
            <a:ext cx="44971" cy="45570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9528" y="1753849"/>
            <a:ext cx="49917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দিপংকর মজুমদার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জুনিয়র ইন্সট্রাক্টর 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5809" y="2188564"/>
            <a:ext cx="52790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সিঙ্গেল নিডেল লকস্টিক মেশিন 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2886075"/>
            <a:ext cx="11430000" cy="126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527" y="1753849"/>
            <a:ext cx="95937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শিক্ষণফলঃ 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কীভাবে মেশিনে বসতে হয়।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মেশিনের সুইচ অন অফ করতে পারবে।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৩।মেশিনে সেলাই করতে পারবে।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3534" y="2998033"/>
            <a:ext cx="9293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সিঙ্গেল নিডেল লকস্টিচ মেশিন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62" y="-9442"/>
            <a:ext cx="10931075" cy="68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052512"/>
            <a:ext cx="90487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7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9430" y="959370"/>
            <a:ext cx="9968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 নিজের মাপ অনুযায়ী একটি কামিজের সকল অংশ কর্তন করে সেলাই করে নিয়ে আসবে। 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9910" y="2967335"/>
            <a:ext cx="41921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ধন্যবাদ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63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59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12</cp:revision>
  <dcterms:created xsi:type="dcterms:W3CDTF">2020-12-31T04:51:02Z</dcterms:created>
  <dcterms:modified xsi:type="dcterms:W3CDTF">2020-12-31T06:04:15Z</dcterms:modified>
</cp:coreProperties>
</file>