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FDFE9C-9E6F-41E3-B4A3-439BA6D7C478}" type="datetimeFigureOut">
              <a:rPr lang="en-US" smtClean="0"/>
              <a:t>12/31/2020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F5B0DA-B146-4294-8422-9006CB1BB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397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629DD3-0DEE-4001-B9DA-DEC11C04C0F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420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C996-F89B-446A-8B3D-F79B2AE7A702}" type="datetimeFigureOut">
              <a:rPr lang="en-US" smtClean="0"/>
              <a:t>12/31/2020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662BF-6B12-4386-BA98-53908F366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0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C996-F89B-446A-8B3D-F79B2AE7A702}" type="datetimeFigureOut">
              <a:rPr lang="en-US" smtClean="0"/>
              <a:t>12/31/2020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662BF-6B12-4386-BA98-53908F366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335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C996-F89B-446A-8B3D-F79B2AE7A702}" type="datetimeFigureOut">
              <a:rPr lang="en-US" smtClean="0"/>
              <a:t>12/31/2020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662BF-6B12-4386-BA98-53908F366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097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C996-F89B-446A-8B3D-F79B2AE7A702}" type="datetimeFigureOut">
              <a:rPr lang="en-US" smtClean="0"/>
              <a:t>12/31/2020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662BF-6B12-4386-BA98-53908F366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775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C996-F89B-446A-8B3D-F79B2AE7A702}" type="datetimeFigureOut">
              <a:rPr lang="en-US" smtClean="0"/>
              <a:t>12/31/2020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662BF-6B12-4386-BA98-53908F366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03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C996-F89B-446A-8B3D-F79B2AE7A702}" type="datetimeFigureOut">
              <a:rPr lang="en-US" smtClean="0"/>
              <a:t>12/31/2020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662BF-6B12-4386-BA98-53908F366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182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C996-F89B-446A-8B3D-F79B2AE7A702}" type="datetimeFigureOut">
              <a:rPr lang="en-US" smtClean="0"/>
              <a:t>12/31/2020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662BF-6B12-4386-BA98-53908F366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718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C996-F89B-446A-8B3D-F79B2AE7A702}" type="datetimeFigureOut">
              <a:rPr lang="en-US" smtClean="0"/>
              <a:t>12/31/2020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662BF-6B12-4386-BA98-53908F366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424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C996-F89B-446A-8B3D-F79B2AE7A702}" type="datetimeFigureOut">
              <a:rPr lang="en-US" smtClean="0"/>
              <a:t>12/31/2020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662BF-6B12-4386-BA98-53908F366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158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C996-F89B-446A-8B3D-F79B2AE7A702}" type="datetimeFigureOut">
              <a:rPr lang="en-US" smtClean="0"/>
              <a:t>12/31/2020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662BF-6B12-4386-BA98-53908F366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082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C996-F89B-446A-8B3D-F79B2AE7A702}" type="datetimeFigureOut">
              <a:rPr lang="en-US" smtClean="0"/>
              <a:t>12/31/2020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662BF-6B12-4386-BA98-53908F366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459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DC996-F89B-446A-8B3D-F79B2AE7A702}" type="datetimeFigureOut">
              <a:rPr lang="en-US" smtClean="0"/>
              <a:t>12/31/2020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662BF-6B12-4386-BA98-53908F366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111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7" Type="http://schemas.openxmlformats.org/officeDocument/2006/relationships/image" Target="../media/image19.jp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g"/><Relationship Id="rId5" Type="http://schemas.openxmlformats.org/officeDocument/2006/relationships/image" Target="../media/image17.jpg"/><Relationship Id="rId4" Type="http://schemas.openxmlformats.org/officeDocument/2006/relationships/image" Target="../media/image16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066" y="1220910"/>
            <a:ext cx="11075831" cy="4106636"/>
          </a:xfrm>
          <a:prstGeom prst="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671467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48987" y="-257691"/>
            <a:ext cx="6603609" cy="25971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5400" b="1" dirty="0">
                <a:ln w="0"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আগ্নেয়গিরির অগ্ন্যুৎপাতের </a:t>
            </a:r>
            <a:r>
              <a:rPr lang="bn-IN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অবস্থা দেখে নেই –</a:t>
            </a:r>
            <a:endParaRPr lang="en-US" sz="54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5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97C19-8EEE-432D-9E3C-6E27E5408721}" type="datetime1">
              <a:rPr lang="en-US" smtClean="0"/>
              <a:t>12/31/2020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D62C3-97FE-464A-B96C-D03E37CE3BCD}" type="slidenum">
              <a:rPr lang="en-US" smtClean="0"/>
              <a:t>10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9611" y="1005202"/>
            <a:ext cx="7757615" cy="5716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50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1369" y="-2468223"/>
            <a:ext cx="11350195" cy="108746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33" y="595659"/>
            <a:ext cx="11800114" cy="662670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44"/>
          <a:stretch/>
        </p:blipFill>
        <p:spPr>
          <a:xfrm>
            <a:off x="0" y="595659"/>
            <a:ext cx="12041760" cy="706918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6512"/>
            <a:ext cx="12115583" cy="722489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4287" y="254550"/>
            <a:ext cx="12010353" cy="775140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1719C-3392-46CC-A516-6E559B4CA044}" type="datetime1">
              <a:rPr lang="en-US" smtClean="0"/>
              <a:t>12/31/2020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D62C3-97FE-464A-B96C-D03E37CE3BCD}" type="slidenum">
              <a:rPr lang="en-US" smtClean="0"/>
              <a:t>11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041760" cy="7239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234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685" y="455558"/>
            <a:ext cx="11843657" cy="1631041"/>
          </a:xfrm>
          <a:prstGeom prst="rect">
            <a:avLst/>
          </a:prstGeom>
          <a:ln>
            <a:noFill/>
          </a:ln>
          <a:effectLst/>
        </p:spPr>
      </p:pic>
      <p:grpSp>
        <p:nvGrpSpPr>
          <p:cNvPr id="6" name="Group 5"/>
          <p:cNvGrpSpPr/>
          <p:nvPr/>
        </p:nvGrpSpPr>
        <p:grpSpPr>
          <a:xfrm>
            <a:off x="188684" y="3154893"/>
            <a:ext cx="11843657" cy="2133163"/>
            <a:chOff x="188685" y="3140522"/>
            <a:chExt cx="11843657" cy="2133163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88685" y="3140522"/>
              <a:ext cx="11843657" cy="1173846"/>
            </a:xfrm>
            <a:prstGeom prst="rect">
              <a:avLst/>
            </a:prstGeom>
            <a:ln>
              <a:noFill/>
            </a:ln>
            <a:effectLst/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88685" y="4314368"/>
              <a:ext cx="11843657" cy="959317"/>
            </a:xfrm>
            <a:prstGeom prst="rect">
              <a:avLst/>
            </a:prstGeom>
            <a:ln>
              <a:noFill/>
            </a:ln>
            <a:effectLst/>
          </p:spPr>
        </p:pic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AE46D-456D-44A2-8E31-34CBCB5852EC}" type="datetime1">
              <a:rPr lang="en-US" smtClean="0"/>
              <a:t>12/31/2020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D62C3-97FE-464A-B96C-D03E37CE3BC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54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28433" y="1154837"/>
            <a:ext cx="11999248" cy="3826596"/>
            <a:chOff x="206400" y="445154"/>
            <a:chExt cx="11537538" cy="3398987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6400" y="445154"/>
              <a:ext cx="11537537" cy="1067934"/>
            </a:xfrm>
            <a:prstGeom prst="rect">
              <a:avLst/>
            </a:prstGeom>
            <a:ln>
              <a:noFill/>
            </a:ln>
            <a:effectLst/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6401" y="1412019"/>
              <a:ext cx="11537537" cy="939033"/>
            </a:xfrm>
            <a:prstGeom prst="rect">
              <a:avLst/>
            </a:prstGeom>
            <a:ln>
              <a:noFill/>
            </a:ln>
            <a:effectLst/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6401" y="2239851"/>
              <a:ext cx="6883775" cy="778112"/>
            </a:xfrm>
            <a:prstGeom prst="rect">
              <a:avLst/>
            </a:prstGeom>
            <a:ln>
              <a:noFill/>
            </a:ln>
            <a:effectLst/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969036" y="2144788"/>
              <a:ext cx="4774902" cy="995257"/>
            </a:xfrm>
            <a:prstGeom prst="rect">
              <a:avLst/>
            </a:prstGeom>
            <a:ln>
              <a:noFill/>
            </a:ln>
            <a:effectLst/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06401" y="2933781"/>
              <a:ext cx="2264228" cy="910360"/>
            </a:xfrm>
            <a:prstGeom prst="rect">
              <a:avLst/>
            </a:prstGeom>
            <a:ln>
              <a:noFill/>
            </a:ln>
            <a:effectLst/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470629" y="2933781"/>
              <a:ext cx="9273309" cy="909008"/>
            </a:xfrm>
            <a:prstGeom prst="rect">
              <a:avLst/>
            </a:prstGeom>
            <a:ln>
              <a:noFill/>
            </a:ln>
            <a:effectLst/>
          </p:spPr>
        </p:pic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ln>
            <a:noFill/>
          </a:ln>
          <a:effectLst/>
        </p:spPr>
        <p:txBody>
          <a:bodyPr/>
          <a:lstStyle/>
          <a:p>
            <a:fld id="{37F376E7-61AC-4460-9366-294ABC286F2F}" type="datetime1">
              <a:rPr lang="en-US" smtClean="0"/>
              <a:t>12/31/2020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  <a:effectLst/>
        </p:spPr>
        <p:txBody>
          <a:bodyPr/>
          <a:lstStyle/>
          <a:p>
            <a:fld id="{9B3D62C3-97FE-464A-B96C-D03E37CE3BC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9373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178" y="360407"/>
            <a:ext cx="11478306" cy="92710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781" y="1506025"/>
            <a:ext cx="8318458" cy="798917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55884" y="2471427"/>
            <a:ext cx="6935153" cy="890284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0628" y="3529583"/>
            <a:ext cx="10713869" cy="94492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32088" y="4668545"/>
            <a:ext cx="6910947" cy="810249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5606395"/>
            <a:ext cx="11866615" cy="1110189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12684" y="6397294"/>
            <a:ext cx="2743200" cy="365125"/>
          </a:xfrm>
          <a:noFill/>
          <a:ln>
            <a:noFill/>
          </a:ln>
          <a:effectLst/>
        </p:spPr>
        <p:txBody>
          <a:bodyPr/>
          <a:lstStyle/>
          <a:p>
            <a:fld id="{E60A6645-B1EC-4D60-89E9-342D3354D0B5}" type="datetime1">
              <a:rPr lang="en-US" smtClean="0"/>
              <a:t>12/31/2020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85084" y="6397294"/>
            <a:ext cx="2743200" cy="365125"/>
          </a:xfrm>
          <a:noFill/>
          <a:ln>
            <a:noFill/>
          </a:ln>
          <a:effectLst/>
        </p:spPr>
        <p:txBody>
          <a:bodyPr/>
          <a:lstStyle/>
          <a:p>
            <a:fld id="{9B3D62C3-97FE-464A-B96C-D03E37CE3BC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4734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837" y="422955"/>
            <a:ext cx="11852049" cy="98493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837" y="1598385"/>
            <a:ext cx="8725135" cy="883558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837" y="2672443"/>
            <a:ext cx="11557388" cy="854528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1986" y="3915228"/>
            <a:ext cx="11783900" cy="796472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5223" y="4791529"/>
            <a:ext cx="8907463" cy="826953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26285" y="5843814"/>
            <a:ext cx="9178021" cy="861786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noFill/>
          <a:ln>
            <a:noFill/>
          </a:ln>
          <a:effectLst/>
        </p:spPr>
        <p:txBody>
          <a:bodyPr/>
          <a:lstStyle/>
          <a:p>
            <a:fld id="{910FFDE8-1DF8-46C6-B7E3-AE3C12634B7D}" type="datetime1">
              <a:rPr lang="en-US" smtClean="0"/>
              <a:t>12/31/2020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/>
          <a:lstStyle/>
          <a:p>
            <a:fld id="{9B3D62C3-97FE-464A-B96C-D03E37CE3BC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1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69152" y="281164"/>
            <a:ext cx="9800773" cy="26468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bn-BD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166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1896" y="3748184"/>
            <a:ext cx="11928207" cy="11079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600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আগ্নেয়গিরির অগ্নুৎপাতের কারণ </a:t>
            </a:r>
            <a:r>
              <a:rPr lang="bn-IN" sz="6600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খাতায়  </a:t>
            </a:r>
            <a:r>
              <a:rPr lang="bn-IN" sz="6600" dirty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লিখ । 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90715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69029567-bye-wallpaper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7751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72254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836788" y="1346435"/>
            <a:ext cx="6067553" cy="3910776"/>
            <a:chOff x="850436" y="1169014"/>
            <a:chExt cx="6067553" cy="3910776"/>
          </a:xfrm>
        </p:grpSpPr>
        <p:sp>
          <p:nvSpPr>
            <p:cNvPr id="2" name="TextBox 1"/>
            <p:cNvSpPr txBox="1"/>
            <p:nvPr/>
          </p:nvSpPr>
          <p:spPr>
            <a:xfrm>
              <a:off x="985823" y="1169014"/>
              <a:ext cx="492795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dirty="0" err="1">
                  <a:solidFill>
                    <a:schemeClr val="accent3">
                      <a:lumMod val="7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মোঃ</a:t>
              </a:r>
              <a:r>
                <a:rPr lang="en-US" sz="4400" dirty="0">
                  <a:solidFill>
                    <a:schemeClr val="accent3">
                      <a:lumMod val="7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err="1">
                  <a:solidFill>
                    <a:schemeClr val="accent3">
                      <a:lumMod val="7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শাহাদা</a:t>
              </a:r>
              <a:r>
                <a:rPr lang="en-US" sz="4400" dirty="0">
                  <a:solidFill>
                    <a:schemeClr val="accent3">
                      <a:lumMod val="7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ৎ </a:t>
              </a:r>
              <a:r>
                <a:rPr lang="en-US" sz="4400" dirty="0" err="1">
                  <a:solidFill>
                    <a:schemeClr val="accent3">
                      <a:lumMod val="7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হোসেন</a:t>
              </a:r>
              <a:r>
                <a:rPr lang="en-US" sz="4400" dirty="0">
                  <a:solidFill>
                    <a:schemeClr val="accent3">
                      <a:lumMod val="7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err="1">
                  <a:solidFill>
                    <a:schemeClr val="accent3">
                      <a:lumMod val="7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মাসুদ</a:t>
              </a:r>
              <a:endParaRPr lang="en-US" sz="4400" dirty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320699" y="2343403"/>
              <a:ext cx="3528530" cy="646331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r>
                <a:rPr lang="en-US" sz="3600" dirty="0" err="1">
                  <a:latin typeface="NikoshBAN" panose="02000000000000000000" pitchFamily="2" charset="0"/>
                  <a:cs typeface="NikoshBAN" pitchFamily="2" charset="0"/>
                </a:rPr>
                <a:t>প্রভাষক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, </a:t>
              </a:r>
              <a:r>
                <a:rPr lang="en-US" sz="3600" dirty="0" err="1">
                  <a:latin typeface="NikoshBAN" pitchFamily="2" charset="0"/>
                  <a:cs typeface="NikoshBAN" pitchFamily="2" charset="0"/>
                </a:rPr>
                <a:t>ভূগোল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>
                  <a:latin typeface="NikoshBAN" pitchFamily="2" charset="0"/>
                  <a:cs typeface="NikoshBAN" pitchFamily="2" charset="0"/>
                </a:rPr>
                <a:t>বিভাগ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।</a:t>
              </a:r>
            </a:p>
          </p:txBody>
        </p:sp>
        <p:sp>
          <p:nvSpPr>
            <p:cNvPr id="4" name="Right Arrow 3"/>
            <p:cNvSpPr/>
            <p:nvPr/>
          </p:nvSpPr>
          <p:spPr>
            <a:xfrm>
              <a:off x="850436" y="3897883"/>
              <a:ext cx="261257" cy="261257"/>
            </a:xfrm>
            <a:prstGeom prst="righ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en-US" sz="360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281510" y="3022671"/>
              <a:ext cx="5636479" cy="646331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r>
                <a:rPr lang="en-US" sz="3600" dirty="0" err="1">
                  <a:latin typeface="NikoshBAN" panose="02000000000000000000" pitchFamily="2" charset="0"/>
                  <a:cs typeface="NikoshBAN" pitchFamily="2" charset="0"/>
                </a:rPr>
                <a:t>বালাতৈড়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>
                  <a:latin typeface="NikoshBAN" pitchFamily="2" charset="0"/>
                  <a:cs typeface="NikoshBAN" pitchFamily="2" charset="0"/>
                </a:rPr>
                <a:t>সিদ্দিক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latin typeface="NikoshBAN" pitchFamily="2" charset="0"/>
                  <a:cs typeface="NikoshBAN" pitchFamily="2" charset="0"/>
                </a:rPr>
                <a:t>হোসেন</a:t>
              </a:r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latin typeface="NikoshBAN" pitchFamily="2" charset="0"/>
                  <a:cs typeface="NikoshBAN" pitchFamily="2" charset="0"/>
                </a:rPr>
                <a:t>ডিগ্রী</a:t>
              </a:r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>
                  <a:latin typeface="NikoshBAN" pitchFamily="2" charset="0"/>
                  <a:cs typeface="NikoshBAN" pitchFamily="2" charset="0"/>
                </a:rPr>
                <a:t>কলেজ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।</a:t>
              </a:r>
            </a:p>
          </p:txBody>
        </p:sp>
        <p:sp>
          <p:nvSpPr>
            <p:cNvPr id="6" name="Right Arrow 5"/>
            <p:cNvSpPr/>
            <p:nvPr/>
          </p:nvSpPr>
          <p:spPr>
            <a:xfrm>
              <a:off x="863499" y="2474032"/>
              <a:ext cx="261257" cy="261257"/>
            </a:xfrm>
            <a:prstGeom prst="righ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en-US" sz="360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333762" y="3767254"/>
              <a:ext cx="2860078" cy="646331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r>
                <a:rPr lang="en-US" sz="3600" dirty="0" err="1">
                  <a:latin typeface="NikoshBAN" panose="02000000000000000000" pitchFamily="2" charset="0"/>
                  <a:cs typeface="NikoshBAN" pitchFamily="2" charset="0"/>
                </a:rPr>
                <a:t>নিয়ামতপুর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, </a:t>
              </a:r>
              <a:r>
                <a:rPr lang="en-US" sz="3600" dirty="0" err="1">
                  <a:latin typeface="NikoshBAN" pitchFamily="2" charset="0"/>
                  <a:cs typeface="NikoshBAN" pitchFamily="2" charset="0"/>
                </a:rPr>
                <a:t>নওগাঁ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।</a:t>
              </a:r>
            </a:p>
          </p:txBody>
        </p:sp>
        <p:sp>
          <p:nvSpPr>
            <p:cNvPr id="9" name="Right Arrow 8"/>
            <p:cNvSpPr/>
            <p:nvPr/>
          </p:nvSpPr>
          <p:spPr>
            <a:xfrm>
              <a:off x="863498" y="3140237"/>
              <a:ext cx="261257" cy="261257"/>
            </a:xfrm>
            <a:prstGeom prst="righ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en-US" sz="360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359888" y="4433459"/>
              <a:ext cx="2597186" cy="646331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r>
                <a:rPr lang="en-US" sz="3600" dirty="0">
                  <a:latin typeface="NikoshBAN" panose="02000000000000000000" pitchFamily="2" charset="0"/>
                  <a:cs typeface="NikoshBAN" pitchFamily="2" charset="0"/>
                </a:rPr>
                <a:t>01718789156</a:t>
              </a:r>
            </a:p>
          </p:txBody>
        </p:sp>
        <p:sp>
          <p:nvSpPr>
            <p:cNvPr id="12" name="Right Arrow 11"/>
            <p:cNvSpPr/>
            <p:nvPr/>
          </p:nvSpPr>
          <p:spPr>
            <a:xfrm>
              <a:off x="863499" y="4577152"/>
              <a:ext cx="261257" cy="261257"/>
            </a:xfrm>
            <a:prstGeom prst="righ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en-US" sz="360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0476" y="1667904"/>
            <a:ext cx="3720509" cy="3893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861170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713" y="-203731"/>
            <a:ext cx="11625931" cy="692520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667" b="2227"/>
          <a:stretch/>
        </p:blipFill>
        <p:spPr>
          <a:xfrm>
            <a:off x="275772" y="217715"/>
            <a:ext cx="11263086" cy="638628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0740"/>
            <a:ext cx="12061359" cy="7046686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5C674-B766-48D6-AAA1-D3F035C3E853}" type="datetime1">
              <a:rPr lang="en-US" smtClean="0"/>
              <a:t>12/31/2020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D62C3-97FE-464A-B96C-D03E37CE3BC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021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2541" y="2625728"/>
            <a:ext cx="9354059" cy="167163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C255-3C86-412B-BD8E-A6077F2AB942}" type="datetime1">
              <a:rPr lang="en-US" smtClean="0"/>
              <a:t>12/31/2020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D62C3-97FE-464A-B96C-D03E37CE3BC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16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1422616"/>
            <a:ext cx="11132459" cy="39188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bn-BD" sz="4800" u="sng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 পাঠ শেষে </a:t>
            </a:r>
            <a:r>
              <a:rPr lang="bn-BD" sz="4800" u="sng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</a:t>
            </a:r>
            <a:r>
              <a:rPr lang="bn-IN" sz="4800" u="sng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থী</a:t>
            </a:r>
            <a:r>
              <a:rPr lang="bn-BD" sz="4800" u="sng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রা-</a:t>
            </a:r>
            <a:endParaRPr lang="bn-BD" sz="4800" u="sng" dirty="0">
              <a:ln w="0"/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4800" dirty="0" smtClean="0">
              <a:ln w="0"/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bn-IN" sz="4800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আগ্নেয়গিরির </a:t>
            </a:r>
            <a:r>
              <a:rPr lang="en-US" sz="4800" dirty="0" err="1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4800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800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BD" sz="4800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4800" dirty="0">
              <a:ln w="0"/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bn-IN" sz="4800" dirty="0" smtClean="0">
              <a:ln w="0"/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bn-IN" sz="4800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আগ্নেয়গিরির </a:t>
            </a:r>
            <a:r>
              <a:rPr lang="bn-IN" sz="4800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bn-BD" sz="4800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বর্ণনা করতে </a:t>
            </a:r>
            <a:r>
              <a:rPr lang="bn-BD" sz="4800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IN" sz="4800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81400" y="230684"/>
            <a:ext cx="4514850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8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শিখনফল </a:t>
            </a:r>
            <a:endParaRPr lang="en-US" sz="8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54748-EDA2-4BA1-84B9-1BE0156D2474}" type="datetime1">
              <a:rPr lang="en-US" smtClean="0"/>
              <a:t>12/31/2020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D62C3-97FE-464A-B96C-D03E37CE3BC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415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2417" y="689918"/>
            <a:ext cx="5942893" cy="1062038"/>
          </a:xfrm>
          <a:prstGeom prst="rect">
            <a:avLst/>
          </a:prstGeom>
          <a:ln w="228600" cap="sq" cmpd="thickThin">
            <a:noFill/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grpSp>
        <p:nvGrpSpPr>
          <p:cNvPr id="7" name="Group 6"/>
          <p:cNvGrpSpPr/>
          <p:nvPr/>
        </p:nvGrpSpPr>
        <p:grpSpPr>
          <a:xfrm>
            <a:off x="976265" y="2497804"/>
            <a:ext cx="10444844" cy="2864303"/>
            <a:chOff x="976265" y="2497804"/>
            <a:chExt cx="10444844" cy="2864303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6265" y="2497804"/>
              <a:ext cx="10444843" cy="1442130"/>
            </a:xfrm>
            <a:prstGeom prst="rect">
              <a:avLst/>
            </a:prstGeom>
            <a:effectLst/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76265" y="3939934"/>
              <a:ext cx="10444844" cy="1422173"/>
            </a:xfrm>
            <a:prstGeom prst="rect">
              <a:avLst/>
            </a:prstGeom>
            <a:effectLst/>
          </p:spPr>
        </p:pic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EDC90-DAE9-433D-B677-C639480D4240}" type="datetime1">
              <a:rPr lang="en-US" smtClean="0"/>
              <a:t>12/31/2020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D62C3-97FE-464A-B96C-D03E37CE3BC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61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614745" y="1379374"/>
            <a:ext cx="10943772" cy="4020044"/>
            <a:chOff x="410028" y="1747863"/>
            <a:chExt cx="10943772" cy="4020044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/>
            <a:srcRect l="1404" t="11269" r="1236" b="7676"/>
            <a:stretch/>
          </p:blipFill>
          <p:spPr>
            <a:xfrm>
              <a:off x="410028" y="4349008"/>
              <a:ext cx="10943771" cy="1418899"/>
            </a:xfrm>
            <a:prstGeom prst="rect">
              <a:avLst/>
            </a:prstGeom>
            <a:noFill/>
            <a:ln>
              <a:noFill/>
            </a:ln>
            <a:effectLst/>
          </p:spPr>
        </p:pic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10029" y="1747863"/>
              <a:ext cx="10943771" cy="1368653"/>
            </a:xfrm>
            <a:prstGeom prst="rect">
              <a:avLst/>
            </a:prstGeom>
            <a:noFill/>
            <a:ln>
              <a:noFill/>
            </a:ln>
            <a:effectLst/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10029" y="3061772"/>
              <a:ext cx="10943771" cy="1287236"/>
            </a:xfrm>
            <a:prstGeom prst="rect">
              <a:avLst/>
            </a:prstGeom>
            <a:noFill/>
            <a:ln>
              <a:noFill/>
            </a:ln>
            <a:effectLst/>
          </p:spPr>
        </p:pic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B1923-213C-453B-85E8-45B7E5CF1B0E}" type="datetime1">
              <a:rPr lang="en-US" smtClean="0"/>
              <a:t>12/31/2020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D62C3-97FE-464A-B96C-D03E37CE3BC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58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571" y="290286"/>
            <a:ext cx="10769600" cy="656771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glow rad="139700">
              <a:schemeClr val="accent4">
                <a:satMod val="175000"/>
                <a:alpha val="40000"/>
              </a:schemeClr>
            </a:glow>
            <a:innerShdw blurRad="76200">
              <a:srgbClr val="000000"/>
            </a:innerShdw>
          </a:effec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A8BEE-D6D6-4DC0-91A7-FF85C3E0B7FD}" type="datetime1">
              <a:rPr lang="en-US" smtClean="0"/>
              <a:t>12/31/2020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D62C3-97FE-464A-B96C-D03E37CE3BC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88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Callout 2"/>
          <p:cNvSpPr/>
          <p:nvPr/>
        </p:nvSpPr>
        <p:spPr>
          <a:xfrm>
            <a:off x="2611811" y="1284509"/>
            <a:ext cx="6560458" cy="1328839"/>
          </a:xfrm>
          <a:prstGeom prst="cloudCallout">
            <a:avLst>
              <a:gd name="adj1" fmla="val 24934"/>
              <a:gd name="adj2" fmla="val -84367"/>
            </a:avLst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8800" dirty="0">
                <a:ln w="0"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US" sz="8800" dirty="0">
              <a:ln w="0"/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600" dirty="0">
              <a:ln w="0"/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73425" y="3767919"/>
            <a:ext cx="8998859" cy="11079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bn-IN" sz="6600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আগ্নেয়গিরির </a:t>
            </a:r>
            <a:r>
              <a:rPr lang="bn-IN" sz="6600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 বলে ?     </a:t>
            </a:r>
            <a:endParaRPr lang="en-US" sz="6600" dirty="0">
              <a:ln w="0"/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469BC-9F98-47F4-9C7B-E15EFCFBF92C}" type="datetime1">
              <a:rPr lang="en-US" smtClean="0"/>
              <a:t>12/31/2020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D62C3-97FE-464A-B96C-D03E37CE3BC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3383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86</Words>
  <Application>Microsoft Office PowerPoint</Application>
  <PresentationFormat>Widescreen</PresentationFormat>
  <Paragraphs>43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2020-12-31T13:33:59Z</dcterms:created>
  <dcterms:modified xsi:type="dcterms:W3CDTF">2020-12-31T13:36:15Z</dcterms:modified>
</cp:coreProperties>
</file>