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47" r:id="rId2"/>
    <p:sldId id="348" r:id="rId3"/>
    <p:sldId id="334" r:id="rId4"/>
    <p:sldId id="335" r:id="rId5"/>
    <p:sldId id="338" r:id="rId6"/>
    <p:sldId id="313" r:id="rId7"/>
    <p:sldId id="329" r:id="rId8"/>
    <p:sldId id="328" r:id="rId9"/>
    <p:sldId id="336" r:id="rId10"/>
    <p:sldId id="340" r:id="rId11"/>
    <p:sldId id="333" r:id="rId12"/>
    <p:sldId id="317" r:id="rId13"/>
    <p:sldId id="332" r:id="rId14"/>
    <p:sldId id="318" r:id="rId15"/>
    <p:sldId id="319" r:id="rId16"/>
    <p:sldId id="326" r:id="rId17"/>
    <p:sldId id="325" r:id="rId18"/>
    <p:sldId id="343" r:id="rId19"/>
    <p:sldId id="345" r:id="rId20"/>
    <p:sldId id="34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>
      <p:cViewPr>
        <p:scale>
          <a:sx n="75" d="100"/>
          <a:sy n="75" d="100"/>
        </p:scale>
        <p:origin x="474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14342-CFD4-4FAB-A74A-A73CF5AF7A57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29DD3-0DEE-4001-B9DA-DEC11C04C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7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29DD3-0DEE-4001-B9DA-DEC11C04C0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5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C4FC-8AC0-4E28-80AB-01C33C003B54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156D-FCDC-4CA1-B804-59F54117B4FC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6B03-A58F-4B4F-B9F4-C84F72687C4B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9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990B-0D3E-44AB-A50C-AD952957D98F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20D0-AF05-4C4F-AE5B-CAF7EBB9AD34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AF5C2-2D24-4226-8E80-BA614D7EEEDB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6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B245-61D9-4726-A057-CEED53435040}" type="datetime1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064-0C7F-456F-A419-111B9DA52351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6429-DD0B-4BDF-B50A-F4ECF2CABE7A}" type="datetime1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776-36F2-4FF1-9383-D33C9DC0355E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2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2E66-5554-49F4-8BDB-5F708ADDBF5C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1447-BE63-4613-A308-75DBB02F049C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62C3-97FE-464A-B96C-D03E37CE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6" y="1220910"/>
            <a:ext cx="11075831" cy="410663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7103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8987" y="-257691"/>
            <a:ext cx="6603609" cy="2597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400" b="1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অগ্ন্যুৎপাতের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 দেখে নেই –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7C19-8EEE-432D-9E3C-6E27E5408721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11" y="1005202"/>
            <a:ext cx="7757615" cy="57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369" y="-2468223"/>
            <a:ext cx="11350195" cy="10874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3" y="595659"/>
            <a:ext cx="11800114" cy="662670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4"/>
          <a:stretch/>
        </p:blipFill>
        <p:spPr>
          <a:xfrm>
            <a:off x="0" y="595659"/>
            <a:ext cx="12041760" cy="70691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512"/>
            <a:ext cx="12115583" cy="7224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87" y="254550"/>
            <a:ext cx="12010353" cy="775140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719C-3392-46CC-A516-6E559B4CA044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41760" cy="723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6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67" y="544058"/>
            <a:ext cx="11315039" cy="13718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4" name="Group 3"/>
          <p:cNvGrpSpPr/>
          <p:nvPr/>
        </p:nvGrpSpPr>
        <p:grpSpPr>
          <a:xfrm>
            <a:off x="988104" y="2522310"/>
            <a:ext cx="11053310" cy="3369209"/>
            <a:chOff x="988104" y="2522310"/>
            <a:chExt cx="11053310" cy="336920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104" y="2522310"/>
              <a:ext cx="7137984" cy="849313"/>
            </a:xfrm>
            <a:prstGeom prst="rect">
              <a:avLst/>
            </a:prstGeom>
            <a:effectLst/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8104" y="3320822"/>
              <a:ext cx="7692646" cy="762907"/>
            </a:xfrm>
            <a:prstGeom prst="rect">
              <a:avLst/>
            </a:prstGeom>
            <a:effectLst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8104" y="4047783"/>
              <a:ext cx="11053310" cy="976764"/>
            </a:xfrm>
            <a:prstGeom prst="rect">
              <a:avLst/>
            </a:prstGeom>
            <a:effectLst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29591" y="4979615"/>
              <a:ext cx="5451159" cy="911904"/>
            </a:xfrm>
            <a:prstGeom prst="rect">
              <a:avLst/>
            </a:prstGeom>
            <a:effectLst/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88104" y="4882241"/>
              <a:ext cx="2276474" cy="992930"/>
            </a:xfrm>
            <a:prstGeom prst="rect">
              <a:avLst/>
            </a:prstGeom>
            <a:effectLst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805-87D6-4403-AE76-4A3F02B79548}" type="datetime1">
              <a:rPr lang="en-US" smtClean="0"/>
              <a:t>12/31/2020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58" y="559253"/>
            <a:ext cx="11287513" cy="1124403"/>
          </a:xfrm>
          <a:prstGeom prst="rect">
            <a:avLst/>
          </a:prstGeom>
          <a:noFill/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9" name="Group 8"/>
          <p:cNvGrpSpPr/>
          <p:nvPr/>
        </p:nvGrpSpPr>
        <p:grpSpPr>
          <a:xfrm>
            <a:off x="312737" y="2350406"/>
            <a:ext cx="10038257" cy="3533098"/>
            <a:chOff x="312737" y="2350406"/>
            <a:chExt cx="10038257" cy="353309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737" y="2350406"/>
              <a:ext cx="10038257" cy="82073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737" y="3149825"/>
              <a:ext cx="9252177" cy="943203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2737" y="4011838"/>
              <a:ext cx="8549220" cy="100126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2737" y="4955041"/>
              <a:ext cx="6348096" cy="928463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/>
          <a:lstStyle/>
          <a:p>
            <a:fld id="{56F9DEDF-91FE-4191-88FD-24F238BA0FA6}" type="datetime1">
              <a:rPr lang="en-US" smtClean="0"/>
              <a:t>12/31/2020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/>
          <a:lstStyle/>
          <a:p>
            <a:fld id="{9B3D62C3-97FE-464A-B96C-D03E37CE3B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4918" y="495299"/>
            <a:ext cx="11114321" cy="4906272"/>
            <a:chOff x="354918" y="495299"/>
            <a:chExt cx="11114321" cy="490627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4919" y="495299"/>
              <a:ext cx="10062079" cy="854529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4919" y="1289619"/>
              <a:ext cx="10062079" cy="645204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4919" y="1904427"/>
              <a:ext cx="11114320" cy="736375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4919" y="2615680"/>
              <a:ext cx="10819109" cy="663575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4920" y="3279255"/>
              <a:ext cx="8135356" cy="588963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4919" y="3868218"/>
              <a:ext cx="9872410" cy="765412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54918" y="4602379"/>
              <a:ext cx="8467630" cy="799192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/>
          <a:lstStyle/>
          <a:p>
            <a:fld id="{37B9B550-E543-49A3-BB88-49997C52C3DF}" type="datetime1">
              <a:rPr lang="en-US" smtClean="0"/>
              <a:t>12/31/2020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/>
          <a:lstStyle/>
          <a:p>
            <a:fld id="{9B3D62C3-97FE-464A-B96C-D03E37CE3B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3224" y="1669141"/>
            <a:ext cx="11451319" cy="3587185"/>
            <a:chOff x="377824" y="576941"/>
            <a:chExt cx="11451319" cy="35871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7824" y="576941"/>
              <a:ext cx="11451318" cy="685801"/>
            </a:xfrm>
            <a:prstGeom prst="rect">
              <a:avLst/>
            </a:prstGeom>
            <a:effectLst/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824" y="1247547"/>
              <a:ext cx="11451318" cy="800781"/>
            </a:xfrm>
            <a:prstGeom prst="rect">
              <a:avLst/>
            </a:prstGeom>
            <a:effectLst/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7825" y="2026104"/>
              <a:ext cx="11451318" cy="713694"/>
            </a:xfrm>
            <a:prstGeom prst="rect">
              <a:avLst/>
            </a:prstGeom>
            <a:effectLst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7824" y="2734695"/>
              <a:ext cx="7782440" cy="720271"/>
            </a:xfrm>
            <a:prstGeom prst="rect">
              <a:avLst/>
            </a:prstGeom>
            <a:effectLst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7824" y="3270136"/>
              <a:ext cx="11451318" cy="893990"/>
            </a:xfrm>
            <a:prstGeom prst="rect">
              <a:avLst/>
            </a:prstGeom>
            <a:effectLst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439F-B13D-4CA6-B7A6-6F56243760F1}" type="datetime1">
              <a:rPr lang="en-US" smtClean="0"/>
              <a:t>12/31/2020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58800" y="770654"/>
            <a:ext cx="11349712" cy="5053499"/>
            <a:chOff x="279400" y="542054"/>
            <a:chExt cx="11349712" cy="50534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400" y="542054"/>
              <a:ext cx="11349712" cy="680356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9400" y="1101950"/>
              <a:ext cx="8042271" cy="74680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9400" y="1812859"/>
              <a:ext cx="10374313" cy="668676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9400" y="2467885"/>
              <a:ext cx="7711915" cy="59883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9400" y="3012129"/>
              <a:ext cx="10631490" cy="67593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400" y="3685846"/>
              <a:ext cx="11349712" cy="63693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9400" y="4245134"/>
              <a:ext cx="8434416" cy="637267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79400" y="4850084"/>
              <a:ext cx="8200162" cy="745469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F87D-567F-41CD-BE43-AA047D3AE3F9}" type="datetime1">
              <a:rPr lang="en-US" smtClean="0"/>
              <a:t>12/31/2020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68300" y="519793"/>
            <a:ext cx="11439751" cy="4982830"/>
            <a:chOff x="368300" y="519793"/>
            <a:chExt cx="11439751" cy="498283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8300" y="519793"/>
              <a:ext cx="11439751" cy="835479"/>
            </a:xfrm>
            <a:prstGeom prst="rect">
              <a:avLst/>
            </a:prstGeom>
            <a:effectLst/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8300" y="1355272"/>
              <a:ext cx="6928869" cy="849767"/>
            </a:xfrm>
            <a:prstGeom prst="rect">
              <a:avLst/>
            </a:prstGeom>
            <a:effectLst/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8300" y="2190751"/>
              <a:ext cx="11133537" cy="729116"/>
            </a:xfrm>
            <a:prstGeom prst="rect">
              <a:avLst/>
            </a:prstGeom>
            <a:effectLst/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8300" y="2919867"/>
              <a:ext cx="10836747" cy="708027"/>
            </a:xfrm>
            <a:prstGeom prst="rect">
              <a:avLst/>
            </a:prstGeom>
            <a:effectLst/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8300" y="3532988"/>
              <a:ext cx="8868909" cy="573995"/>
            </a:xfrm>
            <a:prstGeom prst="rect">
              <a:avLst/>
            </a:prstGeom>
            <a:effectLst/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68300" y="4106983"/>
              <a:ext cx="8146088" cy="666524"/>
            </a:xfrm>
            <a:prstGeom prst="rect">
              <a:avLst/>
            </a:prstGeom>
            <a:effectLst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68300" y="4773507"/>
              <a:ext cx="10588032" cy="729116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10224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733683" y="587828"/>
            <a:ext cx="8484432" cy="1683658"/>
          </a:xfrm>
          <a:prstGeom prst="flowChartPunchedTape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4457" y="3147786"/>
            <a:ext cx="11727543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n w="0"/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অগ্নুৎপাতের উপকারীতাগুলি  খাতায়  </a:t>
            </a:r>
            <a:r>
              <a:rPr lang="bn-IN" sz="6000" dirty="0">
                <a:ln w="0"/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 ।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5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152" y="281164"/>
            <a:ext cx="9800773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896" y="3748184"/>
            <a:ext cx="11928207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</a:t>
            </a:r>
            <a:r>
              <a:rPr lang="bn-IN" sz="66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অগ্নুৎপাতের ফলাফল খাতায়  </a:t>
            </a:r>
            <a:r>
              <a:rPr lang="bn-IN" sz="66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 ।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9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36788" y="1346435"/>
            <a:ext cx="6067553" cy="3910776"/>
            <a:chOff x="850436" y="1169014"/>
            <a:chExt cx="6067553" cy="3910776"/>
          </a:xfrm>
        </p:grpSpPr>
        <p:sp>
          <p:nvSpPr>
            <p:cNvPr id="2" name="TextBox 1"/>
            <p:cNvSpPr txBox="1"/>
            <p:nvPr/>
          </p:nvSpPr>
          <p:spPr>
            <a:xfrm>
              <a:off x="985823" y="1169014"/>
              <a:ext cx="492795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শাহাদা</a:t>
              </a:r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ৎ </a:t>
              </a:r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হোসেন</a:t>
              </a:r>
              <a:r>
                <a:rPr lang="en-US" sz="4400" dirty="0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মাসুদ</a:t>
              </a:r>
              <a:endParaRPr lang="en-US" sz="44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20699" y="2343403"/>
              <a:ext cx="3528530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প্রভাষক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850436" y="3897883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81510" y="3022671"/>
              <a:ext cx="5636479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বালাতৈড়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ডিগ্রী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863499" y="247403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33762" y="3767254"/>
              <a:ext cx="2860078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863498" y="3140237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9888" y="4433459"/>
              <a:ext cx="2597186" cy="646331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3499" y="457715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476" y="1667904"/>
            <a:ext cx="3720509" cy="3893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961718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9029567-bye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7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410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3" y="-203731"/>
            <a:ext cx="11625931" cy="69252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67" b="2227"/>
          <a:stretch/>
        </p:blipFill>
        <p:spPr>
          <a:xfrm>
            <a:off x="275772" y="217715"/>
            <a:ext cx="11263086" cy="63862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740"/>
            <a:ext cx="12061359" cy="704668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C674-B766-48D6-AAA1-D3F035C3E853}" type="datetime1">
              <a:rPr lang="en-US" smtClean="0"/>
              <a:t>12/31/2020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4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950" y="2516546"/>
            <a:ext cx="9354059" cy="16716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C255-3C86-412B-BD8E-A6077F2AB942}" type="datetime1">
              <a:rPr lang="en-US" smtClean="0"/>
              <a:t>12/31/2020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540" y="1408968"/>
            <a:ext cx="11353800" cy="3918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BD" sz="4800" u="sng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</a:t>
            </a:r>
            <a:r>
              <a:rPr lang="bn-BD" sz="4800" u="sng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</a:t>
            </a:r>
            <a:r>
              <a:rPr lang="bn-IN" sz="4800" u="sng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</a:t>
            </a:r>
            <a:r>
              <a:rPr lang="bn-BD" sz="4800" u="sng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রা-</a:t>
            </a:r>
            <a:endParaRPr lang="bn-BD" sz="4800" u="sng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</a:t>
            </a:r>
            <a:r>
              <a:rPr lang="en-US" sz="48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bn-IN" sz="4800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অগ্ন্যুৎপাতের ফলাফল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1400" y="230684"/>
            <a:ext cx="451485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শিখনফল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4748-EDA2-4BA1-84B9-1BE0156D2474}" type="datetime1">
              <a:rPr lang="en-US" smtClean="0"/>
              <a:t>12/31/2020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6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417" y="689918"/>
            <a:ext cx="5942893" cy="1062038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7" name="Group 6"/>
          <p:cNvGrpSpPr/>
          <p:nvPr/>
        </p:nvGrpSpPr>
        <p:grpSpPr>
          <a:xfrm>
            <a:off x="976265" y="2497804"/>
            <a:ext cx="10444844" cy="2864303"/>
            <a:chOff x="976265" y="2497804"/>
            <a:chExt cx="10444844" cy="28643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6265" y="2497804"/>
              <a:ext cx="10444843" cy="1442130"/>
            </a:xfrm>
            <a:prstGeom prst="rect">
              <a:avLst/>
            </a:prstGeom>
            <a:effectLst/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6265" y="3939934"/>
              <a:ext cx="10444844" cy="1422173"/>
            </a:xfrm>
            <a:prstGeom prst="rect">
              <a:avLst/>
            </a:prstGeom>
            <a:effectLst/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C90-DAE9-433D-B677-C639480D4240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14745" y="1379374"/>
            <a:ext cx="10943772" cy="4020044"/>
            <a:chOff x="410028" y="1747863"/>
            <a:chExt cx="10943772" cy="402004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1404" t="11269" r="1236" b="7676"/>
            <a:stretch/>
          </p:blipFill>
          <p:spPr>
            <a:xfrm>
              <a:off x="410028" y="4349008"/>
              <a:ext cx="10943771" cy="1418899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029" y="1747863"/>
              <a:ext cx="10943771" cy="1368653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0029" y="3061772"/>
              <a:ext cx="10943771" cy="1287236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1923-213C-453B-85E8-45B7E5CF1B0E}" type="datetime1">
              <a:rPr lang="en-US" smtClean="0"/>
              <a:t>12/31/2020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71" y="290286"/>
            <a:ext cx="10769600" cy="65677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8BEE-D6D6-4DC0-91A7-FF85C3E0B7FD}" type="datetime1">
              <a:rPr lang="en-US" smtClean="0"/>
              <a:t>12/31/2020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611811" y="1284509"/>
            <a:ext cx="6560458" cy="1328839"/>
          </a:xfrm>
          <a:prstGeom prst="cloudCallout">
            <a:avLst>
              <a:gd name="adj1" fmla="val 24934"/>
              <a:gd name="adj2" fmla="val -84367"/>
            </a:avLst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8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3425" y="3767919"/>
            <a:ext cx="8998859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6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আগ্নেয়গিরির </a:t>
            </a:r>
            <a:r>
              <a:rPr lang="bn-IN" sz="6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 ?     </a:t>
            </a:r>
            <a:endParaRPr lang="en-US" sz="66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69BC-9F98-47F4-9C7B-E15EFCFBF92C}" type="datetime1">
              <a:rPr lang="en-US" smtClean="0"/>
              <a:t>12/31/2020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62C3-97FE-464A-B96C-D03E37CE3B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97</Words>
  <Application>Microsoft Office PowerPoint</Application>
  <PresentationFormat>Widescreen</PresentationFormat>
  <Paragraphs>47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AUSC</dc:creator>
  <cp:lastModifiedBy>user</cp:lastModifiedBy>
  <cp:revision>62</cp:revision>
  <dcterms:created xsi:type="dcterms:W3CDTF">2019-04-15T05:51:30Z</dcterms:created>
  <dcterms:modified xsi:type="dcterms:W3CDTF">2020-12-31T13:53:23Z</dcterms:modified>
</cp:coreProperties>
</file>