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9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F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4C97A-4AA9-4D0B-8390-BFCBEE74A55B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6DCD9-CB6C-4313-8011-853C271A8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DCD9-CB6C-4313-8011-853C271A85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9AD0-5901-42E8-970B-500C5E31C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604-8AB3-411F-838A-637DD20E1B97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41F9AD0-5901-42E8-970B-500C5E31C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932604-8AB3-411F-838A-637DD20E1B97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1F9AD0-5901-42E8-970B-500C5E31C85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5152" y="4216616"/>
            <a:ext cx="9207690" cy="2387600"/>
          </a:xfrm>
        </p:spPr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Picture 2" descr="C:\Users\PMHS\Desktop\360_F_220143804_fc4xRygvJ8bn8JPQumtHJieDN4ORNyj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708031"/>
            <a:ext cx="8991600" cy="36983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39815" y="221536"/>
            <a:ext cx="7772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9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40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2295" y="2813539"/>
            <a:ext cx="10271759" cy="1200329"/>
          </a:xfrm>
          <a:prstGeom prst="rect">
            <a:avLst/>
          </a:prstGeom>
          <a:solidFill>
            <a:srgbClr val="00B0F0"/>
          </a:solidFill>
          <a:ln w="76200"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তোমরা কী বুঝেছ?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97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402" y="3753764"/>
            <a:ext cx="10577015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জেন্ডার বৈষম্য, সাম্য ও সমতা 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65231" y="1463040"/>
            <a:ext cx="534572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47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329" y="3280117"/>
            <a:ext cx="8763000" cy="259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জেন্ডার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বৈষম্য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বৈষম্যের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বৈষম্য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0338" y="1057422"/>
            <a:ext cx="3505200" cy="1066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6875" y="2514600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শেষে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শিক্ষার্থীরা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78090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060" y="547916"/>
            <a:ext cx="8126798" cy="58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90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1081" y="943854"/>
            <a:ext cx="3248167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দলিয় কাজ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1961" y="3856941"/>
            <a:ext cx="10508777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জম্মের পর থেকে মৃত্যুর আগ পর্যন্ত মানুষ কীভাবে  বৈষম্যের শিকার হয়  তা তুলে ধর 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G:\School File\Hafizul Vai\pic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815788"/>
            <a:ext cx="4724400" cy="29180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4119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972" y="1117600"/>
            <a:ext cx="9797142" cy="5251788"/>
          </a:xfr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শৈশব কালে </a:t>
            </a:r>
          </a:p>
          <a:p>
            <a:pPr marL="0" indent="0">
              <a:buNone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শিক্ষা প্রতিষ্ঠানে</a:t>
            </a:r>
          </a:p>
          <a:p>
            <a:pPr marL="0" indent="0">
              <a:buNone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কৈশর কালে </a:t>
            </a:r>
          </a:p>
          <a:p>
            <a:pPr marL="0" indent="0">
              <a:buNone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প্রজনন কালে </a:t>
            </a:r>
          </a:p>
          <a:p>
            <a:pPr marL="0" indent="0">
              <a:buNone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প্রবীণ বয়সে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37" y="1406862"/>
            <a:ext cx="5876245" cy="30609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055" y="1421377"/>
            <a:ext cx="5482071" cy="30609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191767" y="4804012"/>
            <a:ext cx="5172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 দূরিকরণ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90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714" y="1111017"/>
            <a:ext cx="5713980" cy="3802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0779" y="1030602"/>
            <a:ext cx="5791200" cy="3853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98795" y="5568287"/>
            <a:ext cx="334886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জেন্ডার সমতা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5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334" y="392515"/>
            <a:ext cx="11252590" cy="432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6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915" y="914399"/>
            <a:ext cx="10203543" cy="48042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704114" y="5924882"/>
            <a:ext cx="201748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জেন্ডার </a:t>
            </a:r>
            <a:r>
              <a:rPr lang="bn-IN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 </a:t>
            </a:r>
            <a:endParaRPr lang="en-US" sz="32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5152" y="4216616"/>
            <a:ext cx="9207690" cy="2387600"/>
          </a:xfrm>
        </p:spPr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761999" y="844061"/>
            <a:ext cx="10679723" cy="53596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আজকের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মাল্টিমিডিয়া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ক্লাসে</a:t>
            </a:r>
            <a:endParaRPr lang="bn-IN" sz="4800" b="1" dirty="0" smtClean="0">
              <a:solidFill>
                <a:srgbClr val="FF0000"/>
              </a:solidFill>
            </a:endParaRPr>
          </a:p>
          <a:p>
            <a:pPr algn="ctr"/>
            <a:endParaRPr lang="bn-IN" sz="4000" dirty="0"/>
          </a:p>
          <a:p>
            <a:pPr algn="ctr"/>
            <a:endParaRPr lang="bn-IN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2" descr="C:\Users\PMHS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152" y="1923745"/>
            <a:ext cx="6492268" cy="2798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14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80" y="1401055"/>
            <a:ext cx="10515600" cy="1325563"/>
          </a:xfr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জেন্ডার বৈষম্য কাকে বলে?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25" y="3152490"/>
            <a:ext cx="10517875" cy="1586315"/>
          </a:xfr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ছেলে-মেয়েকে ভিন্ন ভিন্ন দৃষ্টিতে দেখা ও সেভাবে আচরন করা হলো জেন্ডার বৈষম্য।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7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2474"/>
            <a:ext cx="7473287" cy="1325563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জেন্ডার সমতা কী ?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143" y="3095733"/>
            <a:ext cx="10515600" cy="1736441"/>
          </a:xfrm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 নারী ও পুরুষের সম -মর্যাদা ও সম-অধিকার প্রতিষ্ঠা করা হল জেন্ডার সমতা।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18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734" y="1456946"/>
            <a:ext cx="6872785" cy="13255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জেন্ডার সাম্য কী?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286" y="3304999"/>
            <a:ext cx="10515600" cy="1804679"/>
          </a:xfr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ও পুরুষের মধ্যে সুযোগ ও দায়িত্বের সমান ও সুষম বন্টন হলো জেন্ডার সাম্য।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30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002"/>
            <a:ext cx="5221406" cy="1325563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জেন্ডার কী?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228" y="3182170"/>
            <a:ext cx="10515600" cy="1954805"/>
          </a:xfrm>
          <a:blipFill>
            <a:blip r:embed="rId2"/>
            <a:tile tx="0" ty="0" sx="100000" sy="100000" flip="none" algn="tl"/>
          </a:blipFill>
          <a:ln w="762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ন্যায়ভিত্তিক সমাজ প্রতিষ্ঠিত করা হলো জেন্ডার।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152" y="1477743"/>
            <a:ext cx="3993107" cy="1325563"/>
          </a:xfr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544" y="4680173"/>
            <a:ext cx="10515600" cy="1313360"/>
          </a:xfr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জেন্ডার বিষয়ে ১০ বাক্য লিখে আনবে।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G:\School File\Hafizul Vai\New folder\dfsfsg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828" y="1455421"/>
            <a:ext cx="4619172" cy="2806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81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5" y="2166818"/>
            <a:ext cx="11483437" cy="1709146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 বার্তা</a:t>
            </a:r>
          </a:p>
          <a:p>
            <a:pPr marL="0" indent="0">
              <a:buNone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 নারী-পুরুষের বৈষম্য থাকলে সমতা ও সাম্য অর্জিত হয় না 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72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222" y="1177950"/>
            <a:ext cx="692275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10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MHS\Desktop\80602324_2473060682792840_123397632069048729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7293875" cy="4133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628650"/>
            <a:ext cx="8591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পরিশেষে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সবাইকে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549676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/>
              <a:t>ধন্যবাদ</a:t>
            </a:r>
            <a:endParaRPr lang="en-US" sz="7200" b="1" dirty="0" smtClean="0"/>
          </a:p>
          <a:p>
            <a:pPr algn="ctr"/>
            <a:r>
              <a:rPr lang="en-US" sz="7200" b="1" dirty="0" err="1" smtClean="0"/>
              <a:t>আবার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দেখা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হবে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xmlns="" val="10099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3233" y="1195754"/>
            <a:ext cx="4384828" cy="9026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PMHS\Desktop\129823023_5038899812787622_180513909350124145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5973" y="1230923"/>
            <a:ext cx="3388519" cy="4829907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84536" y="2741304"/>
            <a:ext cx="5955325" cy="2766188"/>
          </a:xfrm>
          <a:prstGeom prst="roundRect">
            <a:avLst>
              <a:gd name="adj" fmla="val 17940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হাফিজুল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ইসলাম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সহকারি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পাইকপাড়া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মডেল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হাইস্কুল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সিরাজগঞ্জ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নং-০১৭১১০৩১৫৪৩  </a:t>
            </a:r>
            <a:endParaRPr kumimoji="0" lang="bn-B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E-mail:hafizulislam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947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33599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38093" y="2643553"/>
            <a:ext cx="5819776" cy="2553891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শারিরীক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অষ্টম 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4র্থ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PMHS\Desktop\্বািই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483" y="1034603"/>
            <a:ext cx="4365599" cy="557217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323868" y="1114116"/>
            <a:ext cx="4159250" cy="9329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5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431" y="1781908"/>
            <a:ext cx="4988477" cy="3668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599" y="1790682"/>
            <a:ext cx="5439461" cy="36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9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217544"/>
            <a:ext cx="4677508" cy="4934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0667" y="1268262"/>
            <a:ext cx="4662133" cy="486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4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125" y="1400820"/>
            <a:ext cx="4974075" cy="46743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7943" y="1473958"/>
            <a:ext cx="5204487" cy="4575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6443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942" y="848779"/>
            <a:ext cx="8280690" cy="54504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22762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174" y="1336431"/>
            <a:ext cx="4776395" cy="468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7295" y="1309500"/>
            <a:ext cx="4925135" cy="46223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4064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265</TotalTime>
  <Words>217</Words>
  <Application>Microsoft Office PowerPoint</Application>
  <PresentationFormat>Custom</PresentationFormat>
  <Paragraphs>55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 </vt:lpstr>
      <vt:lpstr>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শিখনফল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জেন্ডার বৈষম্য কাকে বলে?</vt:lpstr>
      <vt:lpstr>জেন্ডার সমতা কী ?</vt:lpstr>
      <vt:lpstr>জেন্ডার সাম্য কী?</vt:lpstr>
      <vt:lpstr>জেন্ডার কী?</vt:lpstr>
      <vt:lpstr>বাড়ির কাজ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Windows User</dc:creator>
  <cp:lastModifiedBy>PMHS</cp:lastModifiedBy>
  <cp:revision>72</cp:revision>
  <dcterms:created xsi:type="dcterms:W3CDTF">2020-02-18T13:33:09Z</dcterms:created>
  <dcterms:modified xsi:type="dcterms:W3CDTF">2020-12-31T07:31:05Z</dcterms:modified>
</cp:coreProperties>
</file>