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80" r:id="rId2"/>
    <p:sldId id="282" r:id="rId3"/>
    <p:sldId id="274" r:id="rId4"/>
    <p:sldId id="281" r:id="rId5"/>
    <p:sldId id="276" r:id="rId6"/>
    <p:sldId id="263" r:id="rId7"/>
    <p:sldId id="271" r:id="rId8"/>
    <p:sldId id="272" r:id="rId9"/>
    <p:sldId id="279" r:id="rId10"/>
    <p:sldId id="278" r:id="rId11"/>
    <p:sldId id="264" r:id="rId12"/>
    <p:sldId id="260" r:id="rId13"/>
    <p:sldId id="262" r:id="rId14"/>
    <p:sldId id="265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81391" autoAdjust="0"/>
  </p:normalViewPr>
  <p:slideViewPr>
    <p:cSldViewPr snapToGrid="0">
      <p:cViewPr>
        <p:scale>
          <a:sx n="100" d="100"/>
          <a:sy n="100" d="100"/>
        </p:scale>
        <p:origin x="-456" y="9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381621-2094-4109-875B-788A13F037F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DFE6B21-E0F6-4875-994B-8621E3DE147B}">
      <dgm:prSet custT="1"/>
      <dgm:spPr/>
      <dgm:t>
        <a:bodyPr/>
        <a:lstStyle/>
        <a:p>
          <a:pPr rtl="0"/>
          <a:r>
            <a:rPr lang="bn-BD" sz="6000" b="1" dirty="0" smtClean="0">
              <a:latin typeface="NikoshBAN" pitchFamily="2" charset="0"/>
              <a:cs typeface="NikoshBAN" pitchFamily="2" charset="0"/>
            </a:rPr>
            <a:t>শিক্ষক পরিচিতি</a:t>
          </a:r>
          <a:endParaRPr lang="en-US" sz="6000" b="1" dirty="0">
            <a:latin typeface="NikoshBAN" pitchFamily="2" charset="0"/>
            <a:cs typeface="NikoshBAN" pitchFamily="2" charset="0"/>
          </a:endParaRPr>
        </a:p>
      </dgm:t>
    </dgm:pt>
    <dgm:pt modelId="{21983098-F923-4BBD-B1DA-7D9B27301533}" type="parTrans" cxnId="{DE14EA3C-9457-46A3-9117-03ECDADD63C0}">
      <dgm:prSet/>
      <dgm:spPr/>
      <dgm:t>
        <a:bodyPr/>
        <a:lstStyle/>
        <a:p>
          <a:endParaRPr lang="en-US"/>
        </a:p>
      </dgm:t>
    </dgm:pt>
    <dgm:pt modelId="{75E8556A-A817-47E1-8F1C-F04A8BEB1F67}" type="sibTrans" cxnId="{DE14EA3C-9457-46A3-9117-03ECDADD63C0}">
      <dgm:prSet/>
      <dgm:spPr/>
      <dgm:t>
        <a:bodyPr/>
        <a:lstStyle/>
        <a:p>
          <a:endParaRPr lang="en-US"/>
        </a:p>
      </dgm:t>
    </dgm:pt>
    <dgm:pt modelId="{8DFCCAED-F535-46A6-BA67-99266374D745}" type="pres">
      <dgm:prSet presAssocID="{93381621-2094-4109-875B-788A13F037F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A67E9D-E872-465B-9934-FC86C9F7744A}" type="pres">
      <dgm:prSet presAssocID="{3DFE6B21-E0F6-4875-994B-8621E3DE147B}" presName="parentText" presStyleLbl="node1" presStyleIdx="0" presStyleCnt="1" custLinFactNeighborX="-9231" custLinFactNeighborY="-81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D5E00E-8BB8-487E-8AEE-A15EE15C92B7}" type="presOf" srcId="{3DFE6B21-E0F6-4875-994B-8621E3DE147B}" destId="{28A67E9D-E872-465B-9934-FC86C9F7744A}" srcOrd="0" destOrd="0" presId="urn:microsoft.com/office/officeart/2005/8/layout/vList2"/>
    <dgm:cxn modelId="{C5C5EEF5-148D-4178-8635-21918C8D2B6D}" type="presOf" srcId="{93381621-2094-4109-875B-788A13F037FA}" destId="{8DFCCAED-F535-46A6-BA67-99266374D745}" srcOrd="0" destOrd="0" presId="urn:microsoft.com/office/officeart/2005/8/layout/vList2"/>
    <dgm:cxn modelId="{DE14EA3C-9457-46A3-9117-03ECDADD63C0}" srcId="{93381621-2094-4109-875B-788A13F037FA}" destId="{3DFE6B21-E0F6-4875-994B-8621E3DE147B}" srcOrd="0" destOrd="0" parTransId="{21983098-F923-4BBD-B1DA-7D9B27301533}" sibTransId="{75E8556A-A817-47E1-8F1C-F04A8BEB1F67}"/>
    <dgm:cxn modelId="{D761D94C-D584-42F9-9987-8322E2FDD611}" type="presParOf" srcId="{8DFCCAED-F535-46A6-BA67-99266374D745}" destId="{28A67E9D-E872-465B-9934-FC86C9F7744A}" srcOrd="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791D18-78CF-4BD9-97E8-8A21E735F08F}" type="datetimeFigureOut">
              <a:rPr lang="en-US" smtClean="0"/>
              <a:pPr/>
              <a:t>12/31/2020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E0FFF-4F7D-4E86-9F17-695B17CF49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7656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E0FFF-4F7D-4E86-9F17-695B17CF495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4500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দুই জন পরস্পরের বিপরীত দিকে চলে </a:t>
            </a:r>
            <a:r>
              <a:rPr lang="en-US" baseline="0" dirty="0" smtClean="0"/>
              <a:t>0 </a:t>
            </a:r>
            <a:r>
              <a:rPr lang="bn-BD" baseline="0" dirty="0" smtClean="0"/>
              <a:t>অস্থান থেকে একজন ডান দিকে ৫ ধাপ গেল  আরেকজন বামদিকে ৬ধাপ গেল । </a:t>
            </a:r>
            <a:r>
              <a:rPr lang="en-US" baseline="0" dirty="0" smtClean="0"/>
              <a:t>0 </a:t>
            </a:r>
            <a:r>
              <a:rPr lang="bn-BD" baseline="0" dirty="0" smtClean="0"/>
              <a:t>এর ডানদিকের ধাপ “+” চিহ্ন এবংবামদিকের ধাপ “-” চিহ্ন করা হলো । ফলে একজনের অবস্থান +</a:t>
            </a:r>
            <a:r>
              <a:rPr lang="en-US" baseline="0" dirty="0" smtClean="0"/>
              <a:t>5</a:t>
            </a:r>
            <a:r>
              <a:rPr lang="bn-BD" baseline="0" dirty="0" smtClean="0"/>
              <a:t> এবং অপর জনের অবস্থান </a:t>
            </a:r>
            <a:r>
              <a:rPr lang="en-US" baseline="0" dirty="0" smtClean="0"/>
              <a:t>-6  </a:t>
            </a:r>
            <a:r>
              <a:rPr lang="bn-BD" baseline="0" dirty="0" smtClean="0"/>
              <a:t>।   </a:t>
            </a:r>
            <a:r>
              <a:rPr lang="en-US" baseline="0" dirty="0" smtClean="0"/>
              <a:t>0 </a:t>
            </a:r>
            <a:r>
              <a:rPr lang="bn-BD" baseline="0" dirty="0" smtClean="0"/>
              <a:t>এর ডানের সংখ্যা </a:t>
            </a:r>
            <a:r>
              <a:rPr lang="en-US" baseline="0" dirty="0" smtClean="0"/>
              <a:t>0 </a:t>
            </a:r>
            <a:r>
              <a:rPr lang="bn-BD" baseline="0" dirty="0" smtClean="0"/>
              <a:t> অপেক্ষা বড় এবং বামের সংখ্যা </a:t>
            </a:r>
            <a:r>
              <a:rPr lang="en-US" baseline="0" dirty="0" smtClean="0"/>
              <a:t>0</a:t>
            </a:r>
            <a:r>
              <a:rPr lang="bn-BD" baseline="0" dirty="0" smtClean="0"/>
              <a:t> অপেক্ষা ছোট তা এখান থেকে ধারণা দেওয়া যেতে পারে এবং  কোন সংখ্যাটি কোন সংখ্যার আগে বা পরে তার ধারণা  শিক্ষার্থীকে এখান থেকে দেওয়া যেতে পারে । </a:t>
            </a:r>
          </a:p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E0FFF-4F7D-4E86-9F17-695B17CF495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1667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  </a:t>
            </a: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E0FFF-4F7D-4E86-9F17-695B17CF495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9347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E0FFF-4F7D-4E86-9F17-695B17CF495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5926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E0FFF-4F7D-4E86-9F17-695B17CF495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3740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E0FFF-4F7D-4E86-9F17-695B17CF495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4267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E0FFF-4F7D-4E86-9F17-695B17CF495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3146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E0FFF-4F7D-4E86-9F17-695B17CF495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1617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D151AA5-9412-460E-9D28-5CAF88E91DC1}" type="datetimeFigureOut">
              <a:rPr lang="en-US" smtClean="0"/>
              <a:pPr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FA4BA58-42BF-4B4B-A897-7BCFE82BB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5210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D151AA5-9412-460E-9D28-5CAF88E91DC1}" type="datetimeFigureOut">
              <a:rPr lang="en-US" smtClean="0"/>
              <a:pPr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FA4BA58-42BF-4B4B-A897-7BCFE82BB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7396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D151AA5-9412-460E-9D28-5CAF88E91DC1}" type="datetimeFigureOut">
              <a:rPr lang="en-US" smtClean="0"/>
              <a:pPr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FA4BA58-42BF-4B4B-A897-7BCFE82BB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9154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D151AA5-9412-460E-9D28-5CAF88E91DC1}" type="datetimeFigureOut">
              <a:rPr lang="en-US" smtClean="0"/>
              <a:pPr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FA4BA58-42BF-4B4B-A897-7BCFE82BB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1434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D151AA5-9412-460E-9D28-5CAF88E91DC1}" type="datetimeFigureOut">
              <a:rPr lang="en-US" smtClean="0"/>
              <a:pPr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FA4BA58-42BF-4B4B-A897-7BCFE82BB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1530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D151AA5-9412-460E-9D28-5CAF88E91DC1}" type="datetimeFigureOut">
              <a:rPr lang="en-US" smtClean="0"/>
              <a:pPr/>
              <a:t>12/31/2020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FA4BA58-42BF-4B4B-A897-7BCFE82BB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0414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D151AA5-9412-460E-9D28-5CAF88E91DC1}" type="datetimeFigureOut">
              <a:rPr lang="en-US" smtClean="0"/>
              <a:pPr/>
              <a:t>12/31/2020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FA4BA58-42BF-4B4B-A897-7BCFE82BB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4660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D151AA5-9412-460E-9D28-5CAF88E91DC1}" type="datetimeFigureOut">
              <a:rPr lang="en-US" smtClean="0"/>
              <a:pPr/>
              <a:t>12/31/2020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FA4BA58-42BF-4B4B-A897-7BCFE82BB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6286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D151AA5-9412-460E-9D28-5CAF88E91DC1}" type="datetimeFigureOut">
              <a:rPr lang="en-US" smtClean="0"/>
              <a:pPr/>
              <a:t>12/31/2020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FA4BA58-42BF-4B4B-A897-7BCFE82BB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7963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D151AA5-9412-460E-9D28-5CAF88E91DC1}" type="datetimeFigureOut">
              <a:rPr lang="en-US" smtClean="0"/>
              <a:pPr/>
              <a:t>12/31/2020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FA4BA58-42BF-4B4B-A897-7BCFE82BB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4816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D151AA5-9412-460E-9D28-5CAF88E91DC1}" type="datetimeFigureOut">
              <a:rPr lang="en-US" smtClean="0"/>
              <a:pPr/>
              <a:t>12/31/2020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FA4BA58-42BF-4B4B-A897-7BCFE82BB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975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944"/>
            </a:avLst>
          </a:prstGeom>
          <a:solidFill>
            <a:srgbClr val="002060"/>
          </a:solidFill>
          <a:ln w="92075">
            <a:gradFill flip="none" rotWithShape="1">
              <a:gsLst>
                <a:gs pos="96000">
                  <a:schemeClr val="bg1">
                    <a:lumMod val="85000"/>
                  </a:schemeClr>
                </a:gs>
                <a:gs pos="100000">
                  <a:srgbClr val="C00000">
                    <a:lumMod val="30000"/>
                    <a:lumOff val="7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011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emf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2.gif"/><Relationship Id="rId7" Type="http://schemas.openxmlformats.org/officeDocument/2006/relationships/diagramColors" Target="../diagrams/colors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1592317" y="693683"/>
            <a:ext cx="6022427" cy="1166648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2505075"/>
            <a:ext cx="7378262" cy="348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369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1340069" y="504496"/>
            <a:ext cx="6243145" cy="2017932"/>
            <a:chOff x="1340069" y="504496"/>
            <a:chExt cx="6243145" cy="2017932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1340069" y="1308538"/>
              <a:ext cx="6195848" cy="15766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4248807" y="1411014"/>
              <a:ext cx="772510" cy="1588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5552091" y="1342697"/>
              <a:ext cx="772510" cy="1588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3602420" y="1363717"/>
              <a:ext cx="772510" cy="1588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4926724" y="1395248"/>
              <a:ext cx="772510" cy="1588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6109138" y="1300654"/>
              <a:ext cx="772510" cy="1588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556234" y="1923393"/>
              <a:ext cx="25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524703" y="1860330"/>
              <a:ext cx="2207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B050"/>
                  </a:solidFill>
                </a:rPr>
                <a:t>1</a:t>
              </a:r>
              <a:endParaRPr lang="en-US" sz="2800" dirty="0">
                <a:solidFill>
                  <a:srgbClr val="00B05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831020" y="1876097"/>
              <a:ext cx="25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</a:rPr>
                <a:t>০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171090" y="1876096"/>
              <a:ext cx="2680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B050"/>
                  </a:solidFill>
                </a:rPr>
                <a:t>2</a:t>
              </a:r>
              <a:endParaRPr lang="en-US" sz="2800" dirty="0">
                <a:solidFill>
                  <a:srgbClr val="00B05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691351" y="1844566"/>
              <a:ext cx="5202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B050"/>
                  </a:solidFill>
                </a:rPr>
                <a:t>3</a:t>
              </a:r>
              <a:endParaRPr lang="en-US" sz="2800" dirty="0">
                <a:solidFill>
                  <a:srgbClr val="00B05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353503" y="1844565"/>
              <a:ext cx="2995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B050"/>
                  </a:solidFill>
                </a:rPr>
                <a:t>4</a:t>
              </a:r>
              <a:endParaRPr lang="en-US" sz="2800" dirty="0">
                <a:solidFill>
                  <a:srgbClr val="00B05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747642" y="504496"/>
              <a:ext cx="8355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/>
                <a:t>+</a:t>
              </a:r>
              <a:endParaRPr lang="en-US" sz="5400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702676" y="2864066"/>
            <a:ext cx="5812222" cy="2685334"/>
            <a:chOff x="1702676" y="2864066"/>
            <a:chExt cx="5812222" cy="2685334"/>
          </a:xfrm>
        </p:grpSpPr>
        <p:grpSp>
          <p:nvGrpSpPr>
            <p:cNvPr id="63" name="Group 62"/>
            <p:cNvGrpSpPr/>
            <p:nvPr/>
          </p:nvGrpSpPr>
          <p:grpSpPr>
            <a:xfrm>
              <a:off x="1702676" y="2864066"/>
              <a:ext cx="5812222" cy="2685334"/>
              <a:chOff x="1702676" y="2864066"/>
              <a:chExt cx="5812222" cy="2685334"/>
            </a:xfrm>
          </p:grpSpPr>
          <p:grpSp>
            <p:nvGrpSpPr>
              <p:cNvPr id="41" name="Group 40"/>
              <p:cNvGrpSpPr/>
              <p:nvPr/>
            </p:nvGrpSpPr>
            <p:grpSpPr>
              <a:xfrm rot="10800000">
                <a:off x="1702676" y="2864066"/>
                <a:ext cx="5812222" cy="2165132"/>
                <a:chOff x="1340069" y="915193"/>
                <a:chExt cx="6195848" cy="1607235"/>
              </a:xfrm>
            </p:grpSpPr>
            <p:cxnSp>
              <p:nvCxnSpPr>
                <p:cNvPr id="42" name="Straight Arrow Connector 41"/>
                <p:cNvCxnSpPr/>
                <p:nvPr/>
              </p:nvCxnSpPr>
              <p:spPr>
                <a:xfrm flipV="1">
                  <a:off x="1340069" y="1308538"/>
                  <a:ext cx="6195848" cy="15766"/>
                </a:xfrm>
                <a:prstGeom prst="straightConnector1">
                  <a:avLst/>
                </a:prstGeom>
                <a:ln w="76200"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5400000">
                  <a:off x="4248807" y="1411014"/>
                  <a:ext cx="772510" cy="1588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5400000">
                  <a:off x="5552091" y="1342697"/>
                  <a:ext cx="772510" cy="1588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5400000">
                  <a:off x="3602420" y="1363717"/>
                  <a:ext cx="772510" cy="1588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>
                  <a:off x="4926724" y="1395248"/>
                  <a:ext cx="772510" cy="1588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5400000">
                  <a:off x="6109138" y="1300654"/>
                  <a:ext cx="772510" cy="1588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TextBox 47"/>
                <p:cNvSpPr txBox="1"/>
                <p:nvPr/>
              </p:nvSpPr>
              <p:spPr>
                <a:xfrm>
                  <a:off x="4556234" y="1923393"/>
                  <a:ext cx="2522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4524703" y="1860330"/>
                  <a:ext cx="22071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2800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3831020" y="1876097"/>
                  <a:ext cx="25224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5171090" y="1876096"/>
                  <a:ext cx="26801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2800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5691351" y="1844566"/>
                  <a:ext cx="52026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2800" dirty="0">
                    <a:solidFill>
                      <a:srgbClr val="00B050"/>
                    </a:solidFill>
                  </a:endParaRPr>
                </a:p>
              </p:txBody>
            </p:sp>
          </p:grpSp>
          <p:sp>
            <p:nvSpPr>
              <p:cNvPr id="58" name="TextBox 57"/>
              <p:cNvSpPr txBox="1"/>
              <p:nvPr/>
            </p:nvSpPr>
            <p:spPr>
              <a:xfrm>
                <a:off x="2364828" y="4903069"/>
                <a:ext cx="5044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B050"/>
                    </a:solidFill>
                  </a:rPr>
                  <a:t>-</a:t>
                </a:r>
                <a:r>
                  <a:rPr lang="en-US" sz="2400" dirty="0" smtClean="0">
                    <a:solidFill>
                      <a:srgbClr val="00B050"/>
                    </a:solidFill>
                  </a:rPr>
                  <a:t>4</a:t>
                </a:r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2900854" y="4950366"/>
                <a:ext cx="52026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B050"/>
                    </a:solidFill>
                  </a:rPr>
                  <a:t>-</a:t>
                </a:r>
                <a:r>
                  <a:rPr lang="en-US" sz="2400" dirty="0" smtClean="0">
                    <a:solidFill>
                      <a:srgbClr val="00B050"/>
                    </a:solidFill>
                  </a:rPr>
                  <a:t>3</a:t>
                </a:r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3499942" y="4887304"/>
                <a:ext cx="66215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B050"/>
                    </a:solidFill>
                  </a:rPr>
                  <a:t>-</a:t>
                </a:r>
                <a:r>
                  <a:rPr lang="en-US" sz="2400" dirty="0" smtClean="0">
                    <a:solidFill>
                      <a:srgbClr val="00B050"/>
                    </a:solidFill>
                  </a:rPr>
                  <a:t>2</a:t>
                </a:r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4114796" y="4966131"/>
                <a:ext cx="5990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B050"/>
                    </a:solidFill>
                  </a:rPr>
                  <a:t>-</a:t>
                </a:r>
                <a:r>
                  <a:rPr lang="en-US" sz="2400" dirty="0" smtClean="0">
                    <a:solidFill>
                      <a:srgbClr val="00B050"/>
                    </a:solidFill>
                  </a:rPr>
                  <a:t>1</a:t>
                </a:r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4855773" y="5013429"/>
                <a:ext cx="2837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0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4" name="TextBox 63"/>
            <p:cNvSpPr txBox="1"/>
            <p:nvPr/>
          </p:nvSpPr>
          <p:spPr>
            <a:xfrm>
              <a:off x="1923393" y="3294984"/>
              <a:ext cx="4572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smtClean="0"/>
                <a:t>-</a:t>
              </a:r>
              <a:endParaRPr lang="en-US" sz="8000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427890" y="2601310"/>
            <a:ext cx="40044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ধনাত্মক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সংখা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86000" y="5817476"/>
            <a:ext cx="4193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ঋনাত্মক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পূর্ন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সংখা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0698" y="2220721"/>
            <a:ext cx="8642269" cy="10208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2707" y="922570"/>
            <a:ext cx="1238250" cy="1485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992707" y="947063"/>
            <a:ext cx="1401350" cy="14859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975756" y="2131178"/>
            <a:ext cx="489857" cy="104502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265626" y="2131177"/>
            <a:ext cx="489857" cy="104502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7995" y="3720662"/>
            <a:ext cx="8494073" cy="28406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7995" y="415106"/>
            <a:ext cx="4101689" cy="584775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ঋণাত্বক সংখ্যা লিখন পদ্ধতি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790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path" presetSubtype="0" decel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407E-6 L -0.25 -4.07407E-6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decel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22222E-6 L 0.19098 -0.00116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4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6237" y="2361203"/>
            <a:ext cx="8642269" cy="10208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94834" y="3064960"/>
            <a:ext cx="1922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ধনা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2664" y="3064959"/>
            <a:ext cx="2259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ঋণাত্ম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70683" y="3137781"/>
            <a:ext cx="806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শুন্য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Brace 5"/>
          <p:cNvSpPr/>
          <p:nvPr/>
        </p:nvSpPr>
        <p:spPr>
          <a:xfrm rot="5400000">
            <a:off x="5469828" y="2633150"/>
            <a:ext cx="576503" cy="2443297"/>
          </a:xfrm>
          <a:custGeom>
            <a:avLst/>
            <a:gdLst>
              <a:gd name="connsiteX0" fmla="*/ 0 w 382900"/>
              <a:gd name="connsiteY0" fmla="*/ 0 h 2475954"/>
              <a:gd name="connsiteX1" fmla="*/ 191450 w 382900"/>
              <a:gd name="connsiteY1" fmla="*/ 161369 h 2475954"/>
              <a:gd name="connsiteX2" fmla="*/ 191450 w 382900"/>
              <a:gd name="connsiteY2" fmla="*/ 1059821 h 2475954"/>
              <a:gd name="connsiteX3" fmla="*/ 382900 w 382900"/>
              <a:gd name="connsiteY3" fmla="*/ 1221190 h 2475954"/>
              <a:gd name="connsiteX4" fmla="*/ 191450 w 382900"/>
              <a:gd name="connsiteY4" fmla="*/ 1382559 h 2475954"/>
              <a:gd name="connsiteX5" fmla="*/ 191450 w 382900"/>
              <a:gd name="connsiteY5" fmla="*/ 2314585 h 2475954"/>
              <a:gd name="connsiteX6" fmla="*/ 0 w 382900"/>
              <a:gd name="connsiteY6" fmla="*/ 2475954 h 2475954"/>
              <a:gd name="connsiteX7" fmla="*/ 0 w 382900"/>
              <a:gd name="connsiteY7" fmla="*/ 0 h 2475954"/>
              <a:gd name="connsiteX0" fmla="*/ 0 w 382900"/>
              <a:gd name="connsiteY0" fmla="*/ 0 h 2475954"/>
              <a:gd name="connsiteX1" fmla="*/ 191450 w 382900"/>
              <a:gd name="connsiteY1" fmla="*/ 161369 h 2475954"/>
              <a:gd name="connsiteX2" fmla="*/ 191450 w 382900"/>
              <a:gd name="connsiteY2" fmla="*/ 1059821 h 2475954"/>
              <a:gd name="connsiteX3" fmla="*/ 382900 w 382900"/>
              <a:gd name="connsiteY3" fmla="*/ 1221190 h 2475954"/>
              <a:gd name="connsiteX4" fmla="*/ 191450 w 382900"/>
              <a:gd name="connsiteY4" fmla="*/ 1382559 h 2475954"/>
              <a:gd name="connsiteX5" fmla="*/ 191450 w 382900"/>
              <a:gd name="connsiteY5" fmla="*/ 2314585 h 2475954"/>
              <a:gd name="connsiteX6" fmla="*/ 0 w 382900"/>
              <a:gd name="connsiteY6" fmla="*/ 2475954 h 2475954"/>
              <a:gd name="connsiteX0" fmla="*/ 163286 w 546186"/>
              <a:gd name="connsiteY0" fmla="*/ 114300 h 2590254"/>
              <a:gd name="connsiteX1" fmla="*/ 354736 w 546186"/>
              <a:gd name="connsiteY1" fmla="*/ 275669 h 2590254"/>
              <a:gd name="connsiteX2" fmla="*/ 354736 w 546186"/>
              <a:gd name="connsiteY2" fmla="*/ 1174121 h 2590254"/>
              <a:gd name="connsiteX3" fmla="*/ 546186 w 546186"/>
              <a:gd name="connsiteY3" fmla="*/ 1335490 h 2590254"/>
              <a:gd name="connsiteX4" fmla="*/ 354736 w 546186"/>
              <a:gd name="connsiteY4" fmla="*/ 1496859 h 2590254"/>
              <a:gd name="connsiteX5" fmla="*/ 354736 w 546186"/>
              <a:gd name="connsiteY5" fmla="*/ 2428885 h 2590254"/>
              <a:gd name="connsiteX6" fmla="*/ 163286 w 546186"/>
              <a:gd name="connsiteY6" fmla="*/ 2590254 h 2590254"/>
              <a:gd name="connsiteX7" fmla="*/ 163286 w 546186"/>
              <a:gd name="connsiteY7" fmla="*/ 114300 h 2590254"/>
              <a:gd name="connsiteX0" fmla="*/ 0 w 546186"/>
              <a:gd name="connsiteY0" fmla="*/ 0 h 2590254"/>
              <a:gd name="connsiteX1" fmla="*/ 354736 w 546186"/>
              <a:gd name="connsiteY1" fmla="*/ 275669 h 2590254"/>
              <a:gd name="connsiteX2" fmla="*/ 354736 w 546186"/>
              <a:gd name="connsiteY2" fmla="*/ 1174121 h 2590254"/>
              <a:gd name="connsiteX3" fmla="*/ 546186 w 546186"/>
              <a:gd name="connsiteY3" fmla="*/ 1335490 h 2590254"/>
              <a:gd name="connsiteX4" fmla="*/ 354736 w 546186"/>
              <a:gd name="connsiteY4" fmla="*/ 1496859 h 2590254"/>
              <a:gd name="connsiteX5" fmla="*/ 354736 w 546186"/>
              <a:gd name="connsiteY5" fmla="*/ 2428885 h 2590254"/>
              <a:gd name="connsiteX6" fmla="*/ 163286 w 546186"/>
              <a:gd name="connsiteY6" fmla="*/ 2590254 h 2590254"/>
              <a:gd name="connsiteX0" fmla="*/ 146957 w 546186"/>
              <a:gd name="connsiteY0" fmla="*/ 48986 h 2590254"/>
              <a:gd name="connsiteX1" fmla="*/ 354736 w 546186"/>
              <a:gd name="connsiteY1" fmla="*/ 275669 h 2590254"/>
              <a:gd name="connsiteX2" fmla="*/ 354736 w 546186"/>
              <a:gd name="connsiteY2" fmla="*/ 1174121 h 2590254"/>
              <a:gd name="connsiteX3" fmla="*/ 546186 w 546186"/>
              <a:gd name="connsiteY3" fmla="*/ 1335490 h 2590254"/>
              <a:gd name="connsiteX4" fmla="*/ 354736 w 546186"/>
              <a:gd name="connsiteY4" fmla="*/ 1496859 h 2590254"/>
              <a:gd name="connsiteX5" fmla="*/ 354736 w 546186"/>
              <a:gd name="connsiteY5" fmla="*/ 2428885 h 2590254"/>
              <a:gd name="connsiteX6" fmla="*/ 163286 w 546186"/>
              <a:gd name="connsiteY6" fmla="*/ 2590254 h 2590254"/>
              <a:gd name="connsiteX7" fmla="*/ 146957 w 546186"/>
              <a:gd name="connsiteY7" fmla="*/ 48986 h 2590254"/>
              <a:gd name="connsiteX0" fmla="*/ 0 w 546186"/>
              <a:gd name="connsiteY0" fmla="*/ 0 h 2590254"/>
              <a:gd name="connsiteX1" fmla="*/ 354736 w 546186"/>
              <a:gd name="connsiteY1" fmla="*/ 275669 h 2590254"/>
              <a:gd name="connsiteX2" fmla="*/ 354736 w 546186"/>
              <a:gd name="connsiteY2" fmla="*/ 1174121 h 2590254"/>
              <a:gd name="connsiteX3" fmla="*/ 546186 w 546186"/>
              <a:gd name="connsiteY3" fmla="*/ 1335490 h 2590254"/>
              <a:gd name="connsiteX4" fmla="*/ 354736 w 546186"/>
              <a:gd name="connsiteY4" fmla="*/ 1496859 h 2590254"/>
              <a:gd name="connsiteX5" fmla="*/ 354736 w 546186"/>
              <a:gd name="connsiteY5" fmla="*/ 2428885 h 2590254"/>
              <a:gd name="connsiteX6" fmla="*/ 163286 w 546186"/>
              <a:gd name="connsiteY6" fmla="*/ 2590254 h 2590254"/>
              <a:gd name="connsiteX0" fmla="*/ 146957 w 546186"/>
              <a:gd name="connsiteY0" fmla="*/ 48986 h 2590254"/>
              <a:gd name="connsiteX1" fmla="*/ 354736 w 546186"/>
              <a:gd name="connsiteY1" fmla="*/ 275669 h 2590254"/>
              <a:gd name="connsiteX2" fmla="*/ 354736 w 546186"/>
              <a:gd name="connsiteY2" fmla="*/ 1174121 h 2590254"/>
              <a:gd name="connsiteX3" fmla="*/ 546186 w 546186"/>
              <a:gd name="connsiteY3" fmla="*/ 1335490 h 2590254"/>
              <a:gd name="connsiteX4" fmla="*/ 354736 w 546186"/>
              <a:gd name="connsiteY4" fmla="*/ 1496859 h 2590254"/>
              <a:gd name="connsiteX5" fmla="*/ 354736 w 546186"/>
              <a:gd name="connsiteY5" fmla="*/ 2428885 h 2590254"/>
              <a:gd name="connsiteX6" fmla="*/ 163286 w 546186"/>
              <a:gd name="connsiteY6" fmla="*/ 2590254 h 2590254"/>
              <a:gd name="connsiteX7" fmla="*/ 146957 w 546186"/>
              <a:gd name="connsiteY7" fmla="*/ 48986 h 2590254"/>
              <a:gd name="connsiteX0" fmla="*/ 0 w 546186"/>
              <a:gd name="connsiteY0" fmla="*/ 0 h 2590254"/>
              <a:gd name="connsiteX1" fmla="*/ 354736 w 546186"/>
              <a:gd name="connsiteY1" fmla="*/ 275669 h 2590254"/>
              <a:gd name="connsiteX2" fmla="*/ 354736 w 546186"/>
              <a:gd name="connsiteY2" fmla="*/ 1174121 h 2590254"/>
              <a:gd name="connsiteX3" fmla="*/ 546186 w 546186"/>
              <a:gd name="connsiteY3" fmla="*/ 1335490 h 2590254"/>
              <a:gd name="connsiteX4" fmla="*/ 354736 w 546186"/>
              <a:gd name="connsiteY4" fmla="*/ 1496859 h 2590254"/>
              <a:gd name="connsiteX5" fmla="*/ 354736 w 546186"/>
              <a:gd name="connsiteY5" fmla="*/ 2428885 h 2590254"/>
              <a:gd name="connsiteX6" fmla="*/ 163286 w 546186"/>
              <a:gd name="connsiteY6" fmla="*/ 2590254 h 2590254"/>
              <a:gd name="connsiteX0" fmla="*/ 146957 w 546186"/>
              <a:gd name="connsiteY0" fmla="*/ 48986 h 2590254"/>
              <a:gd name="connsiteX1" fmla="*/ 354736 w 546186"/>
              <a:gd name="connsiteY1" fmla="*/ 275669 h 2590254"/>
              <a:gd name="connsiteX2" fmla="*/ 354736 w 546186"/>
              <a:gd name="connsiteY2" fmla="*/ 1174121 h 2590254"/>
              <a:gd name="connsiteX3" fmla="*/ 546186 w 546186"/>
              <a:gd name="connsiteY3" fmla="*/ 1335490 h 2590254"/>
              <a:gd name="connsiteX4" fmla="*/ 354736 w 546186"/>
              <a:gd name="connsiteY4" fmla="*/ 1496859 h 2590254"/>
              <a:gd name="connsiteX5" fmla="*/ 354736 w 546186"/>
              <a:gd name="connsiteY5" fmla="*/ 2428885 h 2590254"/>
              <a:gd name="connsiteX6" fmla="*/ 163286 w 546186"/>
              <a:gd name="connsiteY6" fmla="*/ 2590254 h 2590254"/>
              <a:gd name="connsiteX7" fmla="*/ 146957 w 546186"/>
              <a:gd name="connsiteY7" fmla="*/ 48986 h 2590254"/>
              <a:gd name="connsiteX0" fmla="*/ 0 w 546186"/>
              <a:gd name="connsiteY0" fmla="*/ 0 h 2590254"/>
              <a:gd name="connsiteX1" fmla="*/ 354736 w 546186"/>
              <a:gd name="connsiteY1" fmla="*/ 275669 h 2590254"/>
              <a:gd name="connsiteX2" fmla="*/ 354736 w 546186"/>
              <a:gd name="connsiteY2" fmla="*/ 1174121 h 2590254"/>
              <a:gd name="connsiteX3" fmla="*/ 546186 w 546186"/>
              <a:gd name="connsiteY3" fmla="*/ 1335490 h 2590254"/>
              <a:gd name="connsiteX4" fmla="*/ 354736 w 546186"/>
              <a:gd name="connsiteY4" fmla="*/ 1496859 h 2590254"/>
              <a:gd name="connsiteX5" fmla="*/ 354736 w 546186"/>
              <a:gd name="connsiteY5" fmla="*/ 2428885 h 2590254"/>
              <a:gd name="connsiteX6" fmla="*/ 163286 w 546186"/>
              <a:gd name="connsiteY6" fmla="*/ 2590254 h 2590254"/>
              <a:gd name="connsiteX0" fmla="*/ 146957 w 546186"/>
              <a:gd name="connsiteY0" fmla="*/ 48986 h 2590254"/>
              <a:gd name="connsiteX1" fmla="*/ 354736 w 546186"/>
              <a:gd name="connsiteY1" fmla="*/ 275669 h 2590254"/>
              <a:gd name="connsiteX2" fmla="*/ 354736 w 546186"/>
              <a:gd name="connsiteY2" fmla="*/ 1174121 h 2590254"/>
              <a:gd name="connsiteX3" fmla="*/ 546186 w 546186"/>
              <a:gd name="connsiteY3" fmla="*/ 1335490 h 2590254"/>
              <a:gd name="connsiteX4" fmla="*/ 354736 w 546186"/>
              <a:gd name="connsiteY4" fmla="*/ 1496859 h 2590254"/>
              <a:gd name="connsiteX5" fmla="*/ 354736 w 546186"/>
              <a:gd name="connsiteY5" fmla="*/ 2428885 h 2590254"/>
              <a:gd name="connsiteX6" fmla="*/ 163286 w 546186"/>
              <a:gd name="connsiteY6" fmla="*/ 2590254 h 2590254"/>
              <a:gd name="connsiteX7" fmla="*/ 146957 w 546186"/>
              <a:gd name="connsiteY7" fmla="*/ 48986 h 2590254"/>
              <a:gd name="connsiteX0" fmla="*/ 0 w 546186"/>
              <a:gd name="connsiteY0" fmla="*/ 0 h 2590254"/>
              <a:gd name="connsiteX1" fmla="*/ 354736 w 546186"/>
              <a:gd name="connsiteY1" fmla="*/ 275669 h 2590254"/>
              <a:gd name="connsiteX2" fmla="*/ 354736 w 546186"/>
              <a:gd name="connsiteY2" fmla="*/ 1174121 h 2590254"/>
              <a:gd name="connsiteX3" fmla="*/ 546186 w 546186"/>
              <a:gd name="connsiteY3" fmla="*/ 1335490 h 2590254"/>
              <a:gd name="connsiteX4" fmla="*/ 354736 w 546186"/>
              <a:gd name="connsiteY4" fmla="*/ 1496859 h 2590254"/>
              <a:gd name="connsiteX5" fmla="*/ 354736 w 546186"/>
              <a:gd name="connsiteY5" fmla="*/ 2428885 h 2590254"/>
              <a:gd name="connsiteX6" fmla="*/ 163286 w 546186"/>
              <a:gd name="connsiteY6" fmla="*/ 2590254 h 2590254"/>
              <a:gd name="connsiteX0" fmla="*/ 183987 w 583216"/>
              <a:gd name="connsiteY0" fmla="*/ 48986 h 2590254"/>
              <a:gd name="connsiteX1" fmla="*/ 391766 w 583216"/>
              <a:gd name="connsiteY1" fmla="*/ 275669 h 2590254"/>
              <a:gd name="connsiteX2" fmla="*/ 391766 w 583216"/>
              <a:gd name="connsiteY2" fmla="*/ 1174121 h 2590254"/>
              <a:gd name="connsiteX3" fmla="*/ 583216 w 583216"/>
              <a:gd name="connsiteY3" fmla="*/ 1335490 h 2590254"/>
              <a:gd name="connsiteX4" fmla="*/ 391766 w 583216"/>
              <a:gd name="connsiteY4" fmla="*/ 1496859 h 2590254"/>
              <a:gd name="connsiteX5" fmla="*/ 391766 w 583216"/>
              <a:gd name="connsiteY5" fmla="*/ 2428885 h 2590254"/>
              <a:gd name="connsiteX6" fmla="*/ 200316 w 583216"/>
              <a:gd name="connsiteY6" fmla="*/ 2590254 h 2590254"/>
              <a:gd name="connsiteX7" fmla="*/ 183987 w 583216"/>
              <a:gd name="connsiteY7" fmla="*/ 48986 h 2590254"/>
              <a:gd name="connsiteX0" fmla="*/ 37030 w 583216"/>
              <a:gd name="connsiteY0" fmla="*/ 0 h 2590254"/>
              <a:gd name="connsiteX1" fmla="*/ 391766 w 583216"/>
              <a:gd name="connsiteY1" fmla="*/ 275669 h 2590254"/>
              <a:gd name="connsiteX2" fmla="*/ 391766 w 583216"/>
              <a:gd name="connsiteY2" fmla="*/ 1174121 h 2590254"/>
              <a:gd name="connsiteX3" fmla="*/ 583216 w 583216"/>
              <a:gd name="connsiteY3" fmla="*/ 1335490 h 2590254"/>
              <a:gd name="connsiteX4" fmla="*/ 391766 w 583216"/>
              <a:gd name="connsiteY4" fmla="*/ 1496859 h 2590254"/>
              <a:gd name="connsiteX5" fmla="*/ 391766 w 583216"/>
              <a:gd name="connsiteY5" fmla="*/ 2428885 h 2590254"/>
              <a:gd name="connsiteX6" fmla="*/ 200316 w 583216"/>
              <a:gd name="connsiteY6" fmla="*/ 2590254 h 2590254"/>
              <a:gd name="connsiteX7" fmla="*/ 0 w 583216"/>
              <a:gd name="connsiteY7" fmla="*/ 2444482 h 2590254"/>
              <a:gd name="connsiteX0" fmla="*/ 146957 w 546186"/>
              <a:gd name="connsiteY0" fmla="*/ 48986 h 2663704"/>
              <a:gd name="connsiteX1" fmla="*/ 354736 w 546186"/>
              <a:gd name="connsiteY1" fmla="*/ 275669 h 2663704"/>
              <a:gd name="connsiteX2" fmla="*/ 354736 w 546186"/>
              <a:gd name="connsiteY2" fmla="*/ 1174121 h 2663704"/>
              <a:gd name="connsiteX3" fmla="*/ 546186 w 546186"/>
              <a:gd name="connsiteY3" fmla="*/ 1335490 h 2663704"/>
              <a:gd name="connsiteX4" fmla="*/ 354736 w 546186"/>
              <a:gd name="connsiteY4" fmla="*/ 1496859 h 2663704"/>
              <a:gd name="connsiteX5" fmla="*/ 354736 w 546186"/>
              <a:gd name="connsiteY5" fmla="*/ 2428885 h 2663704"/>
              <a:gd name="connsiteX6" fmla="*/ 163286 w 546186"/>
              <a:gd name="connsiteY6" fmla="*/ 2590254 h 2663704"/>
              <a:gd name="connsiteX7" fmla="*/ 146957 w 546186"/>
              <a:gd name="connsiteY7" fmla="*/ 48986 h 2663704"/>
              <a:gd name="connsiteX0" fmla="*/ 0 w 546186"/>
              <a:gd name="connsiteY0" fmla="*/ 0 h 2663704"/>
              <a:gd name="connsiteX1" fmla="*/ 354736 w 546186"/>
              <a:gd name="connsiteY1" fmla="*/ 275669 h 2663704"/>
              <a:gd name="connsiteX2" fmla="*/ 354736 w 546186"/>
              <a:gd name="connsiteY2" fmla="*/ 1174121 h 2663704"/>
              <a:gd name="connsiteX3" fmla="*/ 546186 w 546186"/>
              <a:gd name="connsiteY3" fmla="*/ 1335490 h 2663704"/>
              <a:gd name="connsiteX4" fmla="*/ 354736 w 546186"/>
              <a:gd name="connsiteY4" fmla="*/ 1496859 h 2663704"/>
              <a:gd name="connsiteX5" fmla="*/ 354736 w 546186"/>
              <a:gd name="connsiteY5" fmla="*/ 2428885 h 2663704"/>
              <a:gd name="connsiteX6" fmla="*/ 163286 w 546186"/>
              <a:gd name="connsiteY6" fmla="*/ 2590254 h 2663704"/>
              <a:gd name="connsiteX7" fmla="*/ 77270 w 546186"/>
              <a:gd name="connsiteY7" fmla="*/ 2607768 h 2663704"/>
              <a:gd name="connsiteX0" fmla="*/ 231040 w 630269"/>
              <a:gd name="connsiteY0" fmla="*/ 0 h 2614718"/>
              <a:gd name="connsiteX1" fmla="*/ 438819 w 630269"/>
              <a:gd name="connsiteY1" fmla="*/ 226683 h 2614718"/>
              <a:gd name="connsiteX2" fmla="*/ 438819 w 630269"/>
              <a:gd name="connsiteY2" fmla="*/ 1125135 h 2614718"/>
              <a:gd name="connsiteX3" fmla="*/ 630269 w 630269"/>
              <a:gd name="connsiteY3" fmla="*/ 1286504 h 2614718"/>
              <a:gd name="connsiteX4" fmla="*/ 438819 w 630269"/>
              <a:gd name="connsiteY4" fmla="*/ 1447873 h 2614718"/>
              <a:gd name="connsiteX5" fmla="*/ 438819 w 630269"/>
              <a:gd name="connsiteY5" fmla="*/ 2379899 h 2614718"/>
              <a:gd name="connsiteX6" fmla="*/ 247369 w 630269"/>
              <a:gd name="connsiteY6" fmla="*/ 2541268 h 2614718"/>
              <a:gd name="connsiteX7" fmla="*/ 231040 w 630269"/>
              <a:gd name="connsiteY7" fmla="*/ 0 h 2614718"/>
              <a:gd name="connsiteX0" fmla="*/ 0 w 630269"/>
              <a:gd name="connsiteY0" fmla="*/ 65314 h 2614718"/>
              <a:gd name="connsiteX1" fmla="*/ 438819 w 630269"/>
              <a:gd name="connsiteY1" fmla="*/ 226683 h 2614718"/>
              <a:gd name="connsiteX2" fmla="*/ 438819 w 630269"/>
              <a:gd name="connsiteY2" fmla="*/ 1125135 h 2614718"/>
              <a:gd name="connsiteX3" fmla="*/ 630269 w 630269"/>
              <a:gd name="connsiteY3" fmla="*/ 1286504 h 2614718"/>
              <a:gd name="connsiteX4" fmla="*/ 438819 w 630269"/>
              <a:gd name="connsiteY4" fmla="*/ 1447873 h 2614718"/>
              <a:gd name="connsiteX5" fmla="*/ 438819 w 630269"/>
              <a:gd name="connsiteY5" fmla="*/ 2379899 h 2614718"/>
              <a:gd name="connsiteX6" fmla="*/ 247369 w 630269"/>
              <a:gd name="connsiteY6" fmla="*/ 2541268 h 2614718"/>
              <a:gd name="connsiteX7" fmla="*/ 161353 w 630269"/>
              <a:gd name="connsiteY7" fmla="*/ 2558782 h 2614718"/>
              <a:gd name="connsiteX0" fmla="*/ 41849 w 630269"/>
              <a:gd name="connsiteY0" fmla="*/ 0 h 2631048"/>
              <a:gd name="connsiteX1" fmla="*/ 438819 w 630269"/>
              <a:gd name="connsiteY1" fmla="*/ 243013 h 2631048"/>
              <a:gd name="connsiteX2" fmla="*/ 438819 w 630269"/>
              <a:gd name="connsiteY2" fmla="*/ 1141465 h 2631048"/>
              <a:gd name="connsiteX3" fmla="*/ 630269 w 630269"/>
              <a:gd name="connsiteY3" fmla="*/ 1302834 h 2631048"/>
              <a:gd name="connsiteX4" fmla="*/ 438819 w 630269"/>
              <a:gd name="connsiteY4" fmla="*/ 1464203 h 2631048"/>
              <a:gd name="connsiteX5" fmla="*/ 438819 w 630269"/>
              <a:gd name="connsiteY5" fmla="*/ 2396229 h 2631048"/>
              <a:gd name="connsiteX6" fmla="*/ 247369 w 630269"/>
              <a:gd name="connsiteY6" fmla="*/ 2557598 h 2631048"/>
              <a:gd name="connsiteX7" fmla="*/ 41849 w 630269"/>
              <a:gd name="connsiteY7" fmla="*/ 0 h 2631048"/>
              <a:gd name="connsiteX0" fmla="*/ 0 w 630269"/>
              <a:gd name="connsiteY0" fmla="*/ 81644 h 2631048"/>
              <a:gd name="connsiteX1" fmla="*/ 438819 w 630269"/>
              <a:gd name="connsiteY1" fmla="*/ 243013 h 2631048"/>
              <a:gd name="connsiteX2" fmla="*/ 438819 w 630269"/>
              <a:gd name="connsiteY2" fmla="*/ 1141465 h 2631048"/>
              <a:gd name="connsiteX3" fmla="*/ 630269 w 630269"/>
              <a:gd name="connsiteY3" fmla="*/ 1302834 h 2631048"/>
              <a:gd name="connsiteX4" fmla="*/ 438819 w 630269"/>
              <a:gd name="connsiteY4" fmla="*/ 1464203 h 2631048"/>
              <a:gd name="connsiteX5" fmla="*/ 438819 w 630269"/>
              <a:gd name="connsiteY5" fmla="*/ 2396229 h 2631048"/>
              <a:gd name="connsiteX6" fmla="*/ 247369 w 630269"/>
              <a:gd name="connsiteY6" fmla="*/ 2557598 h 2631048"/>
              <a:gd name="connsiteX7" fmla="*/ 161353 w 630269"/>
              <a:gd name="connsiteY7" fmla="*/ 2575112 h 2631048"/>
              <a:gd name="connsiteX0" fmla="*/ 41849 w 630269"/>
              <a:gd name="connsiteY0" fmla="*/ 0 h 2631048"/>
              <a:gd name="connsiteX1" fmla="*/ 438819 w 630269"/>
              <a:gd name="connsiteY1" fmla="*/ 243013 h 2631048"/>
              <a:gd name="connsiteX2" fmla="*/ 438819 w 630269"/>
              <a:gd name="connsiteY2" fmla="*/ 1141465 h 2631048"/>
              <a:gd name="connsiteX3" fmla="*/ 630269 w 630269"/>
              <a:gd name="connsiteY3" fmla="*/ 1302834 h 2631048"/>
              <a:gd name="connsiteX4" fmla="*/ 438819 w 630269"/>
              <a:gd name="connsiteY4" fmla="*/ 1464203 h 2631048"/>
              <a:gd name="connsiteX5" fmla="*/ 438819 w 630269"/>
              <a:gd name="connsiteY5" fmla="*/ 2396229 h 2631048"/>
              <a:gd name="connsiteX6" fmla="*/ 247369 w 630269"/>
              <a:gd name="connsiteY6" fmla="*/ 2557598 h 2631048"/>
              <a:gd name="connsiteX7" fmla="*/ 41849 w 630269"/>
              <a:gd name="connsiteY7" fmla="*/ 0 h 2631048"/>
              <a:gd name="connsiteX0" fmla="*/ 0 w 630269"/>
              <a:gd name="connsiteY0" fmla="*/ 81644 h 2631048"/>
              <a:gd name="connsiteX1" fmla="*/ 438819 w 630269"/>
              <a:gd name="connsiteY1" fmla="*/ 243013 h 2631048"/>
              <a:gd name="connsiteX2" fmla="*/ 438819 w 630269"/>
              <a:gd name="connsiteY2" fmla="*/ 1141465 h 2631048"/>
              <a:gd name="connsiteX3" fmla="*/ 630269 w 630269"/>
              <a:gd name="connsiteY3" fmla="*/ 1302834 h 2631048"/>
              <a:gd name="connsiteX4" fmla="*/ 438819 w 630269"/>
              <a:gd name="connsiteY4" fmla="*/ 1464203 h 2631048"/>
              <a:gd name="connsiteX5" fmla="*/ 438819 w 630269"/>
              <a:gd name="connsiteY5" fmla="*/ 2396229 h 2631048"/>
              <a:gd name="connsiteX6" fmla="*/ 247369 w 630269"/>
              <a:gd name="connsiteY6" fmla="*/ 2557598 h 2631048"/>
              <a:gd name="connsiteX7" fmla="*/ 161353 w 630269"/>
              <a:gd name="connsiteY7" fmla="*/ 2575112 h 2631048"/>
              <a:gd name="connsiteX0" fmla="*/ 188998 w 777418"/>
              <a:gd name="connsiteY0" fmla="*/ 0 h 2631048"/>
              <a:gd name="connsiteX1" fmla="*/ 585968 w 777418"/>
              <a:gd name="connsiteY1" fmla="*/ 243013 h 2631048"/>
              <a:gd name="connsiteX2" fmla="*/ 585968 w 777418"/>
              <a:gd name="connsiteY2" fmla="*/ 1141465 h 2631048"/>
              <a:gd name="connsiteX3" fmla="*/ 777418 w 777418"/>
              <a:gd name="connsiteY3" fmla="*/ 1302834 h 2631048"/>
              <a:gd name="connsiteX4" fmla="*/ 585968 w 777418"/>
              <a:gd name="connsiteY4" fmla="*/ 1464203 h 2631048"/>
              <a:gd name="connsiteX5" fmla="*/ 585968 w 777418"/>
              <a:gd name="connsiteY5" fmla="*/ 2396229 h 2631048"/>
              <a:gd name="connsiteX6" fmla="*/ 394518 w 777418"/>
              <a:gd name="connsiteY6" fmla="*/ 2557598 h 2631048"/>
              <a:gd name="connsiteX7" fmla="*/ 188998 w 777418"/>
              <a:gd name="connsiteY7" fmla="*/ 0 h 2631048"/>
              <a:gd name="connsiteX0" fmla="*/ 1 w 777418"/>
              <a:gd name="connsiteY0" fmla="*/ 146958 h 2631048"/>
              <a:gd name="connsiteX1" fmla="*/ 585968 w 777418"/>
              <a:gd name="connsiteY1" fmla="*/ 243013 h 2631048"/>
              <a:gd name="connsiteX2" fmla="*/ 585968 w 777418"/>
              <a:gd name="connsiteY2" fmla="*/ 1141465 h 2631048"/>
              <a:gd name="connsiteX3" fmla="*/ 777418 w 777418"/>
              <a:gd name="connsiteY3" fmla="*/ 1302834 h 2631048"/>
              <a:gd name="connsiteX4" fmla="*/ 585968 w 777418"/>
              <a:gd name="connsiteY4" fmla="*/ 1464203 h 2631048"/>
              <a:gd name="connsiteX5" fmla="*/ 585968 w 777418"/>
              <a:gd name="connsiteY5" fmla="*/ 2396229 h 2631048"/>
              <a:gd name="connsiteX6" fmla="*/ 394518 w 777418"/>
              <a:gd name="connsiteY6" fmla="*/ 2557598 h 2631048"/>
              <a:gd name="connsiteX7" fmla="*/ 308502 w 777418"/>
              <a:gd name="connsiteY7" fmla="*/ 2575112 h 2631048"/>
              <a:gd name="connsiteX0" fmla="*/ 41842 w 630262"/>
              <a:gd name="connsiteY0" fmla="*/ 0 h 2631048"/>
              <a:gd name="connsiteX1" fmla="*/ 438812 w 630262"/>
              <a:gd name="connsiteY1" fmla="*/ 243013 h 2631048"/>
              <a:gd name="connsiteX2" fmla="*/ 438812 w 630262"/>
              <a:gd name="connsiteY2" fmla="*/ 1141465 h 2631048"/>
              <a:gd name="connsiteX3" fmla="*/ 630262 w 630262"/>
              <a:gd name="connsiteY3" fmla="*/ 1302834 h 2631048"/>
              <a:gd name="connsiteX4" fmla="*/ 438812 w 630262"/>
              <a:gd name="connsiteY4" fmla="*/ 1464203 h 2631048"/>
              <a:gd name="connsiteX5" fmla="*/ 438812 w 630262"/>
              <a:gd name="connsiteY5" fmla="*/ 2396229 h 2631048"/>
              <a:gd name="connsiteX6" fmla="*/ 247362 w 630262"/>
              <a:gd name="connsiteY6" fmla="*/ 2557598 h 2631048"/>
              <a:gd name="connsiteX7" fmla="*/ 41842 w 630262"/>
              <a:gd name="connsiteY7" fmla="*/ 0 h 2631048"/>
              <a:gd name="connsiteX0" fmla="*/ 0 w 630262"/>
              <a:gd name="connsiteY0" fmla="*/ 146958 h 2631048"/>
              <a:gd name="connsiteX1" fmla="*/ 438812 w 630262"/>
              <a:gd name="connsiteY1" fmla="*/ 243013 h 2631048"/>
              <a:gd name="connsiteX2" fmla="*/ 438812 w 630262"/>
              <a:gd name="connsiteY2" fmla="*/ 1141465 h 2631048"/>
              <a:gd name="connsiteX3" fmla="*/ 630262 w 630262"/>
              <a:gd name="connsiteY3" fmla="*/ 1302834 h 2631048"/>
              <a:gd name="connsiteX4" fmla="*/ 438812 w 630262"/>
              <a:gd name="connsiteY4" fmla="*/ 1464203 h 2631048"/>
              <a:gd name="connsiteX5" fmla="*/ 438812 w 630262"/>
              <a:gd name="connsiteY5" fmla="*/ 2396229 h 2631048"/>
              <a:gd name="connsiteX6" fmla="*/ 247362 w 630262"/>
              <a:gd name="connsiteY6" fmla="*/ 2557598 h 2631048"/>
              <a:gd name="connsiteX7" fmla="*/ 161346 w 630262"/>
              <a:gd name="connsiteY7" fmla="*/ 2575112 h 2631048"/>
              <a:gd name="connsiteX0" fmla="*/ 41842 w 840480"/>
              <a:gd name="connsiteY0" fmla="*/ 0 h 2631048"/>
              <a:gd name="connsiteX1" fmla="*/ 438812 w 840480"/>
              <a:gd name="connsiteY1" fmla="*/ 243013 h 2631048"/>
              <a:gd name="connsiteX2" fmla="*/ 438812 w 840480"/>
              <a:gd name="connsiteY2" fmla="*/ 1141465 h 2631048"/>
              <a:gd name="connsiteX3" fmla="*/ 630262 w 840480"/>
              <a:gd name="connsiteY3" fmla="*/ 1302834 h 2631048"/>
              <a:gd name="connsiteX4" fmla="*/ 438812 w 840480"/>
              <a:gd name="connsiteY4" fmla="*/ 1464203 h 2631048"/>
              <a:gd name="connsiteX5" fmla="*/ 438812 w 840480"/>
              <a:gd name="connsiteY5" fmla="*/ 2396229 h 2631048"/>
              <a:gd name="connsiteX6" fmla="*/ 247362 w 840480"/>
              <a:gd name="connsiteY6" fmla="*/ 2557598 h 2631048"/>
              <a:gd name="connsiteX7" fmla="*/ 41842 w 840480"/>
              <a:gd name="connsiteY7" fmla="*/ 0 h 2631048"/>
              <a:gd name="connsiteX0" fmla="*/ 0 w 840480"/>
              <a:gd name="connsiteY0" fmla="*/ 146958 h 2631048"/>
              <a:gd name="connsiteX1" fmla="*/ 438812 w 840480"/>
              <a:gd name="connsiteY1" fmla="*/ 243013 h 2631048"/>
              <a:gd name="connsiteX2" fmla="*/ 438812 w 840480"/>
              <a:gd name="connsiteY2" fmla="*/ 1141465 h 2631048"/>
              <a:gd name="connsiteX3" fmla="*/ 840480 w 840480"/>
              <a:gd name="connsiteY3" fmla="*/ 1286506 h 2631048"/>
              <a:gd name="connsiteX4" fmla="*/ 438812 w 840480"/>
              <a:gd name="connsiteY4" fmla="*/ 1464203 h 2631048"/>
              <a:gd name="connsiteX5" fmla="*/ 438812 w 840480"/>
              <a:gd name="connsiteY5" fmla="*/ 2396229 h 2631048"/>
              <a:gd name="connsiteX6" fmla="*/ 247362 w 840480"/>
              <a:gd name="connsiteY6" fmla="*/ 2557598 h 2631048"/>
              <a:gd name="connsiteX7" fmla="*/ 161346 w 840480"/>
              <a:gd name="connsiteY7" fmla="*/ 2575112 h 2631048"/>
              <a:gd name="connsiteX0" fmla="*/ 41842 w 777415"/>
              <a:gd name="connsiteY0" fmla="*/ 0 h 2631048"/>
              <a:gd name="connsiteX1" fmla="*/ 438812 w 777415"/>
              <a:gd name="connsiteY1" fmla="*/ 243013 h 2631048"/>
              <a:gd name="connsiteX2" fmla="*/ 438812 w 777415"/>
              <a:gd name="connsiteY2" fmla="*/ 1141465 h 2631048"/>
              <a:gd name="connsiteX3" fmla="*/ 630262 w 777415"/>
              <a:gd name="connsiteY3" fmla="*/ 1302834 h 2631048"/>
              <a:gd name="connsiteX4" fmla="*/ 438812 w 777415"/>
              <a:gd name="connsiteY4" fmla="*/ 1464203 h 2631048"/>
              <a:gd name="connsiteX5" fmla="*/ 438812 w 777415"/>
              <a:gd name="connsiteY5" fmla="*/ 2396229 h 2631048"/>
              <a:gd name="connsiteX6" fmla="*/ 247362 w 777415"/>
              <a:gd name="connsiteY6" fmla="*/ 2557598 h 2631048"/>
              <a:gd name="connsiteX7" fmla="*/ 41842 w 777415"/>
              <a:gd name="connsiteY7" fmla="*/ 0 h 2631048"/>
              <a:gd name="connsiteX0" fmla="*/ 0 w 777415"/>
              <a:gd name="connsiteY0" fmla="*/ 146958 h 2631048"/>
              <a:gd name="connsiteX1" fmla="*/ 438812 w 777415"/>
              <a:gd name="connsiteY1" fmla="*/ 243013 h 2631048"/>
              <a:gd name="connsiteX2" fmla="*/ 438812 w 777415"/>
              <a:gd name="connsiteY2" fmla="*/ 1141465 h 2631048"/>
              <a:gd name="connsiteX3" fmla="*/ 777415 w 777415"/>
              <a:gd name="connsiteY3" fmla="*/ 1286506 h 2631048"/>
              <a:gd name="connsiteX4" fmla="*/ 438812 w 777415"/>
              <a:gd name="connsiteY4" fmla="*/ 1464203 h 2631048"/>
              <a:gd name="connsiteX5" fmla="*/ 438812 w 777415"/>
              <a:gd name="connsiteY5" fmla="*/ 2396229 h 2631048"/>
              <a:gd name="connsiteX6" fmla="*/ 247362 w 777415"/>
              <a:gd name="connsiteY6" fmla="*/ 2557598 h 2631048"/>
              <a:gd name="connsiteX7" fmla="*/ 161346 w 777415"/>
              <a:gd name="connsiteY7" fmla="*/ 2575112 h 2631048"/>
              <a:gd name="connsiteX0" fmla="*/ 41842 w 714350"/>
              <a:gd name="connsiteY0" fmla="*/ 0 h 2631048"/>
              <a:gd name="connsiteX1" fmla="*/ 438812 w 714350"/>
              <a:gd name="connsiteY1" fmla="*/ 243013 h 2631048"/>
              <a:gd name="connsiteX2" fmla="*/ 438812 w 714350"/>
              <a:gd name="connsiteY2" fmla="*/ 1141465 h 2631048"/>
              <a:gd name="connsiteX3" fmla="*/ 630262 w 714350"/>
              <a:gd name="connsiteY3" fmla="*/ 1302834 h 2631048"/>
              <a:gd name="connsiteX4" fmla="*/ 438812 w 714350"/>
              <a:gd name="connsiteY4" fmla="*/ 1464203 h 2631048"/>
              <a:gd name="connsiteX5" fmla="*/ 438812 w 714350"/>
              <a:gd name="connsiteY5" fmla="*/ 2396229 h 2631048"/>
              <a:gd name="connsiteX6" fmla="*/ 247362 w 714350"/>
              <a:gd name="connsiteY6" fmla="*/ 2557598 h 2631048"/>
              <a:gd name="connsiteX7" fmla="*/ 41842 w 714350"/>
              <a:gd name="connsiteY7" fmla="*/ 0 h 2631048"/>
              <a:gd name="connsiteX0" fmla="*/ 0 w 714350"/>
              <a:gd name="connsiteY0" fmla="*/ 146958 h 2631048"/>
              <a:gd name="connsiteX1" fmla="*/ 438812 w 714350"/>
              <a:gd name="connsiteY1" fmla="*/ 243013 h 2631048"/>
              <a:gd name="connsiteX2" fmla="*/ 438812 w 714350"/>
              <a:gd name="connsiteY2" fmla="*/ 1141465 h 2631048"/>
              <a:gd name="connsiteX3" fmla="*/ 714350 w 714350"/>
              <a:gd name="connsiteY3" fmla="*/ 1319163 h 2631048"/>
              <a:gd name="connsiteX4" fmla="*/ 438812 w 714350"/>
              <a:gd name="connsiteY4" fmla="*/ 1464203 h 2631048"/>
              <a:gd name="connsiteX5" fmla="*/ 438812 w 714350"/>
              <a:gd name="connsiteY5" fmla="*/ 2396229 h 2631048"/>
              <a:gd name="connsiteX6" fmla="*/ 247362 w 714350"/>
              <a:gd name="connsiteY6" fmla="*/ 2557598 h 2631048"/>
              <a:gd name="connsiteX7" fmla="*/ 161346 w 714350"/>
              <a:gd name="connsiteY7" fmla="*/ 2575112 h 2631048"/>
              <a:gd name="connsiteX0" fmla="*/ 69690 w 742198"/>
              <a:gd name="connsiteY0" fmla="*/ 0 h 2617058"/>
              <a:gd name="connsiteX1" fmla="*/ 466660 w 742198"/>
              <a:gd name="connsiteY1" fmla="*/ 243013 h 2617058"/>
              <a:gd name="connsiteX2" fmla="*/ 466660 w 742198"/>
              <a:gd name="connsiteY2" fmla="*/ 1141465 h 2617058"/>
              <a:gd name="connsiteX3" fmla="*/ 658110 w 742198"/>
              <a:gd name="connsiteY3" fmla="*/ 1302834 h 2617058"/>
              <a:gd name="connsiteX4" fmla="*/ 466660 w 742198"/>
              <a:gd name="connsiteY4" fmla="*/ 1464203 h 2617058"/>
              <a:gd name="connsiteX5" fmla="*/ 466660 w 742198"/>
              <a:gd name="connsiteY5" fmla="*/ 2396229 h 2617058"/>
              <a:gd name="connsiteX6" fmla="*/ 275210 w 742198"/>
              <a:gd name="connsiteY6" fmla="*/ 2557598 h 2617058"/>
              <a:gd name="connsiteX7" fmla="*/ 69690 w 742198"/>
              <a:gd name="connsiteY7" fmla="*/ 0 h 2617058"/>
              <a:gd name="connsiteX0" fmla="*/ 27848 w 742198"/>
              <a:gd name="connsiteY0" fmla="*/ 146958 h 2617058"/>
              <a:gd name="connsiteX1" fmla="*/ 466660 w 742198"/>
              <a:gd name="connsiteY1" fmla="*/ 243013 h 2617058"/>
              <a:gd name="connsiteX2" fmla="*/ 466660 w 742198"/>
              <a:gd name="connsiteY2" fmla="*/ 1141465 h 2617058"/>
              <a:gd name="connsiteX3" fmla="*/ 742198 w 742198"/>
              <a:gd name="connsiteY3" fmla="*/ 1319163 h 2617058"/>
              <a:gd name="connsiteX4" fmla="*/ 466660 w 742198"/>
              <a:gd name="connsiteY4" fmla="*/ 1464203 h 2617058"/>
              <a:gd name="connsiteX5" fmla="*/ 466660 w 742198"/>
              <a:gd name="connsiteY5" fmla="*/ 2396229 h 2617058"/>
              <a:gd name="connsiteX6" fmla="*/ 275210 w 742198"/>
              <a:gd name="connsiteY6" fmla="*/ 2557598 h 2617058"/>
              <a:gd name="connsiteX7" fmla="*/ 0 w 742198"/>
              <a:gd name="connsiteY7" fmla="*/ 2558784 h 2617058"/>
              <a:gd name="connsiteX0" fmla="*/ 69690 w 742198"/>
              <a:gd name="connsiteY0" fmla="*/ 0 h 2617058"/>
              <a:gd name="connsiteX1" fmla="*/ 466660 w 742198"/>
              <a:gd name="connsiteY1" fmla="*/ 243013 h 2617058"/>
              <a:gd name="connsiteX2" fmla="*/ 466660 w 742198"/>
              <a:gd name="connsiteY2" fmla="*/ 1141465 h 2617058"/>
              <a:gd name="connsiteX3" fmla="*/ 658110 w 742198"/>
              <a:gd name="connsiteY3" fmla="*/ 1302834 h 2617058"/>
              <a:gd name="connsiteX4" fmla="*/ 466660 w 742198"/>
              <a:gd name="connsiteY4" fmla="*/ 1464203 h 2617058"/>
              <a:gd name="connsiteX5" fmla="*/ 466660 w 742198"/>
              <a:gd name="connsiteY5" fmla="*/ 2396229 h 2617058"/>
              <a:gd name="connsiteX6" fmla="*/ 275210 w 742198"/>
              <a:gd name="connsiteY6" fmla="*/ 2557598 h 2617058"/>
              <a:gd name="connsiteX7" fmla="*/ 69690 w 742198"/>
              <a:gd name="connsiteY7" fmla="*/ 0 h 2617058"/>
              <a:gd name="connsiteX0" fmla="*/ 27848 w 742198"/>
              <a:gd name="connsiteY0" fmla="*/ 146958 h 2617058"/>
              <a:gd name="connsiteX1" fmla="*/ 466660 w 742198"/>
              <a:gd name="connsiteY1" fmla="*/ 243013 h 2617058"/>
              <a:gd name="connsiteX2" fmla="*/ 466660 w 742198"/>
              <a:gd name="connsiteY2" fmla="*/ 1141465 h 2617058"/>
              <a:gd name="connsiteX3" fmla="*/ 742198 w 742198"/>
              <a:gd name="connsiteY3" fmla="*/ 1319163 h 2617058"/>
              <a:gd name="connsiteX4" fmla="*/ 466660 w 742198"/>
              <a:gd name="connsiteY4" fmla="*/ 1464203 h 2617058"/>
              <a:gd name="connsiteX5" fmla="*/ 445642 w 742198"/>
              <a:gd name="connsiteY5" fmla="*/ 2461543 h 2617058"/>
              <a:gd name="connsiteX6" fmla="*/ 275210 w 742198"/>
              <a:gd name="connsiteY6" fmla="*/ 2557598 h 2617058"/>
              <a:gd name="connsiteX7" fmla="*/ 0 w 742198"/>
              <a:gd name="connsiteY7" fmla="*/ 2558784 h 2617058"/>
              <a:gd name="connsiteX0" fmla="*/ 6628 w 742198"/>
              <a:gd name="connsiteY0" fmla="*/ 0 h 2486429"/>
              <a:gd name="connsiteX1" fmla="*/ 466660 w 742198"/>
              <a:gd name="connsiteY1" fmla="*/ 112384 h 2486429"/>
              <a:gd name="connsiteX2" fmla="*/ 466660 w 742198"/>
              <a:gd name="connsiteY2" fmla="*/ 1010836 h 2486429"/>
              <a:gd name="connsiteX3" fmla="*/ 658110 w 742198"/>
              <a:gd name="connsiteY3" fmla="*/ 1172205 h 2486429"/>
              <a:gd name="connsiteX4" fmla="*/ 466660 w 742198"/>
              <a:gd name="connsiteY4" fmla="*/ 1333574 h 2486429"/>
              <a:gd name="connsiteX5" fmla="*/ 466660 w 742198"/>
              <a:gd name="connsiteY5" fmla="*/ 2265600 h 2486429"/>
              <a:gd name="connsiteX6" fmla="*/ 275210 w 742198"/>
              <a:gd name="connsiteY6" fmla="*/ 2426969 h 2486429"/>
              <a:gd name="connsiteX7" fmla="*/ 6628 w 742198"/>
              <a:gd name="connsiteY7" fmla="*/ 0 h 2486429"/>
              <a:gd name="connsiteX0" fmla="*/ 27848 w 742198"/>
              <a:gd name="connsiteY0" fmla="*/ 16329 h 2486429"/>
              <a:gd name="connsiteX1" fmla="*/ 466660 w 742198"/>
              <a:gd name="connsiteY1" fmla="*/ 112384 h 2486429"/>
              <a:gd name="connsiteX2" fmla="*/ 466660 w 742198"/>
              <a:gd name="connsiteY2" fmla="*/ 1010836 h 2486429"/>
              <a:gd name="connsiteX3" fmla="*/ 742198 w 742198"/>
              <a:gd name="connsiteY3" fmla="*/ 1188534 h 2486429"/>
              <a:gd name="connsiteX4" fmla="*/ 466660 w 742198"/>
              <a:gd name="connsiteY4" fmla="*/ 1333574 h 2486429"/>
              <a:gd name="connsiteX5" fmla="*/ 445642 w 742198"/>
              <a:gd name="connsiteY5" fmla="*/ 2330914 h 2486429"/>
              <a:gd name="connsiteX6" fmla="*/ 275210 w 742198"/>
              <a:gd name="connsiteY6" fmla="*/ 2426969 h 2486429"/>
              <a:gd name="connsiteX7" fmla="*/ 0 w 742198"/>
              <a:gd name="connsiteY7" fmla="*/ 2428155 h 2486429"/>
              <a:gd name="connsiteX0" fmla="*/ 6628 w 742198"/>
              <a:gd name="connsiteY0" fmla="*/ 0 h 2486429"/>
              <a:gd name="connsiteX1" fmla="*/ 466660 w 742198"/>
              <a:gd name="connsiteY1" fmla="*/ 112384 h 2486429"/>
              <a:gd name="connsiteX2" fmla="*/ 466660 w 742198"/>
              <a:gd name="connsiteY2" fmla="*/ 1010836 h 2486429"/>
              <a:gd name="connsiteX3" fmla="*/ 658110 w 742198"/>
              <a:gd name="connsiteY3" fmla="*/ 1172205 h 2486429"/>
              <a:gd name="connsiteX4" fmla="*/ 466660 w 742198"/>
              <a:gd name="connsiteY4" fmla="*/ 1333574 h 2486429"/>
              <a:gd name="connsiteX5" fmla="*/ 466660 w 742198"/>
              <a:gd name="connsiteY5" fmla="*/ 2265600 h 2486429"/>
              <a:gd name="connsiteX6" fmla="*/ 275210 w 742198"/>
              <a:gd name="connsiteY6" fmla="*/ 2426969 h 2486429"/>
              <a:gd name="connsiteX7" fmla="*/ 6628 w 742198"/>
              <a:gd name="connsiteY7" fmla="*/ 0 h 2486429"/>
              <a:gd name="connsiteX0" fmla="*/ 27848 w 742198"/>
              <a:gd name="connsiteY0" fmla="*/ 16329 h 2486429"/>
              <a:gd name="connsiteX1" fmla="*/ 466661 w 742198"/>
              <a:gd name="connsiteY1" fmla="*/ 79727 h 2486429"/>
              <a:gd name="connsiteX2" fmla="*/ 466660 w 742198"/>
              <a:gd name="connsiteY2" fmla="*/ 1010836 h 2486429"/>
              <a:gd name="connsiteX3" fmla="*/ 742198 w 742198"/>
              <a:gd name="connsiteY3" fmla="*/ 1188534 h 2486429"/>
              <a:gd name="connsiteX4" fmla="*/ 466660 w 742198"/>
              <a:gd name="connsiteY4" fmla="*/ 1333574 h 2486429"/>
              <a:gd name="connsiteX5" fmla="*/ 445642 w 742198"/>
              <a:gd name="connsiteY5" fmla="*/ 2330914 h 2486429"/>
              <a:gd name="connsiteX6" fmla="*/ 275210 w 742198"/>
              <a:gd name="connsiteY6" fmla="*/ 2426969 h 2486429"/>
              <a:gd name="connsiteX7" fmla="*/ 0 w 742198"/>
              <a:gd name="connsiteY7" fmla="*/ 2428155 h 2486429"/>
              <a:gd name="connsiteX0" fmla="*/ 6628 w 742198"/>
              <a:gd name="connsiteY0" fmla="*/ 0 h 2486429"/>
              <a:gd name="connsiteX1" fmla="*/ 466660 w 742198"/>
              <a:gd name="connsiteY1" fmla="*/ 112384 h 2486429"/>
              <a:gd name="connsiteX2" fmla="*/ 466660 w 742198"/>
              <a:gd name="connsiteY2" fmla="*/ 1010836 h 2486429"/>
              <a:gd name="connsiteX3" fmla="*/ 658110 w 742198"/>
              <a:gd name="connsiteY3" fmla="*/ 1172205 h 2486429"/>
              <a:gd name="connsiteX4" fmla="*/ 466660 w 742198"/>
              <a:gd name="connsiteY4" fmla="*/ 1333574 h 2486429"/>
              <a:gd name="connsiteX5" fmla="*/ 466660 w 742198"/>
              <a:gd name="connsiteY5" fmla="*/ 2265600 h 2486429"/>
              <a:gd name="connsiteX6" fmla="*/ 275210 w 742198"/>
              <a:gd name="connsiteY6" fmla="*/ 2426969 h 2486429"/>
              <a:gd name="connsiteX7" fmla="*/ 6628 w 742198"/>
              <a:gd name="connsiteY7" fmla="*/ 0 h 2486429"/>
              <a:gd name="connsiteX0" fmla="*/ 27848 w 742198"/>
              <a:gd name="connsiteY0" fmla="*/ 16329 h 2486429"/>
              <a:gd name="connsiteX1" fmla="*/ 466661 w 742198"/>
              <a:gd name="connsiteY1" fmla="*/ 79727 h 2486429"/>
              <a:gd name="connsiteX2" fmla="*/ 466660 w 742198"/>
              <a:gd name="connsiteY2" fmla="*/ 1010836 h 2486429"/>
              <a:gd name="connsiteX3" fmla="*/ 742198 w 742198"/>
              <a:gd name="connsiteY3" fmla="*/ 1188534 h 2486429"/>
              <a:gd name="connsiteX4" fmla="*/ 466660 w 742198"/>
              <a:gd name="connsiteY4" fmla="*/ 1333574 h 2486429"/>
              <a:gd name="connsiteX5" fmla="*/ 445642 w 742198"/>
              <a:gd name="connsiteY5" fmla="*/ 2330914 h 2486429"/>
              <a:gd name="connsiteX6" fmla="*/ 275210 w 742198"/>
              <a:gd name="connsiteY6" fmla="*/ 2426969 h 2486429"/>
              <a:gd name="connsiteX7" fmla="*/ 0 w 742198"/>
              <a:gd name="connsiteY7" fmla="*/ 2428155 h 2486429"/>
              <a:gd name="connsiteX0" fmla="*/ 6628 w 742198"/>
              <a:gd name="connsiteY0" fmla="*/ 0 h 2486429"/>
              <a:gd name="connsiteX1" fmla="*/ 466660 w 742198"/>
              <a:gd name="connsiteY1" fmla="*/ 112384 h 2486429"/>
              <a:gd name="connsiteX2" fmla="*/ 466660 w 742198"/>
              <a:gd name="connsiteY2" fmla="*/ 1010836 h 2486429"/>
              <a:gd name="connsiteX3" fmla="*/ 658110 w 742198"/>
              <a:gd name="connsiteY3" fmla="*/ 1172205 h 2486429"/>
              <a:gd name="connsiteX4" fmla="*/ 466660 w 742198"/>
              <a:gd name="connsiteY4" fmla="*/ 1333574 h 2486429"/>
              <a:gd name="connsiteX5" fmla="*/ 466660 w 742198"/>
              <a:gd name="connsiteY5" fmla="*/ 2265600 h 2486429"/>
              <a:gd name="connsiteX6" fmla="*/ 275210 w 742198"/>
              <a:gd name="connsiteY6" fmla="*/ 2426969 h 2486429"/>
              <a:gd name="connsiteX7" fmla="*/ 6628 w 742198"/>
              <a:gd name="connsiteY7" fmla="*/ 0 h 2486429"/>
              <a:gd name="connsiteX0" fmla="*/ 27848 w 742198"/>
              <a:gd name="connsiteY0" fmla="*/ 16329 h 2486429"/>
              <a:gd name="connsiteX1" fmla="*/ 466661 w 742198"/>
              <a:gd name="connsiteY1" fmla="*/ 79727 h 2486429"/>
              <a:gd name="connsiteX2" fmla="*/ 466660 w 742198"/>
              <a:gd name="connsiteY2" fmla="*/ 1010836 h 2486429"/>
              <a:gd name="connsiteX3" fmla="*/ 742198 w 742198"/>
              <a:gd name="connsiteY3" fmla="*/ 1188534 h 2486429"/>
              <a:gd name="connsiteX4" fmla="*/ 466660 w 742198"/>
              <a:gd name="connsiteY4" fmla="*/ 1333574 h 2486429"/>
              <a:gd name="connsiteX5" fmla="*/ 445642 w 742198"/>
              <a:gd name="connsiteY5" fmla="*/ 2330914 h 2486429"/>
              <a:gd name="connsiteX6" fmla="*/ 275210 w 742198"/>
              <a:gd name="connsiteY6" fmla="*/ 2426969 h 2486429"/>
              <a:gd name="connsiteX7" fmla="*/ 0 w 742198"/>
              <a:gd name="connsiteY7" fmla="*/ 2428155 h 2486429"/>
              <a:gd name="connsiteX0" fmla="*/ 6628 w 742198"/>
              <a:gd name="connsiteY0" fmla="*/ 0 h 2486429"/>
              <a:gd name="connsiteX1" fmla="*/ 466660 w 742198"/>
              <a:gd name="connsiteY1" fmla="*/ 112384 h 2486429"/>
              <a:gd name="connsiteX2" fmla="*/ 466660 w 742198"/>
              <a:gd name="connsiteY2" fmla="*/ 1010836 h 2486429"/>
              <a:gd name="connsiteX3" fmla="*/ 658110 w 742198"/>
              <a:gd name="connsiteY3" fmla="*/ 1172205 h 2486429"/>
              <a:gd name="connsiteX4" fmla="*/ 466660 w 742198"/>
              <a:gd name="connsiteY4" fmla="*/ 1333574 h 2486429"/>
              <a:gd name="connsiteX5" fmla="*/ 466660 w 742198"/>
              <a:gd name="connsiteY5" fmla="*/ 2265600 h 2486429"/>
              <a:gd name="connsiteX6" fmla="*/ 275210 w 742198"/>
              <a:gd name="connsiteY6" fmla="*/ 2426969 h 2486429"/>
              <a:gd name="connsiteX7" fmla="*/ 6628 w 742198"/>
              <a:gd name="connsiteY7" fmla="*/ 0 h 2486429"/>
              <a:gd name="connsiteX0" fmla="*/ 27848 w 742198"/>
              <a:gd name="connsiteY0" fmla="*/ 16329 h 2486429"/>
              <a:gd name="connsiteX1" fmla="*/ 466661 w 742198"/>
              <a:gd name="connsiteY1" fmla="*/ 79727 h 2486429"/>
              <a:gd name="connsiteX2" fmla="*/ 466660 w 742198"/>
              <a:gd name="connsiteY2" fmla="*/ 1010836 h 2486429"/>
              <a:gd name="connsiteX3" fmla="*/ 742198 w 742198"/>
              <a:gd name="connsiteY3" fmla="*/ 1188534 h 2486429"/>
              <a:gd name="connsiteX4" fmla="*/ 466660 w 742198"/>
              <a:gd name="connsiteY4" fmla="*/ 1333574 h 2486429"/>
              <a:gd name="connsiteX5" fmla="*/ 445642 w 742198"/>
              <a:gd name="connsiteY5" fmla="*/ 2330914 h 2486429"/>
              <a:gd name="connsiteX6" fmla="*/ 275210 w 742198"/>
              <a:gd name="connsiteY6" fmla="*/ 2426969 h 2486429"/>
              <a:gd name="connsiteX7" fmla="*/ 0 w 742198"/>
              <a:gd name="connsiteY7" fmla="*/ 2428155 h 2486429"/>
              <a:gd name="connsiteX0" fmla="*/ 6628 w 742198"/>
              <a:gd name="connsiteY0" fmla="*/ 0 h 2486429"/>
              <a:gd name="connsiteX1" fmla="*/ 466660 w 742198"/>
              <a:gd name="connsiteY1" fmla="*/ 112384 h 2486429"/>
              <a:gd name="connsiteX2" fmla="*/ 466660 w 742198"/>
              <a:gd name="connsiteY2" fmla="*/ 1010836 h 2486429"/>
              <a:gd name="connsiteX3" fmla="*/ 658110 w 742198"/>
              <a:gd name="connsiteY3" fmla="*/ 1172205 h 2486429"/>
              <a:gd name="connsiteX4" fmla="*/ 466660 w 742198"/>
              <a:gd name="connsiteY4" fmla="*/ 1333574 h 2486429"/>
              <a:gd name="connsiteX5" fmla="*/ 466660 w 742198"/>
              <a:gd name="connsiteY5" fmla="*/ 2265600 h 2486429"/>
              <a:gd name="connsiteX6" fmla="*/ 275210 w 742198"/>
              <a:gd name="connsiteY6" fmla="*/ 2426969 h 2486429"/>
              <a:gd name="connsiteX7" fmla="*/ 6628 w 742198"/>
              <a:gd name="connsiteY7" fmla="*/ 0 h 2486429"/>
              <a:gd name="connsiteX0" fmla="*/ 27848 w 742198"/>
              <a:gd name="connsiteY0" fmla="*/ 16329 h 2486429"/>
              <a:gd name="connsiteX1" fmla="*/ 466661 w 742198"/>
              <a:gd name="connsiteY1" fmla="*/ 79727 h 2486429"/>
              <a:gd name="connsiteX2" fmla="*/ 466660 w 742198"/>
              <a:gd name="connsiteY2" fmla="*/ 1010836 h 2486429"/>
              <a:gd name="connsiteX3" fmla="*/ 742198 w 742198"/>
              <a:gd name="connsiteY3" fmla="*/ 1188534 h 2486429"/>
              <a:gd name="connsiteX4" fmla="*/ 466660 w 742198"/>
              <a:gd name="connsiteY4" fmla="*/ 1333574 h 2486429"/>
              <a:gd name="connsiteX5" fmla="*/ 445642 w 742198"/>
              <a:gd name="connsiteY5" fmla="*/ 2330914 h 2486429"/>
              <a:gd name="connsiteX6" fmla="*/ 275210 w 742198"/>
              <a:gd name="connsiteY6" fmla="*/ 2426969 h 2486429"/>
              <a:gd name="connsiteX7" fmla="*/ 0 w 742198"/>
              <a:gd name="connsiteY7" fmla="*/ 2428155 h 2486429"/>
              <a:gd name="connsiteX0" fmla="*/ 6628 w 742198"/>
              <a:gd name="connsiteY0" fmla="*/ 0 h 2429139"/>
              <a:gd name="connsiteX1" fmla="*/ 466660 w 742198"/>
              <a:gd name="connsiteY1" fmla="*/ 112384 h 2429139"/>
              <a:gd name="connsiteX2" fmla="*/ 466660 w 742198"/>
              <a:gd name="connsiteY2" fmla="*/ 1010836 h 2429139"/>
              <a:gd name="connsiteX3" fmla="*/ 658110 w 742198"/>
              <a:gd name="connsiteY3" fmla="*/ 1172205 h 2429139"/>
              <a:gd name="connsiteX4" fmla="*/ 466660 w 742198"/>
              <a:gd name="connsiteY4" fmla="*/ 1333574 h 2429139"/>
              <a:gd name="connsiteX5" fmla="*/ 466660 w 742198"/>
              <a:gd name="connsiteY5" fmla="*/ 2265600 h 2429139"/>
              <a:gd name="connsiteX6" fmla="*/ 275210 w 742198"/>
              <a:gd name="connsiteY6" fmla="*/ 2426969 h 2429139"/>
              <a:gd name="connsiteX7" fmla="*/ 6628 w 742198"/>
              <a:gd name="connsiteY7" fmla="*/ 0 h 2429139"/>
              <a:gd name="connsiteX0" fmla="*/ 27848 w 742198"/>
              <a:gd name="connsiteY0" fmla="*/ 16329 h 2429139"/>
              <a:gd name="connsiteX1" fmla="*/ 466661 w 742198"/>
              <a:gd name="connsiteY1" fmla="*/ 79727 h 2429139"/>
              <a:gd name="connsiteX2" fmla="*/ 466660 w 742198"/>
              <a:gd name="connsiteY2" fmla="*/ 1010836 h 2429139"/>
              <a:gd name="connsiteX3" fmla="*/ 742198 w 742198"/>
              <a:gd name="connsiteY3" fmla="*/ 1188534 h 2429139"/>
              <a:gd name="connsiteX4" fmla="*/ 466660 w 742198"/>
              <a:gd name="connsiteY4" fmla="*/ 1333574 h 2429139"/>
              <a:gd name="connsiteX5" fmla="*/ 445642 w 742198"/>
              <a:gd name="connsiteY5" fmla="*/ 2330914 h 2429139"/>
              <a:gd name="connsiteX6" fmla="*/ 275210 w 742198"/>
              <a:gd name="connsiteY6" fmla="*/ 2426969 h 2429139"/>
              <a:gd name="connsiteX7" fmla="*/ 0 w 742198"/>
              <a:gd name="connsiteY7" fmla="*/ 2428155 h 2429139"/>
              <a:gd name="connsiteX0" fmla="*/ 6628 w 742198"/>
              <a:gd name="connsiteY0" fmla="*/ 0 h 2429139"/>
              <a:gd name="connsiteX1" fmla="*/ 466660 w 742198"/>
              <a:gd name="connsiteY1" fmla="*/ 112384 h 2429139"/>
              <a:gd name="connsiteX2" fmla="*/ 466660 w 742198"/>
              <a:gd name="connsiteY2" fmla="*/ 1010836 h 2429139"/>
              <a:gd name="connsiteX3" fmla="*/ 658110 w 742198"/>
              <a:gd name="connsiteY3" fmla="*/ 1172205 h 2429139"/>
              <a:gd name="connsiteX4" fmla="*/ 466660 w 742198"/>
              <a:gd name="connsiteY4" fmla="*/ 1333574 h 2429139"/>
              <a:gd name="connsiteX5" fmla="*/ 466660 w 742198"/>
              <a:gd name="connsiteY5" fmla="*/ 2265600 h 2429139"/>
              <a:gd name="connsiteX6" fmla="*/ 275210 w 742198"/>
              <a:gd name="connsiteY6" fmla="*/ 2426969 h 2429139"/>
              <a:gd name="connsiteX7" fmla="*/ 6628 w 742198"/>
              <a:gd name="connsiteY7" fmla="*/ 0 h 2429139"/>
              <a:gd name="connsiteX0" fmla="*/ 27848 w 742198"/>
              <a:gd name="connsiteY0" fmla="*/ 16329 h 2429139"/>
              <a:gd name="connsiteX1" fmla="*/ 466661 w 742198"/>
              <a:gd name="connsiteY1" fmla="*/ 79727 h 2429139"/>
              <a:gd name="connsiteX2" fmla="*/ 466660 w 742198"/>
              <a:gd name="connsiteY2" fmla="*/ 1010836 h 2429139"/>
              <a:gd name="connsiteX3" fmla="*/ 742198 w 742198"/>
              <a:gd name="connsiteY3" fmla="*/ 1188534 h 2429139"/>
              <a:gd name="connsiteX4" fmla="*/ 466660 w 742198"/>
              <a:gd name="connsiteY4" fmla="*/ 1333574 h 2429139"/>
              <a:gd name="connsiteX5" fmla="*/ 445642 w 742198"/>
              <a:gd name="connsiteY5" fmla="*/ 2330914 h 2429139"/>
              <a:gd name="connsiteX6" fmla="*/ 275210 w 742198"/>
              <a:gd name="connsiteY6" fmla="*/ 2426969 h 2429139"/>
              <a:gd name="connsiteX7" fmla="*/ 0 w 742198"/>
              <a:gd name="connsiteY7" fmla="*/ 2428155 h 2429139"/>
              <a:gd name="connsiteX0" fmla="*/ 6628 w 742198"/>
              <a:gd name="connsiteY0" fmla="*/ 0 h 2443297"/>
              <a:gd name="connsiteX1" fmla="*/ 466660 w 742198"/>
              <a:gd name="connsiteY1" fmla="*/ 112384 h 2443297"/>
              <a:gd name="connsiteX2" fmla="*/ 466660 w 742198"/>
              <a:gd name="connsiteY2" fmla="*/ 1010836 h 2443297"/>
              <a:gd name="connsiteX3" fmla="*/ 658110 w 742198"/>
              <a:gd name="connsiteY3" fmla="*/ 1172205 h 2443297"/>
              <a:gd name="connsiteX4" fmla="*/ 466660 w 742198"/>
              <a:gd name="connsiteY4" fmla="*/ 1333574 h 2443297"/>
              <a:gd name="connsiteX5" fmla="*/ 466660 w 742198"/>
              <a:gd name="connsiteY5" fmla="*/ 2265600 h 2443297"/>
              <a:gd name="connsiteX6" fmla="*/ 275210 w 742198"/>
              <a:gd name="connsiteY6" fmla="*/ 2426969 h 2443297"/>
              <a:gd name="connsiteX7" fmla="*/ 6628 w 742198"/>
              <a:gd name="connsiteY7" fmla="*/ 0 h 2443297"/>
              <a:gd name="connsiteX0" fmla="*/ 27848 w 742198"/>
              <a:gd name="connsiteY0" fmla="*/ 16329 h 2443297"/>
              <a:gd name="connsiteX1" fmla="*/ 466661 w 742198"/>
              <a:gd name="connsiteY1" fmla="*/ 79727 h 2443297"/>
              <a:gd name="connsiteX2" fmla="*/ 466660 w 742198"/>
              <a:gd name="connsiteY2" fmla="*/ 1010836 h 2443297"/>
              <a:gd name="connsiteX3" fmla="*/ 742198 w 742198"/>
              <a:gd name="connsiteY3" fmla="*/ 1188534 h 2443297"/>
              <a:gd name="connsiteX4" fmla="*/ 466660 w 742198"/>
              <a:gd name="connsiteY4" fmla="*/ 1333574 h 2443297"/>
              <a:gd name="connsiteX5" fmla="*/ 445642 w 742198"/>
              <a:gd name="connsiteY5" fmla="*/ 2330914 h 2443297"/>
              <a:gd name="connsiteX6" fmla="*/ 212145 w 742198"/>
              <a:gd name="connsiteY6" fmla="*/ 2443297 h 2443297"/>
              <a:gd name="connsiteX7" fmla="*/ 0 w 742198"/>
              <a:gd name="connsiteY7" fmla="*/ 2428155 h 2443297"/>
              <a:gd name="connsiteX0" fmla="*/ 6628 w 742198"/>
              <a:gd name="connsiteY0" fmla="*/ 0 h 2443297"/>
              <a:gd name="connsiteX1" fmla="*/ 466660 w 742198"/>
              <a:gd name="connsiteY1" fmla="*/ 112384 h 2443297"/>
              <a:gd name="connsiteX2" fmla="*/ 466660 w 742198"/>
              <a:gd name="connsiteY2" fmla="*/ 1010836 h 2443297"/>
              <a:gd name="connsiteX3" fmla="*/ 658110 w 742198"/>
              <a:gd name="connsiteY3" fmla="*/ 1172205 h 2443297"/>
              <a:gd name="connsiteX4" fmla="*/ 466660 w 742198"/>
              <a:gd name="connsiteY4" fmla="*/ 1333574 h 2443297"/>
              <a:gd name="connsiteX5" fmla="*/ 466660 w 742198"/>
              <a:gd name="connsiteY5" fmla="*/ 2265600 h 2443297"/>
              <a:gd name="connsiteX6" fmla="*/ 275210 w 742198"/>
              <a:gd name="connsiteY6" fmla="*/ 2426969 h 2443297"/>
              <a:gd name="connsiteX7" fmla="*/ 6628 w 742198"/>
              <a:gd name="connsiteY7" fmla="*/ 0 h 2443297"/>
              <a:gd name="connsiteX0" fmla="*/ 27848 w 742198"/>
              <a:gd name="connsiteY0" fmla="*/ 16329 h 2443297"/>
              <a:gd name="connsiteX1" fmla="*/ 466661 w 742198"/>
              <a:gd name="connsiteY1" fmla="*/ 79727 h 2443297"/>
              <a:gd name="connsiteX2" fmla="*/ 466660 w 742198"/>
              <a:gd name="connsiteY2" fmla="*/ 1010836 h 2443297"/>
              <a:gd name="connsiteX3" fmla="*/ 742198 w 742198"/>
              <a:gd name="connsiteY3" fmla="*/ 1188534 h 2443297"/>
              <a:gd name="connsiteX4" fmla="*/ 466660 w 742198"/>
              <a:gd name="connsiteY4" fmla="*/ 1333574 h 2443297"/>
              <a:gd name="connsiteX5" fmla="*/ 445642 w 742198"/>
              <a:gd name="connsiteY5" fmla="*/ 2330914 h 2443297"/>
              <a:gd name="connsiteX6" fmla="*/ 212145 w 742198"/>
              <a:gd name="connsiteY6" fmla="*/ 2443297 h 2443297"/>
              <a:gd name="connsiteX7" fmla="*/ 0 w 742198"/>
              <a:gd name="connsiteY7" fmla="*/ 2428155 h 244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2198" h="2443297" stroke="0" extrusionOk="0">
                <a:moveTo>
                  <a:pt x="6628" y="0"/>
                </a:moveTo>
                <a:cubicBezTo>
                  <a:pt x="112363" y="0"/>
                  <a:pt x="466660" y="23262"/>
                  <a:pt x="466660" y="112384"/>
                </a:cubicBezTo>
                <a:lnTo>
                  <a:pt x="466660" y="1010836"/>
                </a:lnTo>
                <a:cubicBezTo>
                  <a:pt x="466660" y="1099958"/>
                  <a:pt x="552375" y="1172205"/>
                  <a:pt x="658110" y="1172205"/>
                </a:cubicBezTo>
                <a:cubicBezTo>
                  <a:pt x="552375" y="1172205"/>
                  <a:pt x="466660" y="1244452"/>
                  <a:pt x="466660" y="1333574"/>
                </a:cubicBezTo>
                <a:lnTo>
                  <a:pt x="466660" y="2265600"/>
                </a:lnTo>
                <a:cubicBezTo>
                  <a:pt x="466660" y="2354722"/>
                  <a:pt x="625872" y="2410640"/>
                  <a:pt x="275210" y="2426969"/>
                </a:cubicBezTo>
                <a:cubicBezTo>
                  <a:pt x="-24534" y="2379981"/>
                  <a:pt x="695624" y="46989"/>
                  <a:pt x="6628" y="0"/>
                </a:cubicBezTo>
                <a:close/>
              </a:path>
              <a:path w="742198" h="2443297" fill="none">
                <a:moveTo>
                  <a:pt x="27848" y="16329"/>
                </a:moveTo>
                <a:cubicBezTo>
                  <a:pt x="133583" y="16329"/>
                  <a:pt x="466661" y="-9395"/>
                  <a:pt x="466661" y="79727"/>
                </a:cubicBezTo>
                <a:cubicBezTo>
                  <a:pt x="466661" y="390097"/>
                  <a:pt x="466660" y="700466"/>
                  <a:pt x="466660" y="1010836"/>
                </a:cubicBezTo>
                <a:cubicBezTo>
                  <a:pt x="466660" y="1099958"/>
                  <a:pt x="636463" y="1188534"/>
                  <a:pt x="742198" y="1188534"/>
                </a:cubicBezTo>
                <a:cubicBezTo>
                  <a:pt x="636463" y="1188534"/>
                  <a:pt x="466660" y="1244452"/>
                  <a:pt x="466660" y="1333574"/>
                </a:cubicBezTo>
                <a:lnTo>
                  <a:pt x="445642" y="2330914"/>
                </a:lnTo>
                <a:cubicBezTo>
                  <a:pt x="445642" y="2420036"/>
                  <a:pt x="317880" y="2443297"/>
                  <a:pt x="212145" y="2443297"/>
                </a:cubicBezTo>
                <a:cubicBezTo>
                  <a:pt x="-138537" y="2426847"/>
                  <a:pt x="193507" y="2441516"/>
                  <a:pt x="0" y="2428155"/>
                </a:cubicBezTo>
              </a:path>
            </a:pathLst>
          </a:custGeom>
          <a:ln w="60325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99751" y="4176924"/>
            <a:ext cx="2259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অঋণাত্ম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Left Brace 8"/>
          <p:cNvSpPr/>
          <p:nvPr/>
        </p:nvSpPr>
        <p:spPr>
          <a:xfrm rot="16200000">
            <a:off x="2851263" y="2244684"/>
            <a:ext cx="1560908" cy="4312784"/>
          </a:xfrm>
          <a:custGeom>
            <a:avLst/>
            <a:gdLst>
              <a:gd name="connsiteX0" fmla="*/ 581194 w 581194"/>
              <a:gd name="connsiteY0" fmla="*/ 4066886 h 4066886"/>
              <a:gd name="connsiteX1" fmla="*/ 290597 w 581194"/>
              <a:gd name="connsiteY1" fmla="*/ 3876580 h 4066886"/>
              <a:gd name="connsiteX2" fmla="*/ 290597 w 581194"/>
              <a:gd name="connsiteY2" fmla="*/ 2237170 h 4066886"/>
              <a:gd name="connsiteX3" fmla="*/ 0 w 581194"/>
              <a:gd name="connsiteY3" fmla="*/ 2046864 h 4066886"/>
              <a:gd name="connsiteX4" fmla="*/ 290597 w 581194"/>
              <a:gd name="connsiteY4" fmla="*/ 1856558 h 4066886"/>
              <a:gd name="connsiteX5" fmla="*/ 290597 w 581194"/>
              <a:gd name="connsiteY5" fmla="*/ 190306 h 4066886"/>
              <a:gd name="connsiteX6" fmla="*/ 581194 w 581194"/>
              <a:gd name="connsiteY6" fmla="*/ 0 h 4066886"/>
              <a:gd name="connsiteX7" fmla="*/ 581194 w 581194"/>
              <a:gd name="connsiteY7" fmla="*/ 4066886 h 4066886"/>
              <a:gd name="connsiteX0" fmla="*/ 581194 w 581194"/>
              <a:gd name="connsiteY0" fmla="*/ 4066886 h 4066886"/>
              <a:gd name="connsiteX1" fmla="*/ 290597 w 581194"/>
              <a:gd name="connsiteY1" fmla="*/ 3876580 h 4066886"/>
              <a:gd name="connsiteX2" fmla="*/ 290597 w 581194"/>
              <a:gd name="connsiteY2" fmla="*/ 2237170 h 4066886"/>
              <a:gd name="connsiteX3" fmla="*/ 0 w 581194"/>
              <a:gd name="connsiteY3" fmla="*/ 2046864 h 4066886"/>
              <a:gd name="connsiteX4" fmla="*/ 290597 w 581194"/>
              <a:gd name="connsiteY4" fmla="*/ 1856558 h 4066886"/>
              <a:gd name="connsiteX5" fmla="*/ 290597 w 581194"/>
              <a:gd name="connsiteY5" fmla="*/ 190306 h 4066886"/>
              <a:gd name="connsiteX6" fmla="*/ 581194 w 581194"/>
              <a:gd name="connsiteY6" fmla="*/ 0 h 4066886"/>
              <a:gd name="connsiteX0" fmla="*/ 581194 w 1577237"/>
              <a:gd name="connsiteY0" fmla="*/ 4132200 h 4132200"/>
              <a:gd name="connsiteX1" fmla="*/ 290597 w 1577237"/>
              <a:gd name="connsiteY1" fmla="*/ 3941894 h 4132200"/>
              <a:gd name="connsiteX2" fmla="*/ 290597 w 1577237"/>
              <a:gd name="connsiteY2" fmla="*/ 2302484 h 4132200"/>
              <a:gd name="connsiteX3" fmla="*/ 0 w 1577237"/>
              <a:gd name="connsiteY3" fmla="*/ 2112178 h 4132200"/>
              <a:gd name="connsiteX4" fmla="*/ 290597 w 1577237"/>
              <a:gd name="connsiteY4" fmla="*/ 1921872 h 4132200"/>
              <a:gd name="connsiteX5" fmla="*/ 290597 w 1577237"/>
              <a:gd name="connsiteY5" fmla="*/ 255620 h 4132200"/>
              <a:gd name="connsiteX6" fmla="*/ 581194 w 1577237"/>
              <a:gd name="connsiteY6" fmla="*/ 65314 h 4132200"/>
              <a:gd name="connsiteX7" fmla="*/ 581194 w 1577237"/>
              <a:gd name="connsiteY7" fmla="*/ 4132200 h 4132200"/>
              <a:gd name="connsiteX0" fmla="*/ 581194 w 1577237"/>
              <a:gd name="connsiteY0" fmla="*/ 4132200 h 4132200"/>
              <a:gd name="connsiteX1" fmla="*/ 290597 w 1577237"/>
              <a:gd name="connsiteY1" fmla="*/ 3941894 h 4132200"/>
              <a:gd name="connsiteX2" fmla="*/ 290597 w 1577237"/>
              <a:gd name="connsiteY2" fmla="*/ 2302484 h 4132200"/>
              <a:gd name="connsiteX3" fmla="*/ 0 w 1577237"/>
              <a:gd name="connsiteY3" fmla="*/ 2112178 h 4132200"/>
              <a:gd name="connsiteX4" fmla="*/ 290597 w 1577237"/>
              <a:gd name="connsiteY4" fmla="*/ 1921872 h 4132200"/>
              <a:gd name="connsiteX5" fmla="*/ 290597 w 1577237"/>
              <a:gd name="connsiteY5" fmla="*/ 255620 h 4132200"/>
              <a:gd name="connsiteX6" fmla="*/ 1577237 w 1577237"/>
              <a:gd name="connsiteY6" fmla="*/ 0 h 4132200"/>
              <a:gd name="connsiteX0" fmla="*/ 581194 w 1560908"/>
              <a:gd name="connsiteY0" fmla="*/ 4262827 h 4262827"/>
              <a:gd name="connsiteX1" fmla="*/ 290597 w 1560908"/>
              <a:gd name="connsiteY1" fmla="*/ 4072521 h 4262827"/>
              <a:gd name="connsiteX2" fmla="*/ 290597 w 1560908"/>
              <a:gd name="connsiteY2" fmla="*/ 2433111 h 4262827"/>
              <a:gd name="connsiteX3" fmla="*/ 0 w 1560908"/>
              <a:gd name="connsiteY3" fmla="*/ 2242805 h 4262827"/>
              <a:gd name="connsiteX4" fmla="*/ 290597 w 1560908"/>
              <a:gd name="connsiteY4" fmla="*/ 2052499 h 4262827"/>
              <a:gd name="connsiteX5" fmla="*/ 290597 w 1560908"/>
              <a:gd name="connsiteY5" fmla="*/ 386247 h 4262827"/>
              <a:gd name="connsiteX6" fmla="*/ 581194 w 1560908"/>
              <a:gd name="connsiteY6" fmla="*/ 195941 h 4262827"/>
              <a:gd name="connsiteX7" fmla="*/ 581194 w 1560908"/>
              <a:gd name="connsiteY7" fmla="*/ 4262827 h 4262827"/>
              <a:gd name="connsiteX0" fmla="*/ 581194 w 1560908"/>
              <a:gd name="connsiteY0" fmla="*/ 4262827 h 4262827"/>
              <a:gd name="connsiteX1" fmla="*/ 290597 w 1560908"/>
              <a:gd name="connsiteY1" fmla="*/ 4072521 h 4262827"/>
              <a:gd name="connsiteX2" fmla="*/ 290597 w 1560908"/>
              <a:gd name="connsiteY2" fmla="*/ 2433111 h 4262827"/>
              <a:gd name="connsiteX3" fmla="*/ 0 w 1560908"/>
              <a:gd name="connsiteY3" fmla="*/ 2242805 h 4262827"/>
              <a:gd name="connsiteX4" fmla="*/ 290597 w 1560908"/>
              <a:gd name="connsiteY4" fmla="*/ 2052499 h 4262827"/>
              <a:gd name="connsiteX5" fmla="*/ 290597 w 1560908"/>
              <a:gd name="connsiteY5" fmla="*/ 386247 h 4262827"/>
              <a:gd name="connsiteX6" fmla="*/ 1560908 w 1560908"/>
              <a:gd name="connsiteY6" fmla="*/ 0 h 4262827"/>
              <a:gd name="connsiteX0" fmla="*/ 581194 w 1560908"/>
              <a:gd name="connsiteY0" fmla="*/ 4262827 h 4262827"/>
              <a:gd name="connsiteX1" fmla="*/ 290597 w 1560908"/>
              <a:gd name="connsiteY1" fmla="*/ 4072521 h 4262827"/>
              <a:gd name="connsiteX2" fmla="*/ 290597 w 1560908"/>
              <a:gd name="connsiteY2" fmla="*/ 2433111 h 4262827"/>
              <a:gd name="connsiteX3" fmla="*/ 0 w 1560908"/>
              <a:gd name="connsiteY3" fmla="*/ 2242805 h 4262827"/>
              <a:gd name="connsiteX4" fmla="*/ 290597 w 1560908"/>
              <a:gd name="connsiteY4" fmla="*/ 2052499 h 4262827"/>
              <a:gd name="connsiteX5" fmla="*/ 290597 w 1560908"/>
              <a:gd name="connsiteY5" fmla="*/ 386247 h 4262827"/>
              <a:gd name="connsiteX6" fmla="*/ 515880 w 1560908"/>
              <a:gd name="connsiteY6" fmla="*/ 81644 h 4262827"/>
              <a:gd name="connsiteX7" fmla="*/ 581194 w 1560908"/>
              <a:gd name="connsiteY7" fmla="*/ 4262827 h 4262827"/>
              <a:gd name="connsiteX0" fmla="*/ 581194 w 1560908"/>
              <a:gd name="connsiteY0" fmla="*/ 4262827 h 4262827"/>
              <a:gd name="connsiteX1" fmla="*/ 290597 w 1560908"/>
              <a:gd name="connsiteY1" fmla="*/ 4072521 h 4262827"/>
              <a:gd name="connsiteX2" fmla="*/ 290597 w 1560908"/>
              <a:gd name="connsiteY2" fmla="*/ 2433111 h 4262827"/>
              <a:gd name="connsiteX3" fmla="*/ 0 w 1560908"/>
              <a:gd name="connsiteY3" fmla="*/ 2242805 h 4262827"/>
              <a:gd name="connsiteX4" fmla="*/ 290597 w 1560908"/>
              <a:gd name="connsiteY4" fmla="*/ 2052499 h 4262827"/>
              <a:gd name="connsiteX5" fmla="*/ 290597 w 1560908"/>
              <a:gd name="connsiteY5" fmla="*/ 386247 h 4262827"/>
              <a:gd name="connsiteX6" fmla="*/ 1560908 w 1560908"/>
              <a:gd name="connsiteY6" fmla="*/ 0 h 4262827"/>
              <a:gd name="connsiteX0" fmla="*/ 581194 w 1560908"/>
              <a:gd name="connsiteY0" fmla="*/ 4262827 h 4262827"/>
              <a:gd name="connsiteX1" fmla="*/ 290597 w 1560908"/>
              <a:gd name="connsiteY1" fmla="*/ 4072521 h 4262827"/>
              <a:gd name="connsiteX2" fmla="*/ 290597 w 1560908"/>
              <a:gd name="connsiteY2" fmla="*/ 2433111 h 4262827"/>
              <a:gd name="connsiteX3" fmla="*/ 0 w 1560908"/>
              <a:gd name="connsiteY3" fmla="*/ 2242805 h 4262827"/>
              <a:gd name="connsiteX4" fmla="*/ 290597 w 1560908"/>
              <a:gd name="connsiteY4" fmla="*/ 2052499 h 4262827"/>
              <a:gd name="connsiteX5" fmla="*/ 290597 w 1560908"/>
              <a:gd name="connsiteY5" fmla="*/ 386247 h 4262827"/>
              <a:gd name="connsiteX6" fmla="*/ 515880 w 1560908"/>
              <a:gd name="connsiteY6" fmla="*/ 81644 h 4262827"/>
              <a:gd name="connsiteX7" fmla="*/ 581194 w 1560908"/>
              <a:gd name="connsiteY7" fmla="*/ 4262827 h 4262827"/>
              <a:gd name="connsiteX0" fmla="*/ 581194 w 1560908"/>
              <a:gd name="connsiteY0" fmla="*/ 4262827 h 4262827"/>
              <a:gd name="connsiteX1" fmla="*/ 290597 w 1560908"/>
              <a:gd name="connsiteY1" fmla="*/ 4072521 h 4262827"/>
              <a:gd name="connsiteX2" fmla="*/ 290597 w 1560908"/>
              <a:gd name="connsiteY2" fmla="*/ 2433111 h 4262827"/>
              <a:gd name="connsiteX3" fmla="*/ 0 w 1560908"/>
              <a:gd name="connsiteY3" fmla="*/ 2242805 h 4262827"/>
              <a:gd name="connsiteX4" fmla="*/ 290597 w 1560908"/>
              <a:gd name="connsiteY4" fmla="*/ 2052499 h 4262827"/>
              <a:gd name="connsiteX5" fmla="*/ 290597 w 1560908"/>
              <a:gd name="connsiteY5" fmla="*/ 386247 h 4262827"/>
              <a:gd name="connsiteX6" fmla="*/ 1560908 w 1560908"/>
              <a:gd name="connsiteY6" fmla="*/ 0 h 4262827"/>
              <a:gd name="connsiteX0" fmla="*/ 581194 w 1560908"/>
              <a:gd name="connsiteY0" fmla="*/ 4262827 h 4262827"/>
              <a:gd name="connsiteX1" fmla="*/ 290597 w 1560908"/>
              <a:gd name="connsiteY1" fmla="*/ 4072521 h 4262827"/>
              <a:gd name="connsiteX2" fmla="*/ 290597 w 1560908"/>
              <a:gd name="connsiteY2" fmla="*/ 2433111 h 4262827"/>
              <a:gd name="connsiteX3" fmla="*/ 0 w 1560908"/>
              <a:gd name="connsiteY3" fmla="*/ 2242805 h 4262827"/>
              <a:gd name="connsiteX4" fmla="*/ 290597 w 1560908"/>
              <a:gd name="connsiteY4" fmla="*/ 2052499 h 4262827"/>
              <a:gd name="connsiteX5" fmla="*/ 290597 w 1560908"/>
              <a:gd name="connsiteY5" fmla="*/ 386247 h 4262827"/>
              <a:gd name="connsiteX6" fmla="*/ 760808 w 1560908"/>
              <a:gd name="connsiteY6" fmla="*/ 146959 h 4262827"/>
              <a:gd name="connsiteX7" fmla="*/ 581194 w 1560908"/>
              <a:gd name="connsiteY7" fmla="*/ 4262827 h 4262827"/>
              <a:gd name="connsiteX0" fmla="*/ 581194 w 1560908"/>
              <a:gd name="connsiteY0" fmla="*/ 4262827 h 4262827"/>
              <a:gd name="connsiteX1" fmla="*/ 290597 w 1560908"/>
              <a:gd name="connsiteY1" fmla="*/ 4072521 h 4262827"/>
              <a:gd name="connsiteX2" fmla="*/ 290597 w 1560908"/>
              <a:gd name="connsiteY2" fmla="*/ 2433111 h 4262827"/>
              <a:gd name="connsiteX3" fmla="*/ 0 w 1560908"/>
              <a:gd name="connsiteY3" fmla="*/ 2242805 h 4262827"/>
              <a:gd name="connsiteX4" fmla="*/ 290597 w 1560908"/>
              <a:gd name="connsiteY4" fmla="*/ 2052499 h 4262827"/>
              <a:gd name="connsiteX5" fmla="*/ 290597 w 1560908"/>
              <a:gd name="connsiteY5" fmla="*/ 386247 h 4262827"/>
              <a:gd name="connsiteX6" fmla="*/ 1560908 w 1560908"/>
              <a:gd name="connsiteY6" fmla="*/ 0 h 4262827"/>
              <a:gd name="connsiteX0" fmla="*/ 581194 w 1560908"/>
              <a:gd name="connsiteY0" fmla="*/ 4262827 h 4262827"/>
              <a:gd name="connsiteX1" fmla="*/ 290597 w 1560908"/>
              <a:gd name="connsiteY1" fmla="*/ 4072521 h 4262827"/>
              <a:gd name="connsiteX2" fmla="*/ 290597 w 1560908"/>
              <a:gd name="connsiteY2" fmla="*/ 2433111 h 4262827"/>
              <a:gd name="connsiteX3" fmla="*/ 0 w 1560908"/>
              <a:gd name="connsiteY3" fmla="*/ 2242805 h 4262827"/>
              <a:gd name="connsiteX4" fmla="*/ 290597 w 1560908"/>
              <a:gd name="connsiteY4" fmla="*/ 2052499 h 4262827"/>
              <a:gd name="connsiteX5" fmla="*/ 290597 w 1560908"/>
              <a:gd name="connsiteY5" fmla="*/ 386247 h 4262827"/>
              <a:gd name="connsiteX6" fmla="*/ 760808 w 1560908"/>
              <a:gd name="connsiteY6" fmla="*/ 146959 h 4262827"/>
              <a:gd name="connsiteX7" fmla="*/ 581194 w 1560908"/>
              <a:gd name="connsiteY7" fmla="*/ 4262827 h 4262827"/>
              <a:gd name="connsiteX0" fmla="*/ 581194 w 1560908"/>
              <a:gd name="connsiteY0" fmla="*/ 4262827 h 4262827"/>
              <a:gd name="connsiteX1" fmla="*/ 290597 w 1560908"/>
              <a:gd name="connsiteY1" fmla="*/ 4072521 h 4262827"/>
              <a:gd name="connsiteX2" fmla="*/ 290597 w 1560908"/>
              <a:gd name="connsiteY2" fmla="*/ 2433111 h 4262827"/>
              <a:gd name="connsiteX3" fmla="*/ 0 w 1560908"/>
              <a:gd name="connsiteY3" fmla="*/ 2242805 h 4262827"/>
              <a:gd name="connsiteX4" fmla="*/ 290597 w 1560908"/>
              <a:gd name="connsiteY4" fmla="*/ 2052499 h 4262827"/>
              <a:gd name="connsiteX5" fmla="*/ 290597 w 1560908"/>
              <a:gd name="connsiteY5" fmla="*/ 386250 h 4262827"/>
              <a:gd name="connsiteX6" fmla="*/ 1560908 w 1560908"/>
              <a:gd name="connsiteY6" fmla="*/ 0 h 4262827"/>
              <a:gd name="connsiteX0" fmla="*/ 581194 w 1560908"/>
              <a:gd name="connsiteY0" fmla="*/ 4262827 h 4262827"/>
              <a:gd name="connsiteX1" fmla="*/ 290597 w 1560908"/>
              <a:gd name="connsiteY1" fmla="*/ 4072521 h 4262827"/>
              <a:gd name="connsiteX2" fmla="*/ 290597 w 1560908"/>
              <a:gd name="connsiteY2" fmla="*/ 2433111 h 4262827"/>
              <a:gd name="connsiteX3" fmla="*/ 0 w 1560908"/>
              <a:gd name="connsiteY3" fmla="*/ 2242805 h 4262827"/>
              <a:gd name="connsiteX4" fmla="*/ 290597 w 1560908"/>
              <a:gd name="connsiteY4" fmla="*/ 2052499 h 4262827"/>
              <a:gd name="connsiteX5" fmla="*/ 290597 w 1560908"/>
              <a:gd name="connsiteY5" fmla="*/ 386247 h 4262827"/>
              <a:gd name="connsiteX6" fmla="*/ 842451 w 1560908"/>
              <a:gd name="connsiteY6" fmla="*/ 114302 h 4262827"/>
              <a:gd name="connsiteX7" fmla="*/ 581194 w 1560908"/>
              <a:gd name="connsiteY7" fmla="*/ 4262827 h 4262827"/>
              <a:gd name="connsiteX0" fmla="*/ 581194 w 1560908"/>
              <a:gd name="connsiteY0" fmla="*/ 4262827 h 4262827"/>
              <a:gd name="connsiteX1" fmla="*/ 290597 w 1560908"/>
              <a:gd name="connsiteY1" fmla="*/ 4072521 h 4262827"/>
              <a:gd name="connsiteX2" fmla="*/ 290597 w 1560908"/>
              <a:gd name="connsiteY2" fmla="*/ 2433111 h 4262827"/>
              <a:gd name="connsiteX3" fmla="*/ 0 w 1560908"/>
              <a:gd name="connsiteY3" fmla="*/ 2242805 h 4262827"/>
              <a:gd name="connsiteX4" fmla="*/ 290597 w 1560908"/>
              <a:gd name="connsiteY4" fmla="*/ 2052499 h 4262827"/>
              <a:gd name="connsiteX5" fmla="*/ 290597 w 1560908"/>
              <a:gd name="connsiteY5" fmla="*/ 386250 h 4262827"/>
              <a:gd name="connsiteX6" fmla="*/ 1560908 w 1560908"/>
              <a:gd name="connsiteY6" fmla="*/ 0 h 4262827"/>
              <a:gd name="connsiteX0" fmla="*/ 581194 w 1560908"/>
              <a:gd name="connsiteY0" fmla="*/ 4262827 h 4262827"/>
              <a:gd name="connsiteX1" fmla="*/ 290597 w 1560908"/>
              <a:gd name="connsiteY1" fmla="*/ 4072521 h 4262827"/>
              <a:gd name="connsiteX2" fmla="*/ 290597 w 1560908"/>
              <a:gd name="connsiteY2" fmla="*/ 2433111 h 4262827"/>
              <a:gd name="connsiteX3" fmla="*/ 0 w 1560908"/>
              <a:gd name="connsiteY3" fmla="*/ 2242805 h 4262827"/>
              <a:gd name="connsiteX4" fmla="*/ 290597 w 1560908"/>
              <a:gd name="connsiteY4" fmla="*/ 2052499 h 4262827"/>
              <a:gd name="connsiteX5" fmla="*/ 290597 w 1560908"/>
              <a:gd name="connsiteY5" fmla="*/ 386247 h 4262827"/>
              <a:gd name="connsiteX6" fmla="*/ 842451 w 1560908"/>
              <a:gd name="connsiteY6" fmla="*/ 114302 h 4262827"/>
              <a:gd name="connsiteX7" fmla="*/ 581194 w 1560908"/>
              <a:gd name="connsiteY7" fmla="*/ 4262827 h 4262827"/>
              <a:gd name="connsiteX0" fmla="*/ 581194 w 1560908"/>
              <a:gd name="connsiteY0" fmla="*/ 4262827 h 4262827"/>
              <a:gd name="connsiteX1" fmla="*/ 290597 w 1560908"/>
              <a:gd name="connsiteY1" fmla="*/ 4072521 h 4262827"/>
              <a:gd name="connsiteX2" fmla="*/ 290597 w 1560908"/>
              <a:gd name="connsiteY2" fmla="*/ 2433111 h 4262827"/>
              <a:gd name="connsiteX3" fmla="*/ 0 w 1560908"/>
              <a:gd name="connsiteY3" fmla="*/ 2242805 h 4262827"/>
              <a:gd name="connsiteX4" fmla="*/ 290597 w 1560908"/>
              <a:gd name="connsiteY4" fmla="*/ 2052499 h 4262827"/>
              <a:gd name="connsiteX5" fmla="*/ 290597 w 1560908"/>
              <a:gd name="connsiteY5" fmla="*/ 386250 h 4262827"/>
              <a:gd name="connsiteX6" fmla="*/ 1560908 w 1560908"/>
              <a:gd name="connsiteY6" fmla="*/ 0 h 4262827"/>
              <a:gd name="connsiteX0" fmla="*/ 581194 w 1560908"/>
              <a:gd name="connsiteY0" fmla="*/ 4262827 h 4262827"/>
              <a:gd name="connsiteX1" fmla="*/ 290597 w 1560908"/>
              <a:gd name="connsiteY1" fmla="*/ 4072521 h 4262827"/>
              <a:gd name="connsiteX2" fmla="*/ 290597 w 1560908"/>
              <a:gd name="connsiteY2" fmla="*/ 2433111 h 4262827"/>
              <a:gd name="connsiteX3" fmla="*/ 0 w 1560908"/>
              <a:gd name="connsiteY3" fmla="*/ 2242805 h 4262827"/>
              <a:gd name="connsiteX4" fmla="*/ 290597 w 1560908"/>
              <a:gd name="connsiteY4" fmla="*/ 2052499 h 4262827"/>
              <a:gd name="connsiteX5" fmla="*/ 290597 w 1560908"/>
              <a:gd name="connsiteY5" fmla="*/ 386247 h 4262827"/>
              <a:gd name="connsiteX6" fmla="*/ 842451 w 1560908"/>
              <a:gd name="connsiteY6" fmla="*/ 114302 h 4262827"/>
              <a:gd name="connsiteX7" fmla="*/ 581194 w 1560908"/>
              <a:gd name="connsiteY7" fmla="*/ 4262827 h 4262827"/>
              <a:gd name="connsiteX0" fmla="*/ 581194 w 1560908"/>
              <a:gd name="connsiteY0" fmla="*/ 4262827 h 4262827"/>
              <a:gd name="connsiteX1" fmla="*/ 290597 w 1560908"/>
              <a:gd name="connsiteY1" fmla="*/ 4072521 h 4262827"/>
              <a:gd name="connsiteX2" fmla="*/ 290597 w 1560908"/>
              <a:gd name="connsiteY2" fmla="*/ 2433111 h 4262827"/>
              <a:gd name="connsiteX3" fmla="*/ 0 w 1560908"/>
              <a:gd name="connsiteY3" fmla="*/ 2242805 h 4262827"/>
              <a:gd name="connsiteX4" fmla="*/ 290597 w 1560908"/>
              <a:gd name="connsiteY4" fmla="*/ 2052499 h 4262827"/>
              <a:gd name="connsiteX5" fmla="*/ 290597 w 1560908"/>
              <a:gd name="connsiteY5" fmla="*/ 386250 h 4262827"/>
              <a:gd name="connsiteX6" fmla="*/ 1560908 w 1560908"/>
              <a:gd name="connsiteY6" fmla="*/ 0 h 4262827"/>
              <a:gd name="connsiteX0" fmla="*/ 581194 w 1560908"/>
              <a:gd name="connsiteY0" fmla="*/ 4262827 h 4262827"/>
              <a:gd name="connsiteX1" fmla="*/ 290597 w 1560908"/>
              <a:gd name="connsiteY1" fmla="*/ 4072521 h 4262827"/>
              <a:gd name="connsiteX2" fmla="*/ 290597 w 1560908"/>
              <a:gd name="connsiteY2" fmla="*/ 2433111 h 4262827"/>
              <a:gd name="connsiteX3" fmla="*/ 0 w 1560908"/>
              <a:gd name="connsiteY3" fmla="*/ 2242805 h 4262827"/>
              <a:gd name="connsiteX4" fmla="*/ 290597 w 1560908"/>
              <a:gd name="connsiteY4" fmla="*/ 2052499 h 4262827"/>
              <a:gd name="connsiteX5" fmla="*/ 290597 w 1560908"/>
              <a:gd name="connsiteY5" fmla="*/ 386247 h 4262827"/>
              <a:gd name="connsiteX6" fmla="*/ 842451 w 1560908"/>
              <a:gd name="connsiteY6" fmla="*/ 114302 h 4262827"/>
              <a:gd name="connsiteX7" fmla="*/ 581194 w 1560908"/>
              <a:gd name="connsiteY7" fmla="*/ 4262827 h 4262827"/>
              <a:gd name="connsiteX0" fmla="*/ 581194 w 1560908"/>
              <a:gd name="connsiteY0" fmla="*/ 4262827 h 4262827"/>
              <a:gd name="connsiteX1" fmla="*/ 290597 w 1560908"/>
              <a:gd name="connsiteY1" fmla="*/ 4072521 h 4262827"/>
              <a:gd name="connsiteX2" fmla="*/ 290597 w 1560908"/>
              <a:gd name="connsiteY2" fmla="*/ 2433111 h 4262827"/>
              <a:gd name="connsiteX3" fmla="*/ 0 w 1560908"/>
              <a:gd name="connsiteY3" fmla="*/ 2242805 h 4262827"/>
              <a:gd name="connsiteX4" fmla="*/ 290597 w 1560908"/>
              <a:gd name="connsiteY4" fmla="*/ 2052499 h 4262827"/>
              <a:gd name="connsiteX5" fmla="*/ 290597 w 1560908"/>
              <a:gd name="connsiteY5" fmla="*/ 386250 h 4262827"/>
              <a:gd name="connsiteX6" fmla="*/ 1560908 w 1560908"/>
              <a:gd name="connsiteY6" fmla="*/ 0 h 4262827"/>
              <a:gd name="connsiteX0" fmla="*/ 581194 w 1560908"/>
              <a:gd name="connsiteY0" fmla="*/ 4262827 h 4262827"/>
              <a:gd name="connsiteX1" fmla="*/ 290597 w 1560908"/>
              <a:gd name="connsiteY1" fmla="*/ 4072521 h 4262827"/>
              <a:gd name="connsiteX2" fmla="*/ 290597 w 1560908"/>
              <a:gd name="connsiteY2" fmla="*/ 2433111 h 4262827"/>
              <a:gd name="connsiteX3" fmla="*/ 0 w 1560908"/>
              <a:gd name="connsiteY3" fmla="*/ 2242805 h 4262827"/>
              <a:gd name="connsiteX4" fmla="*/ 290597 w 1560908"/>
              <a:gd name="connsiteY4" fmla="*/ 2052499 h 4262827"/>
              <a:gd name="connsiteX5" fmla="*/ 290597 w 1560908"/>
              <a:gd name="connsiteY5" fmla="*/ 386247 h 4262827"/>
              <a:gd name="connsiteX6" fmla="*/ 842451 w 1560908"/>
              <a:gd name="connsiteY6" fmla="*/ 114302 h 4262827"/>
              <a:gd name="connsiteX7" fmla="*/ 581194 w 1560908"/>
              <a:gd name="connsiteY7" fmla="*/ 4262827 h 4262827"/>
              <a:gd name="connsiteX0" fmla="*/ 581194 w 1560908"/>
              <a:gd name="connsiteY0" fmla="*/ 4262827 h 4262827"/>
              <a:gd name="connsiteX1" fmla="*/ 290597 w 1560908"/>
              <a:gd name="connsiteY1" fmla="*/ 4072521 h 4262827"/>
              <a:gd name="connsiteX2" fmla="*/ 290597 w 1560908"/>
              <a:gd name="connsiteY2" fmla="*/ 2433111 h 4262827"/>
              <a:gd name="connsiteX3" fmla="*/ 0 w 1560908"/>
              <a:gd name="connsiteY3" fmla="*/ 2242805 h 4262827"/>
              <a:gd name="connsiteX4" fmla="*/ 290597 w 1560908"/>
              <a:gd name="connsiteY4" fmla="*/ 2052499 h 4262827"/>
              <a:gd name="connsiteX5" fmla="*/ 813111 w 1560908"/>
              <a:gd name="connsiteY5" fmla="*/ 271950 h 4262827"/>
              <a:gd name="connsiteX6" fmla="*/ 1560908 w 1560908"/>
              <a:gd name="connsiteY6" fmla="*/ 0 h 4262827"/>
              <a:gd name="connsiteX0" fmla="*/ 581194 w 1560908"/>
              <a:gd name="connsiteY0" fmla="*/ 4262827 h 4262827"/>
              <a:gd name="connsiteX1" fmla="*/ 290597 w 1560908"/>
              <a:gd name="connsiteY1" fmla="*/ 4072521 h 4262827"/>
              <a:gd name="connsiteX2" fmla="*/ 290597 w 1560908"/>
              <a:gd name="connsiteY2" fmla="*/ 2433111 h 4262827"/>
              <a:gd name="connsiteX3" fmla="*/ 0 w 1560908"/>
              <a:gd name="connsiteY3" fmla="*/ 2242805 h 4262827"/>
              <a:gd name="connsiteX4" fmla="*/ 290597 w 1560908"/>
              <a:gd name="connsiteY4" fmla="*/ 2052499 h 4262827"/>
              <a:gd name="connsiteX5" fmla="*/ 290597 w 1560908"/>
              <a:gd name="connsiteY5" fmla="*/ 386247 h 4262827"/>
              <a:gd name="connsiteX6" fmla="*/ 842451 w 1560908"/>
              <a:gd name="connsiteY6" fmla="*/ 163288 h 4262827"/>
              <a:gd name="connsiteX7" fmla="*/ 581194 w 1560908"/>
              <a:gd name="connsiteY7" fmla="*/ 4262827 h 4262827"/>
              <a:gd name="connsiteX0" fmla="*/ 581194 w 1560908"/>
              <a:gd name="connsiteY0" fmla="*/ 4262827 h 4262827"/>
              <a:gd name="connsiteX1" fmla="*/ 290597 w 1560908"/>
              <a:gd name="connsiteY1" fmla="*/ 4072521 h 4262827"/>
              <a:gd name="connsiteX2" fmla="*/ 290597 w 1560908"/>
              <a:gd name="connsiteY2" fmla="*/ 2433111 h 4262827"/>
              <a:gd name="connsiteX3" fmla="*/ 0 w 1560908"/>
              <a:gd name="connsiteY3" fmla="*/ 2242805 h 4262827"/>
              <a:gd name="connsiteX4" fmla="*/ 290597 w 1560908"/>
              <a:gd name="connsiteY4" fmla="*/ 2052499 h 4262827"/>
              <a:gd name="connsiteX5" fmla="*/ 813111 w 1560908"/>
              <a:gd name="connsiteY5" fmla="*/ 271950 h 4262827"/>
              <a:gd name="connsiteX6" fmla="*/ 1560908 w 1560908"/>
              <a:gd name="connsiteY6" fmla="*/ 0 h 4262827"/>
              <a:gd name="connsiteX0" fmla="*/ 581194 w 1560908"/>
              <a:gd name="connsiteY0" fmla="*/ 4262827 h 4262827"/>
              <a:gd name="connsiteX1" fmla="*/ 290597 w 1560908"/>
              <a:gd name="connsiteY1" fmla="*/ 4072521 h 4262827"/>
              <a:gd name="connsiteX2" fmla="*/ 290597 w 1560908"/>
              <a:gd name="connsiteY2" fmla="*/ 2433111 h 4262827"/>
              <a:gd name="connsiteX3" fmla="*/ 0 w 1560908"/>
              <a:gd name="connsiteY3" fmla="*/ 2242805 h 4262827"/>
              <a:gd name="connsiteX4" fmla="*/ 290597 w 1560908"/>
              <a:gd name="connsiteY4" fmla="*/ 2052499 h 4262827"/>
              <a:gd name="connsiteX5" fmla="*/ 1547896 w 1560908"/>
              <a:gd name="connsiteY5" fmla="*/ 27018 h 4262827"/>
              <a:gd name="connsiteX6" fmla="*/ 842451 w 1560908"/>
              <a:gd name="connsiteY6" fmla="*/ 163288 h 4262827"/>
              <a:gd name="connsiteX7" fmla="*/ 581194 w 1560908"/>
              <a:gd name="connsiteY7" fmla="*/ 4262827 h 4262827"/>
              <a:gd name="connsiteX0" fmla="*/ 581194 w 1560908"/>
              <a:gd name="connsiteY0" fmla="*/ 4262827 h 4262827"/>
              <a:gd name="connsiteX1" fmla="*/ 290597 w 1560908"/>
              <a:gd name="connsiteY1" fmla="*/ 4072521 h 4262827"/>
              <a:gd name="connsiteX2" fmla="*/ 290597 w 1560908"/>
              <a:gd name="connsiteY2" fmla="*/ 2433111 h 4262827"/>
              <a:gd name="connsiteX3" fmla="*/ 0 w 1560908"/>
              <a:gd name="connsiteY3" fmla="*/ 2242805 h 4262827"/>
              <a:gd name="connsiteX4" fmla="*/ 290597 w 1560908"/>
              <a:gd name="connsiteY4" fmla="*/ 2052499 h 4262827"/>
              <a:gd name="connsiteX5" fmla="*/ 813111 w 1560908"/>
              <a:gd name="connsiteY5" fmla="*/ 271950 h 4262827"/>
              <a:gd name="connsiteX6" fmla="*/ 1560908 w 1560908"/>
              <a:gd name="connsiteY6" fmla="*/ 0 h 4262827"/>
              <a:gd name="connsiteX0" fmla="*/ 581194 w 1560908"/>
              <a:gd name="connsiteY0" fmla="*/ 4263314 h 4263314"/>
              <a:gd name="connsiteX1" fmla="*/ 290597 w 1560908"/>
              <a:gd name="connsiteY1" fmla="*/ 4073008 h 4263314"/>
              <a:gd name="connsiteX2" fmla="*/ 290597 w 1560908"/>
              <a:gd name="connsiteY2" fmla="*/ 2433598 h 4263314"/>
              <a:gd name="connsiteX3" fmla="*/ 0 w 1560908"/>
              <a:gd name="connsiteY3" fmla="*/ 2243292 h 4263314"/>
              <a:gd name="connsiteX4" fmla="*/ 290597 w 1560908"/>
              <a:gd name="connsiteY4" fmla="*/ 2052986 h 4263314"/>
              <a:gd name="connsiteX5" fmla="*/ 1547896 w 1560908"/>
              <a:gd name="connsiteY5" fmla="*/ 27505 h 4263314"/>
              <a:gd name="connsiteX6" fmla="*/ 842451 w 1560908"/>
              <a:gd name="connsiteY6" fmla="*/ 163775 h 4263314"/>
              <a:gd name="connsiteX7" fmla="*/ 581194 w 1560908"/>
              <a:gd name="connsiteY7" fmla="*/ 4263314 h 4263314"/>
              <a:gd name="connsiteX0" fmla="*/ 581194 w 1560908"/>
              <a:gd name="connsiteY0" fmla="*/ 4263314 h 4263314"/>
              <a:gd name="connsiteX1" fmla="*/ 290597 w 1560908"/>
              <a:gd name="connsiteY1" fmla="*/ 4073008 h 4263314"/>
              <a:gd name="connsiteX2" fmla="*/ 290597 w 1560908"/>
              <a:gd name="connsiteY2" fmla="*/ 2433598 h 4263314"/>
              <a:gd name="connsiteX3" fmla="*/ 0 w 1560908"/>
              <a:gd name="connsiteY3" fmla="*/ 2243292 h 4263314"/>
              <a:gd name="connsiteX4" fmla="*/ 290597 w 1560908"/>
              <a:gd name="connsiteY4" fmla="*/ 2052986 h 4263314"/>
              <a:gd name="connsiteX5" fmla="*/ 323254 w 1560908"/>
              <a:gd name="connsiteY5" fmla="*/ 92826 h 4263314"/>
              <a:gd name="connsiteX6" fmla="*/ 1560908 w 1560908"/>
              <a:gd name="connsiteY6" fmla="*/ 487 h 4263314"/>
              <a:gd name="connsiteX0" fmla="*/ 581194 w 1560908"/>
              <a:gd name="connsiteY0" fmla="*/ 4311810 h 4311810"/>
              <a:gd name="connsiteX1" fmla="*/ 290597 w 1560908"/>
              <a:gd name="connsiteY1" fmla="*/ 4121504 h 4311810"/>
              <a:gd name="connsiteX2" fmla="*/ 290597 w 1560908"/>
              <a:gd name="connsiteY2" fmla="*/ 2482094 h 4311810"/>
              <a:gd name="connsiteX3" fmla="*/ 0 w 1560908"/>
              <a:gd name="connsiteY3" fmla="*/ 2291788 h 4311810"/>
              <a:gd name="connsiteX4" fmla="*/ 290597 w 1560908"/>
              <a:gd name="connsiteY4" fmla="*/ 2101482 h 4311810"/>
              <a:gd name="connsiteX5" fmla="*/ 1547896 w 1560908"/>
              <a:gd name="connsiteY5" fmla="*/ 76001 h 4311810"/>
              <a:gd name="connsiteX6" fmla="*/ 711822 w 1560908"/>
              <a:gd name="connsiteY6" fmla="*/ 0 h 4311810"/>
              <a:gd name="connsiteX7" fmla="*/ 581194 w 1560908"/>
              <a:gd name="connsiteY7" fmla="*/ 4311810 h 4311810"/>
              <a:gd name="connsiteX0" fmla="*/ 581194 w 1560908"/>
              <a:gd name="connsiteY0" fmla="*/ 4311810 h 4311810"/>
              <a:gd name="connsiteX1" fmla="*/ 290597 w 1560908"/>
              <a:gd name="connsiteY1" fmla="*/ 4121504 h 4311810"/>
              <a:gd name="connsiteX2" fmla="*/ 290597 w 1560908"/>
              <a:gd name="connsiteY2" fmla="*/ 2482094 h 4311810"/>
              <a:gd name="connsiteX3" fmla="*/ 0 w 1560908"/>
              <a:gd name="connsiteY3" fmla="*/ 2291788 h 4311810"/>
              <a:gd name="connsiteX4" fmla="*/ 290597 w 1560908"/>
              <a:gd name="connsiteY4" fmla="*/ 2101482 h 4311810"/>
              <a:gd name="connsiteX5" fmla="*/ 323254 w 1560908"/>
              <a:gd name="connsiteY5" fmla="*/ 141322 h 4311810"/>
              <a:gd name="connsiteX6" fmla="*/ 1560908 w 1560908"/>
              <a:gd name="connsiteY6" fmla="*/ 48983 h 4311810"/>
              <a:gd name="connsiteX0" fmla="*/ 581194 w 1560908"/>
              <a:gd name="connsiteY0" fmla="*/ 4311810 h 4311810"/>
              <a:gd name="connsiteX1" fmla="*/ 290597 w 1560908"/>
              <a:gd name="connsiteY1" fmla="*/ 4121504 h 4311810"/>
              <a:gd name="connsiteX2" fmla="*/ 290597 w 1560908"/>
              <a:gd name="connsiteY2" fmla="*/ 2482094 h 4311810"/>
              <a:gd name="connsiteX3" fmla="*/ 0 w 1560908"/>
              <a:gd name="connsiteY3" fmla="*/ 2291788 h 4311810"/>
              <a:gd name="connsiteX4" fmla="*/ 290597 w 1560908"/>
              <a:gd name="connsiteY4" fmla="*/ 2101482 h 4311810"/>
              <a:gd name="connsiteX5" fmla="*/ 1547896 w 1560908"/>
              <a:gd name="connsiteY5" fmla="*/ 76001 h 4311810"/>
              <a:gd name="connsiteX6" fmla="*/ 711822 w 1560908"/>
              <a:gd name="connsiteY6" fmla="*/ 0 h 4311810"/>
              <a:gd name="connsiteX7" fmla="*/ 581194 w 1560908"/>
              <a:gd name="connsiteY7" fmla="*/ 4311810 h 4311810"/>
              <a:gd name="connsiteX0" fmla="*/ 581194 w 1560908"/>
              <a:gd name="connsiteY0" fmla="*/ 4311810 h 4311810"/>
              <a:gd name="connsiteX1" fmla="*/ 290597 w 1560908"/>
              <a:gd name="connsiteY1" fmla="*/ 4121504 h 4311810"/>
              <a:gd name="connsiteX2" fmla="*/ 290597 w 1560908"/>
              <a:gd name="connsiteY2" fmla="*/ 2482094 h 4311810"/>
              <a:gd name="connsiteX3" fmla="*/ 0 w 1560908"/>
              <a:gd name="connsiteY3" fmla="*/ 2291788 h 4311810"/>
              <a:gd name="connsiteX4" fmla="*/ 290597 w 1560908"/>
              <a:gd name="connsiteY4" fmla="*/ 2101482 h 4311810"/>
              <a:gd name="connsiteX5" fmla="*/ 323254 w 1560908"/>
              <a:gd name="connsiteY5" fmla="*/ 141322 h 4311810"/>
              <a:gd name="connsiteX6" fmla="*/ 1560908 w 1560908"/>
              <a:gd name="connsiteY6" fmla="*/ 48983 h 4311810"/>
              <a:gd name="connsiteX0" fmla="*/ 581194 w 1560908"/>
              <a:gd name="connsiteY0" fmla="*/ 4313223 h 4313223"/>
              <a:gd name="connsiteX1" fmla="*/ 290597 w 1560908"/>
              <a:gd name="connsiteY1" fmla="*/ 4122917 h 4313223"/>
              <a:gd name="connsiteX2" fmla="*/ 290597 w 1560908"/>
              <a:gd name="connsiteY2" fmla="*/ 2483507 h 4313223"/>
              <a:gd name="connsiteX3" fmla="*/ 0 w 1560908"/>
              <a:gd name="connsiteY3" fmla="*/ 2293201 h 4313223"/>
              <a:gd name="connsiteX4" fmla="*/ 290597 w 1560908"/>
              <a:gd name="connsiteY4" fmla="*/ 2102895 h 4313223"/>
              <a:gd name="connsiteX5" fmla="*/ 1547896 w 1560908"/>
              <a:gd name="connsiteY5" fmla="*/ 77414 h 4313223"/>
              <a:gd name="connsiteX6" fmla="*/ 711822 w 1560908"/>
              <a:gd name="connsiteY6" fmla="*/ 1413 h 4313223"/>
              <a:gd name="connsiteX7" fmla="*/ 581194 w 1560908"/>
              <a:gd name="connsiteY7" fmla="*/ 4313223 h 4313223"/>
              <a:gd name="connsiteX0" fmla="*/ 581194 w 1560908"/>
              <a:gd name="connsiteY0" fmla="*/ 4313223 h 4313223"/>
              <a:gd name="connsiteX1" fmla="*/ 290597 w 1560908"/>
              <a:gd name="connsiteY1" fmla="*/ 4122917 h 4313223"/>
              <a:gd name="connsiteX2" fmla="*/ 290597 w 1560908"/>
              <a:gd name="connsiteY2" fmla="*/ 2483507 h 4313223"/>
              <a:gd name="connsiteX3" fmla="*/ 0 w 1560908"/>
              <a:gd name="connsiteY3" fmla="*/ 2293201 h 4313223"/>
              <a:gd name="connsiteX4" fmla="*/ 290597 w 1560908"/>
              <a:gd name="connsiteY4" fmla="*/ 2102895 h 4313223"/>
              <a:gd name="connsiteX5" fmla="*/ 323254 w 1560908"/>
              <a:gd name="connsiteY5" fmla="*/ 142735 h 4313223"/>
              <a:gd name="connsiteX6" fmla="*/ 1560908 w 1560908"/>
              <a:gd name="connsiteY6" fmla="*/ 50396 h 4313223"/>
              <a:gd name="connsiteX0" fmla="*/ 581194 w 1560908"/>
              <a:gd name="connsiteY0" fmla="*/ 4313223 h 4313223"/>
              <a:gd name="connsiteX1" fmla="*/ 290597 w 1560908"/>
              <a:gd name="connsiteY1" fmla="*/ 4122917 h 4313223"/>
              <a:gd name="connsiteX2" fmla="*/ 290597 w 1560908"/>
              <a:gd name="connsiteY2" fmla="*/ 2483507 h 4313223"/>
              <a:gd name="connsiteX3" fmla="*/ 0 w 1560908"/>
              <a:gd name="connsiteY3" fmla="*/ 2293201 h 4313223"/>
              <a:gd name="connsiteX4" fmla="*/ 290597 w 1560908"/>
              <a:gd name="connsiteY4" fmla="*/ 2102895 h 4313223"/>
              <a:gd name="connsiteX5" fmla="*/ 1547896 w 1560908"/>
              <a:gd name="connsiteY5" fmla="*/ 77414 h 4313223"/>
              <a:gd name="connsiteX6" fmla="*/ 711822 w 1560908"/>
              <a:gd name="connsiteY6" fmla="*/ 1413 h 4313223"/>
              <a:gd name="connsiteX7" fmla="*/ 581194 w 1560908"/>
              <a:gd name="connsiteY7" fmla="*/ 4313223 h 4313223"/>
              <a:gd name="connsiteX0" fmla="*/ 581194 w 1560908"/>
              <a:gd name="connsiteY0" fmla="*/ 4313223 h 4313223"/>
              <a:gd name="connsiteX1" fmla="*/ 290597 w 1560908"/>
              <a:gd name="connsiteY1" fmla="*/ 4122917 h 4313223"/>
              <a:gd name="connsiteX2" fmla="*/ 290597 w 1560908"/>
              <a:gd name="connsiteY2" fmla="*/ 2483507 h 4313223"/>
              <a:gd name="connsiteX3" fmla="*/ 0 w 1560908"/>
              <a:gd name="connsiteY3" fmla="*/ 2293201 h 4313223"/>
              <a:gd name="connsiteX4" fmla="*/ 290597 w 1560908"/>
              <a:gd name="connsiteY4" fmla="*/ 2102895 h 4313223"/>
              <a:gd name="connsiteX5" fmla="*/ 323254 w 1560908"/>
              <a:gd name="connsiteY5" fmla="*/ 61095 h 4313223"/>
              <a:gd name="connsiteX6" fmla="*/ 1560908 w 1560908"/>
              <a:gd name="connsiteY6" fmla="*/ 50396 h 4313223"/>
              <a:gd name="connsiteX0" fmla="*/ 581194 w 1560908"/>
              <a:gd name="connsiteY0" fmla="*/ 4313223 h 4313223"/>
              <a:gd name="connsiteX1" fmla="*/ 290597 w 1560908"/>
              <a:gd name="connsiteY1" fmla="*/ 4122917 h 4313223"/>
              <a:gd name="connsiteX2" fmla="*/ 290597 w 1560908"/>
              <a:gd name="connsiteY2" fmla="*/ 2483507 h 4313223"/>
              <a:gd name="connsiteX3" fmla="*/ 0 w 1560908"/>
              <a:gd name="connsiteY3" fmla="*/ 2293201 h 4313223"/>
              <a:gd name="connsiteX4" fmla="*/ 290597 w 1560908"/>
              <a:gd name="connsiteY4" fmla="*/ 2102895 h 4313223"/>
              <a:gd name="connsiteX5" fmla="*/ 1547896 w 1560908"/>
              <a:gd name="connsiteY5" fmla="*/ 77414 h 4313223"/>
              <a:gd name="connsiteX6" fmla="*/ 711822 w 1560908"/>
              <a:gd name="connsiteY6" fmla="*/ 1413 h 4313223"/>
              <a:gd name="connsiteX7" fmla="*/ 581194 w 1560908"/>
              <a:gd name="connsiteY7" fmla="*/ 4313223 h 4313223"/>
              <a:gd name="connsiteX0" fmla="*/ 581194 w 1560908"/>
              <a:gd name="connsiteY0" fmla="*/ 4313223 h 4313223"/>
              <a:gd name="connsiteX1" fmla="*/ 290597 w 1560908"/>
              <a:gd name="connsiteY1" fmla="*/ 4122917 h 4313223"/>
              <a:gd name="connsiteX2" fmla="*/ 290597 w 1560908"/>
              <a:gd name="connsiteY2" fmla="*/ 2483507 h 4313223"/>
              <a:gd name="connsiteX3" fmla="*/ 0 w 1560908"/>
              <a:gd name="connsiteY3" fmla="*/ 2293201 h 4313223"/>
              <a:gd name="connsiteX4" fmla="*/ 290597 w 1560908"/>
              <a:gd name="connsiteY4" fmla="*/ 2102895 h 4313223"/>
              <a:gd name="connsiteX5" fmla="*/ 323254 w 1560908"/>
              <a:gd name="connsiteY5" fmla="*/ 61095 h 4313223"/>
              <a:gd name="connsiteX6" fmla="*/ 1560908 w 1560908"/>
              <a:gd name="connsiteY6" fmla="*/ 50396 h 4313223"/>
              <a:gd name="connsiteX0" fmla="*/ 581194 w 1560908"/>
              <a:gd name="connsiteY0" fmla="*/ 4313223 h 4313223"/>
              <a:gd name="connsiteX1" fmla="*/ 290597 w 1560908"/>
              <a:gd name="connsiteY1" fmla="*/ 4122917 h 4313223"/>
              <a:gd name="connsiteX2" fmla="*/ 290597 w 1560908"/>
              <a:gd name="connsiteY2" fmla="*/ 2483507 h 4313223"/>
              <a:gd name="connsiteX3" fmla="*/ 0 w 1560908"/>
              <a:gd name="connsiteY3" fmla="*/ 2293201 h 4313223"/>
              <a:gd name="connsiteX4" fmla="*/ 290597 w 1560908"/>
              <a:gd name="connsiteY4" fmla="*/ 2102895 h 4313223"/>
              <a:gd name="connsiteX5" fmla="*/ 1547896 w 1560908"/>
              <a:gd name="connsiteY5" fmla="*/ 77414 h 4313223"/>
              <a:gd name="connsiteX6" fmla="*/ 711822 w 1560908"/>
              <a:gd name="connsiteY6" fmla="*/ 1413 h 4313223"/>
              <a:gd name="connsiteX7" fmla="*/ 581194 w 1560908"/>
              <a:gd name="connsiteY7" fmla="*/ 4313223 h 4313223"/>
              <a:gd name="connsiteX0" fmla="*/ 581194 w 1560908"/>
              <a:gd name="connsiteY0" fmla="*/ 4313223 h 4313223"/>
              <a:gd name="connsiteX1" fmla="*/ 290597 w 1560908"/>
              <a:gd name="connsiteY1" fmla="*/ 4122917 h 4313223"/>
              <a:gd name="connsiteX2" fmla="*/ 290597 w 1560908"/>
              <a:gd name="connsiteY2" fmla="*/ 2483507 h 4313223"/>
              <a:gd name="connsiteX3" fmla="*/ 0 w 1560908"/>
              <a:gd name="connsiteY3" fmla="*/ 2293201 h 4313223"/>
              <a:gd name="connsiteX4" fmla="*/ 290597 w 1560908"/>
              <a:gd name="connsiteY4" fmla="*/ 2102895 h 4313223"/>
              <a:gd name="connsiteX5" fmla="*/ 323254 w 1560908"/>
              <a:gd name="connsiteY5" fmla="*/ 61095 h 4313223"/>
              <a:gd name="connsiteX6" fmla="*/ 1560908 w 1560908"/>
              <a:gd name="connsiteY6" fmla="*/ 50396 h 4313223"/>
              <a:gd name="connsiteX0" fmla="*/ 581194 w 1560908"/>
              <a:gd name="connsiteY0" fmla="*/ 4313223 h 4313223"/>
              <a:gd name="connsiteX1" fmla="*/ 290597 w 1560908"/>
              <a:gd name="connsiteY1" fmla="*/ 4122917 h 4313223"/>
              <a:gd name="connsiteX2" fmla="*/ 290597 w 1560908"/>
              <a:gd name="connsiteY2" fmla="*/ 2483507 h 4313223"/>
              <a:gd name="connsiteX3" fmla="*/ 0 w 1560908"/>
              <a:gd name="connsiteY3" fmla="*/ 2293201 h 4313223"/>
              <a:gd name="connsiteX4" fmla="*/ 290597 w 1560908"/>
              <a:gd name="connsiteY4" fmla="*/ 2102895 h 4313223"/>
              <a:gd name="connsiteX5" fmla="*/ 1547896 w 1560908"/>
              <a:gd name="connsiteY5" fmla="*/ 77414 h 4313223"/>
              <a:gd name="connsiteX6" fmla="*/ 711822 w 1560908"/>
              <a:gd name="connsiteY6" fmla="*/ 1413 h 4313223"/>
              <a:gd name="connsiteX7" fmla="*/ 581194 w 1560908"/>
              <a:gd name="connsiteY7" fmla="*/ 4313223 h 4313223"/>
              <a:gd name="connsiteX0" fmla="*/ 581194 w 1560908"/>
              <a:gd name="connsiteY0" fmla="*/ 4313223 h 4313223"/>
              <a:gd name="connsiteX1" fmla="*/ 290597 w 1560908"/>
              <a:gd name="connsiteY1" fmla="*/ 4122917 h 4313223"/>
              <a:gd name="connsiteX2" fmla="*/ 290597 w 1560908"/>
              <a:gd name="connsiteY2" fmla="*/ 2483507 h 4313223"/>
              <a:gd name="connsiteX3" fmla="*/ 0 w 1560908"/>
              <a:gd name="connsiteY3" fmla="*/ 2293201 h 4313223"/>
              <a:gd name="connsiteX4" fmla="*/ 290597 w 1560908"/>
              <a:gd name="connsiteY4" fmla="*/ 2102895 h 4313223"/>
              <a:gd name="connsiteX5" fmla="*/ 323254 w 1560908"/>
              <a:gd name="connsiteY5" fmla="*/ 61095 h 4313223"/>
              <a:gd name="connsiteX6" fmla="*/ 1560908 w 1560908"/>
              <a:gd name="connsiteY6" fmla="*/ 50396 h 4313223"/>
              <a:gd name="connsiteX0" fmla="*/ 581194 w 1560908"/>
              <a:gd name="connsiteY0" fmla="*/ 4312784 h 4312784"/>
              <a:gd name="connsiteX1" fmla="*/ 290597 w 1560908"/>
              <a:gd name="connsiteY1" fmla="*/ 4122478 h 4312784"/>
              <a:gd name="connsiteX2" fmla="*/ 290597 w 1560908"/>
              <a:gd name="connsiteY2" fmla="*/ 2483068 h 4312784"/>
              <a:gd name="connsiteX3" fmla="*/ 0 w 1560908"/>
              <a:gd name="connsiteY3" fmla="*/ 2292762 h 4312784"/>
              <a:gd name="connsiteX4" fmla="*/ 290597 w 1560908"/>
              <a:gd name="connsiteY4" fmla="*/ 2102456 h 4312784"/>
              <a:gd name="connsiteX5" fmla="*/ 1547896 w 1560908"/>
              <a:gd name="connsiteY5" fmla="*/ 76975 h 4312784"/>
              <a:gd name="connsiteX6" fmla="*/ 711822 w 1560908"/>
              <a:gd name="connsiteY6" fmla="*/ 974 h 4312784"/>
              <a:gd name="connsiteX7" fmla="*/ 581194 w 1560908"/>
              <a:gd name="connsiteY7" fmla="*/ 4312784 h 4312784"/>
              <a:gd name="connsiteX0" fmla="*/ 581194 w 1560908"/>
              <a:gd name="connsiteY0" fmla="*/ 4312784 h 4312784"/>
              <a:gd name="connsiteX1" fmla="*/ 290597 w 1560908"/>
              <a:gd name="connsiteY1" fmla="*/ 4122478 h 4312784"/>
              <a:gd name="connsiteX2" fmla="*/ 290597 w 1560908"/>
              <a:gd name="connsiteY2" fmla="*/ 2483068 h 4312784"/>
              <a:gd name="connsiteX3" fmla="*/ 0 w 1560908"/>
              <a:gd name="connsiteY3" fmla="*/ 2292762 h 4312784"/>
              <a:gd name="connsiteX4" fmla="*/ 290597 w 1560908"/>
              <a:gd name="connsiteY4" fmla="*/ 2102456 h 4312784"/>
              <a:gd name="connsiteX5" fmla="*/ 323254 w 1560908"/>
              <a:gd name="connsiteY5" fmla="*/ 60656 h 4312784"/>
              <a:gd name="connsiteX6" fmla="*/ 1560908 w 1560908"/>
              <a:gd name="connsiteY6" fmla="*/ 49957 h 4312784"/>
              <a:gd name="connsiteX0" fmla="*/ 581194 w 1560908"/>
              <a:gd name="connsiteY0" fmla="*/ 4312784 h 4312784"/>
              <a:gd name="connsiteX1" fmla="*/ 290597 w 1560908"/>
              <a:gd name="connsiteY1" fmla="*/ 4122478 h 4312784"/>
              <a:gd name="connsiteX2" fmla="*/ 290597 w 1560908"/>
              <a:gd name="connsiteY2" fmla="*/ 2483068 h 4312784"/>
              <a:gd name="connsiteX3" fmla="*/ 0 w 1560908"/>
              <a:gd name="connsiteY3" fmla="*/ 2292762 h 4312784"/>
              <a:gd name="connsiteX4" fmla="*/ 290597 w 1560908"/>
              <a:gd name="connsiteY4" fmla="*/ 2102456 h 4312784"/>
              <a:gd name="connsiteX5" fmla="*/ 1547896 w 1560908"/>
              <a:gd name="connsiteY5" fmla="*/ 76975 h 4312784"/>
              <a:gd name="connsiteX6" fmla="*/ 711822 w 1560908"/>
              <a:gd name="connsiteY6" fmla="*/ 974 h 4312784"/>
              <a:gd name="connsiteX7" fmla="*/ 581194 w 1560908"/>
              <a:gd name="connsiteY7" fmla="*/ 4312784 h 4312784"/>
              <a:gd name="connsiteX0" fmla="*/ 581194 w 1560908"/>
              <a:gd name="connsiteY0" fmla="*/ 4312784 h 4312784"/>
              <a:gd name="connsiteX1" fmla="*/ 290597 w 1560908"/>
              <a:gd name="connsiteY1" fmla="*/ 4171463 h 4312784"/>
              <a:gd name="connsiteX2" fmla="*/ 290597 w 1560908"/>
              <a:gd name="connsiteY2" fmla="*/ 2483068 h 4312784"/>
              <a:gd name="connsiteX3" fmla="*/ 0 w 1560908"/>
              <a:gd name="connsiteY3" fmla="*/ 2292762 h 4312784"/>
              <a:gd name="connsiteX4" fmla="*/ 290597 w 1560908"/>
              <a:gd name="connsiteY4" fmla="*/ 2102456 h 4312784"/>
              <a:gd name="connsiteX5" fmla="*/ 323254 w 1560908"/>
              <a:gd name="connsiteY5" fmla="*/ 60656 h 4312784"/>
              <a:gd name="connsiteX6" fmla="*/ 1560908 w 1560908"/>
              <a:gd name="connsiteY6" fmla="*/ 49957 h 4312784"/>
              <a:gd name="connsiteX0" fmla="*/ 581194 w 1560908"/>
              <a:gd name="connsiteY0" fmla="*/ 4312784 h 4312784"/>
              <a:gd name="connsiteX1" fmla="*/ 290597 w 1560908"/>
              <a:gd name="connsiteY1" fmla="*/ 4122478 h 4312784"/>
              <a:gd name="connsiteX2" fmla="*/ 290597 w 1560908"/>
              <a:gd name="connsiteY2" fmla="*/ 2483068 h 4312784"/>
              <a:gd name="connsiteX3" fmla="*/ 0 w 1560908"/>
              <a:gd name="connsiteY3" fmla="*/ 2292762 h 4312784"/>
              <a:gd name="connsiteX4" fmla="*/ 290597 w 1560908"/>
              <a:gd name="connsiteY4" fmla="*/ 2102456 h 4312784"/>
              <a:gd name="connsiteX5" fmla="*/ 1547896 w 1560908"/>
              <a:gd name="connsiteY5" fmla="*/ 76975 h 4312784"/>
              <a:gd name="connsiteX6" fmla="*/ 711822 w 1560908"/>
              <a:gd name="connsiteY6" fmla="*/ 974 h 4312784"/>
              <a:gd name="connsiteX7" fmla="*/ 581194 w 1560908"/>
              <a:gd name="connsiteY7" fmla="*/ 4312784 h 4312784"/>
              <a:gd name="connsiteX0" fmla="*/ 581194 w 1560908"/>
              <a:gd name="connsiteY0" fmla="*/ 4312784 h 4312784"/>
              <a:gd name="connsiteX1" fmla="*/ 290597 w 1560908"/>
              <a:gd name="connsiteY1" fmla="*/ 4171463 h 4312784"/>
              <a:gd name="connsiteX2" fmla="*/ 290597 w 1560908"/>
              <a:gd name="connsiteY2" fmla="*/ 2483068 h 4312784"/>
              <a:gd name="connsiteX3" fmla="*/ 0 w 1560908"/>
              <a:gd name="connsiteY3" fmla="*/ 2292762 h 4312784"/>
              <a:gd name="connsiteX4" fmla="*/ 290597 w 1560908"/>
              <a:gd name="connsiteY4" fmla="*/ 2102456 h 4312784"/>
              <a:gd name="connsiteX5" fmla="*/ 323254 w 1560908"/>
              <a:gd name="connsiteY5" fmla="*/ 60656 h 4312784"/>
              <a:gd name="connsiteX6" fmla="*/ 1560908 w 1560908"/>
              <a:gd name="connsiteY6" fmla="*/ 49957 h 4312784"/>
              <a:gd name="connsiteX0" fmla="*/ 581194 w 1560908"/>
              <a:gd name="connsiteY0" fmla="*/ 4312784 h 4312784"/>
              <a:gd name="connsiteX1" fmla="*/ 290597 w 1560908"/>
              <a:gd name="connsiteY1" fmla="*/ 4122478 h 4312784"/>
              <a:gd name="connsiteX2" fmla="*/ 290597 w 1560908"/>
              <a:gd name="connsiteY2" fmla="*/ 2483068 h 4312784"/>
              <a:gd name="connsiteX3" fmla="*/ 0 w 1560908"/>
              <a:gd name="connsiteY3" fmla="*/ 2292762 h 4312784"/>
              <a:gd name="connsiteX4" fmla="*/ 290597 w 1560908"/>
              <a:gd name="connsiteY4" fmla="*/ 2102456 h 4312784"/>
              <a:gd name="connsiteX5" fmla="*/ 1547896 w 1560908"/>
              <a:gd name="connsiteY5" fmla="*/ 76975 h 4312784"/>
              <a:gd name="connsiteX6" fmla="*/ 711822 w 1560908"/>
              <a:gd name="connsiteY6" fmla="*/ 974 h 4312784"/>
              <a:gd name="connsiteX7" fmla="*/ 581194 w 1560908"/>
              <a:gd name="connsiteY7" fmla="*/ 4312784 h 4312784"/>
              <a:gd name="connsiteX0" fmla="*/ 581194 w 1560908"/>
              <a:gd name="connsiteY0" fmla="*/ 4312784 h 4312784"/>
              <a:gd name="connsiteX1" fmla="*/ 290597 w 1560908"/>
              <a:gd name="connsiteY1" fmla="*/ 4171463 h 4312784"/>
              <a:gd name="connsiteX2" fmla="*/ 290597 w 1560908"/>
              <a:gd name="connsiteY2" fmla="*/ 2483068 h 4312784"/>
              <a:gd name="connsiteX3" fmla="*/ 0 w 1560908"/>
              <a:gd name="connsiteY3" fmla="*/ 2292762 h 4312784"/>
              <a:gd name="connsiteX4" fmla="*/ 290597 w 1560908"/>
              <a:gd name="connsiteY4" fmla="*/ 2102456 h 4312784"/>
              <a:gd name="connsiteX5" fmla="*/ 323254 w 1560908"/>
              <a:gd name="connsiteY5" fmla="*/ 60656 h 4312784"/>
              <a:gd name="connsiteX6" fmla="*/ 1560908 w 1560908"/>
              <a:gd name="connsiteY6" fmla="*/ 49957 h 4312784"/>
              <a:gd name="connsiteX0" fmla="*/ 581194 w 1560908"/>
              <a:gd name="connsiteY0" fmla="*/ 4312784 h 4312784"/>
              <a:gd name="connsiteX1" fmla="*/ 290597 w 1560908"/>
              <a:gd name="connsiteY1" fmla="*/ 4122478 h 4312784"/>
              <a:gd name="connsiteX2" fmla="*/ 290597 w 1560908"/>
              <a:gd name="connsiteY2" fmla="*/ 2483068 h 4312784"/>
              <a:gd name="connsiteX3" fmla="*/ 0 w 1560908"/>
              <a:gd name="connsiteY3" fmla="*/ 2292762 h 4312784"/>
              <a:gd name="connsiteX4" fmla="*/ 290597 w 1560908"/>
              <a:gd name="connsiteY4" fmla="*/ 2102456 h 4312784"/>
              <a:gd name="connsiteX5" fmla="*/ 1547896 w 1560908"/>
              <a:gd name="connsiteY5" fmla="*/ 76975 h 4312784"/>
              <a:gd name="connsiteX6" fmla="*/ 711822 w 1560908"/>
              <a:gd name="connsiteY6" fmla="*/ 974 h 4312784"/>
              <a:gd name="connsiteX7" fmla="*/ 581194 w 1560908"/>
              <a:gd name="connsiteY7" fmla="*/ 4312784 h 4312784"/>
              <a:gd name="connsiteX0" fmla="*/ 826123 w 1560908"/>
              <a:gd name="connsiteY0" fmla="*/ 4263798 h 4312784"/>
              <a:gd name="connsiteX1" fmla="*/ 290597 w 1560908"/>
              <a:gd name="connsiteY1" fmla="*/ 4171463 h 4312784"/>
              <a:gd name="connsiteX2" fmla="*/ 290597 w 1560908"/>
              <a:gd name="connsiteY2" fmla="*/ 2483068 h 4312784"/>
              <a:gd name="connsiteX3" fmla="*/ 0 w 1560908"/>
              <a:gd name="connsiteY3" fmla="*/ 2292762 h 4312784"/>
              <a:gd name="connsiteX4" fmla="*/ 290597 w 1560908"/>
              <a:gd name="connsiteY4" fmla="*/ 2102456 h 4312784"/>
              <a:gd name="connsiteX5" fmla="*/ 323254 w 1560908"/>
              <a:gd name="connsiteY5" fmla="*/ 60656 h 4312784"/>
              <a:gd name="connsiteX6" fmla="*/ 1560908 w 1560908"/>
              <a:gd name="connsiteY6" fmla="*/ 49957 h 4312784"/>
              <a:gd name="connsiteX0" fmla="*/ 581194 w 1560908"/>
              <a:gd name="connsiteY0" fmla="*/ 4312784 h 4312784"/>
              <a:gd name="connsiteX1" fmla="*/ 290597 w 1560908"/>
              <a:gd name="connsiteY1" fmla="*/ 4122478 h 4312784"/>
              <a:gd name="connsiteX2" fmla="*/ 290597 w 1560908"/>
              <a:gd name="connsiteY2" fmla="*/ 2483068 h 4312784"/>
              <a:gd name="connsiteX3" fmla="*/ 0 w 1560908"/>
              <a:gd name="connsiteY3" fmla="*/ 2292762 h 4312784"/>
              <a:gd name="connsiteX4" fmla="*/ 290597 w 1560908"/>
              <a:gd name="connsiteY4" fmla="*/ 2102456 h 4312784"/>
              <a:gd name="connsiteX5" fmla="*/ 1547896 w 1560908"/>
              <a:gd name="connsiteY5" fmla="*/ 76975 h 4312784"/>
              <a:gd name="connsiteX6" fmla="*/ 711822 w 1560908"/>
              <a:gd name="connsiteY6" fmla="*/ 974 h 4312784"/>
              <a:gd name="connsiteX7" fmla="*/ 581194 w 1560908"/>
              <a:gd name="connsiteY7" fmla="*/ 4312784 h 4312784"/>
              <a:gd name="connsiteX0" fmla="*/ 613852 w 1560908"/>
              <a:gd name="connsiteY0" fmla="*/ 4263798 h 4312784"/>
              <a:gd name="connsiteX1" fmla="*/ 290597 w 1560908"/>
              <a:gd name="connsiteY1" fmla="*/ 4171463 h 4312784"/>
              <a:gd name="connsiteX2" fmla="*/ 290597 w 1560908"/>
              <a:gd name="connsiteY2" fmla="*/ 2483068 h 4312784"/>
              <a:gd name="connsiteX3" fmla="*/ 0 w 1560908"/>
              <a:gd name="connsiteY3" fmla="*/ 2292762 h 4312784"/>
              <a:gd name="connsiteX4" fmla="*/ 290597 w 1560908"/>
              <a:gd name="connsiteY4" fmla="*/ 2102456 h 4312784"/>
              <a:gd name="connsiteX5" fmla="*/ 323254 w 1560908"/>
              <a:gd name="connsiteY5" fmla="*/ 60656 h 4312784"/>
              <a:gd name="connsiteX6" fmla="*/ 1560908 w 1560908"/>
              <a:gd name="connsiteY6" fmla="*/ 49957 h 4312784"/>
              <a:gd name="connsiteX0" fmla="*/ 581194 w 1560908"/>
              <a:gd name="connsiteY0" fmla="*/ 4312784 h 4312784"/>
              <a:gd name="connsiteX1" fmla="*/ 290597 w 1560908"/>
              <a:gd name="connsiteY1" fmla="*/ 4122478 h 4312784"/>
              <a:gd name="connsiteX2" fmla="*/ 290597 w 1560908"/>
              <a:gd name="connsiteY2" fmla="*/ 2483068 h 4312784"/>
              <a:gd name="connsiteX3" fmla="*/ 0 w 1560908"/>
              <a:gd name="connsiteY3" fmla="*/ 2292762 h 4312784"/>
              <a:gd name="connsiteX4" fmla="*/ 290597 w 1560908"/>
              <a:gd name="connsiteY4" fmla="*/ 2102456 h 4312784"/>
              <a:gd name="connsiteX5" fmla="*/ 1547896 w 1560908"/>
              <a:gd name="connsiteY5" fmla="*/ 76975 h 4312784"/>
              <a:gd name="connsiteX6" fmla="*/ 711822 w 1560908"/>
              <a:gd name="connsiteY6" fmla="*/ 974 h 4312784"/>
              <a:gd name="connsiteX7" fmla="*/ 581194 w 1560908"/>
              <a:gd name="connsiteY7" fmla="*/ 4312784 h 4312784"/>
              <a:gd name="connsiteX0" fmla="*/ 613852 w 1560908"/>
              <a:gd name="connsiteY0" fmla="*/ 4263798 h 4312784"/>
              <a:gd name="connsiteX1" fmla="*/ 290597 w 1560908"/>
              <a:gd name="connsiteY1" fmla="*/ 4236777 h 4312784"/>
              <a:gd name="connsiteX2" fmla="*/ 290597 w 1560908"/>
              <a:gd name="connsiteY2" fmla="*/ 2483068 h 4312784"/>
              <a:gd name="connsiteX3" fmla="*/ 0 w 1560908"/>
              <a:gd name="connsiteY3" fmla="*/ 2292762 h 4312784"/>
              <a:gd name="connsiteX4" fmla="*/ 290597 w 1560908"/>
              <a:gd name="connsiteY4" fmla="*/ 2102456 h 4312784"/>
              <a:gd name="connsiteX5" fmla="*/ 323254 w 1560908"/>
              <a:gd name="connsiteY5" fmla="*/ 60656 h 4312784"/>
              <a:gd name="connsiteX6" fmla="*/ 1560908 w 1560908"/>
              <a:gd name="connsiteY6" fmla="*/ 49957 h 4312784"/>
              <a:gd name="connsiteX0" fmla="*/ 581194 w 1560908"/>
              <a:gd name="connsiteY0" fmla="*/ 4312784 h 4312784"/>
              <a:gd name="connsiteX1" fmla="*/ 290597 w 1560908"/>
              <a:gd name="connsiteY1" fmla="*/ 4122478 h 4312784"/>
              <a:gd name="connsiteX2" fmla="*/ 290597 w 1560908"/>
              <a:gd name="connsiteY2" fmla="*/ 2483068 h 4312784"/>
              <a:gd name="connsiteX3" fmla="*/ 0 w 1560908"/>
              <a:gd name="connsiteY3" fmla="*/ 2292762 h 4312784"/>
              <a:gd name="connsiteX4" fmla="*/ 290597 w 1560908"/>
              <a:gd name="connsiteY4" fmla="*/ 2102456 h 4312784"/>
              <a:gd name="connsiteX5" fmla="*/ 1547896 w 1560908"/>
              <a:gd name="connsiteY5" fmla="*/ 76975 h 4312784"/>
              <a:gd name="connsiteX6" fmla="*/ 711822 w 1560908"/>
              <a:gd name="connsiteY6" fmla="*/ 974 h 4312784"/>
              <a:gd name="connsiteX7" fmla="*/ 581194 w 1560908"/>
              <a:gd name="connsiteY7" fmla="*/ 4312784 h 4312784"/>
              <a:gd name="connsiteX0" fmla="*/ 613852 w 1560908"/>
              <a:gd name="connsiteY0" fmla="*/ 4263798 h 4312784"/>
              <a:gd name="connsiteX1" fmla="*/ 290597 w 1560908"/>
              <a:gd name="connsiteY1" fmla="*/ 4236777 h 4312784"/>
              <a:gd name="connsiteX2" fmla="*/ 290597 w 1560908"/>
              <a:gd name="connsiteY2" fmla="*/ 2483068 h 4312784"/>
              <a:gd name="connsiteX3" fmla="*/ 0 w 1560908"/>
              <a:gd name="connsiteY3" fmla="*/ 2292762 h 4312784"/>
              <a:gd name="connsiteX4" fmla="*/ 290597 w 1560908"/>
              <a:gd name="connsiteY4" fmla="*/ 2102456 h 4312784"/>
              <a:gd name="connsiteX5" fmla="*/ 323254 w 1560908"/>
              <a:gd name="connsiteY5" fmla="*/ 60656 h 4312784"/>
              <a:gd name="connsiteX6" fmla="*/ 1560908 w 1560908"/>
              <a:gd name="connsiteY6" fmla="*/ 49957 h 4312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0908" h="4312784" stroke="0" extrusionOk="0">
                <a:moveTo>
                  <a:pt x="581194" y="4312784"/>
                </a:moveTo>
                <a:cubicBezTo>
                  <a:pt x="143117" y="4280130"/>
                  <a:pt x="290597" y="4227581"/>
                  <a:pt x="290597" y="4122478"/>
                </a:cubicBezTo>
                <a:lnTo>
                  <a:pt x="290597" y="2483068"/>
                </a:lnTo>
                <a:cubicBezTo>
                  <a:pt x="290597" y="2377965"/>
                  <a:pt x="160492" y="2292762"/>
                  <a:pt x="0" y="2292762"/>
                </a:cubicBezTo>
                <a:cubicBezTo>
                  <a:pt x="160492" y="2292762"/>
                  <a:pt x="290597" y="2207559"/>
                  <a:pt x="290597" y="2102456"/>
                </a:cubicBezTo>
                <a:lnTo>
                  <a:pt x="1547896" y="76975"/>
                </a:lnTo>
                <a:cubicBezTo>
                  <a:pt x="1547896" y="-28128"/>
                  <a:pt x="1547372" y="33634"/>
                  <a:pt x="711822" y="974"/>
                </a:cubicBezTo>
                <a:cubicBezTo>
                  <a:pt x="-82836" y="-74861"/>
                  <a:pt x="673723" y="4306987"/>
                  <a:pt x="581194" y="4312784"/>
                </a:cubicBezTo>
                <a:close/>
              </a:path>
              <a:path w="1560908" h="4312784" fill="none">
                <a:moveTo>
                  <a:pt x="613852" y="4263798"/>
                </a:moveTo>
                <a:cubicBezTo>
                  <a:pt x="453360" y="4263798"/>
                  <a:pt x="290597" y="4276566"/>
                  <a:pt x="290597" y="4236777"/>
                </a:cubicBezTo>
                <a:cubicBezTo>
                  <a:pt x="306925" y="3902579"/>
                  <a:pt x="290597" y="3045866"/>
                  <a:pt x="290597" y="2483068"/>
                </a:cubicBezTo>
                <a:cubicBezTo>
                  <a:pt x="290597" y="2377965"/>
                  <a:pt x="160492" y="2292762"/>
                  <a:pt x="0" y="2292762"/>
                </a:cubicBezTo>
                <a:cubicBezTo>
                  <a:pt x="160492" y="2292762"/>
                  <a:pt x="290597" y="2207559"/>
                  <a:pt x="290597" y="2102456"/>
                </a:cubicBezTo>
                <a:cubicBezTo>
                  <a:pt x="301483" y="1449069"/>
                  <a:pt x="312368" y="763032"/>
                  <a:pt x="323254" y="60656"/>
                </a:cubicBezTo>
                <a:lnTo>
                  <a:pt x="1560908" y="49957"/>
                </a:lnTo>
              </a:path>
            </a:pathLst>
          </a:custGeom>
          <a:ln w="476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115931" y="5330437"/>
            <a:ext cx="1519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3527" y="891725"/>
            <a:ext cx="21733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bn-BD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রেখা </a:t>
            </a:r>
            <a:endParaRPr lang="en-US" sz="4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361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8" grpId="0"/>
      <p:bldP spid="9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8011" y="1545049"/>
            <a:ext cx="5158454" cy="49700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5353" y="1861454"/>
            <a:ext cx="5281606" cy="48169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6742" y="306103"/>
            <a:ext cx="4913523" cy="1075661"/>
          </a:xfrm>
          <a:prstGeom prst="rect">
            <a:avLst/>
          </a:prstGeom>
          <a:noFill/>
        </p:spPr>
        <p:txBody>
          <a:bodyPr wrap="square" rtlCol="0">
            <a:prstTxWarp prst="textWave4">
              <a:avLst>
                <a:gd name="adj1" fmla="val 12500"/>
                <a:gd name="adj2" fmla="val -4947"/>
              </a:avLst>
            </a:prstTxWarp>
            <a:spAutoFit/>
          </a:bodyPr>
          <a:lstStyle/>
          <a:p>
            <a:r>
              <a:rPr lang="bn-BD" sz="3600" u="sng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</a:t>
            </a:r>
            <a:r>
              <a:rPr lang="bn-BD" sz="3600" u="sng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bn-BD" sz="3600" u="sng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BD" sz="3600" u="sng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bn-BD" sz="3600" u="sng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  </a:t>
            </a:r>
            <a:endParaRPr lang="en-US" sz="3600" u="sng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828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021080"/>
            <a:ext cx="249936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আয় ,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ব্যয়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40528" y="1021080"/>
            <a:ext cx="2544192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লাভ ,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ক্ষতি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62291" y="1021079"/>
            <a:ext cx="10574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3012283" y="1021079"/>
            <a:ext cx="8483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4740528" y="1021078"/>
            <a:ext cx="11737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+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6122989" y="1021077"/>
            <a:ext cx="11160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 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96240" y="3718560"/>
            <a:ext cx="8229600" cy="175432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এরুপ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 বিপরীত শব্দ লিখ এবং তাদেরকে ‘+’ ও ‘-’ চিহ্নসহ আলাদা করে লিখ  ;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240" y="2642721"/>
            <a:ext cx="3462760" cy="777287"/>
          </a:xfrm>
          <a:prstGeom prst="rect">
            <a:avLst/>
          </a:prstGeom>
          <a:noFill/>
        </p:spPr>
        <p:txBody>
          <a:bodyPr wrap="square" rtlCol="0">
            <a:prstTxWarp prst="textWave4">
              <a:avLst>
                <a:gd name="adj1" fmla="val 12500"/>
                <a:gd name="adj2" fmla="val -4947"/>
              </a:avLst>
            </a:prstTxWarp>
            <a:spAutoFit/>
          </a:bodyPr>
          <a:lstStyle/>
          <a:p>
            <a:r>
              <a:rPr lang="bn-BD" sz="3600" u="sng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3600" u="sng" dirty="0" smtClean="0">
                <a:ln w="0">
                  <a:solidFill>
                    <a:srgbClr val="3366CC"/>
                  </a:solidFill>
                </a:ln>
                <a:solidFill>
                  <a:srgbClr val="3366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লী</a:t>
            </a:r>
            <a:r>
              <a:rPr lang="bn-BD" sz="3600" u="sng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BD" sz="3600" u="sng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bn-BD" sz="3600" u="sng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  </a:t>
            </a:r>
            <a:endParaRPr lang="en-US" sz="3600" u="sng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240" y="287028"/>
            <a:ext cx="3452099" cy="584775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ঋণাত্বক সংখ্যার ব্যাবহার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974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94824" y="946129"/>
            <a:ext cx="4522191" cy="25152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0080" y="4251960"/>
            <a:ext cx="7894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উপযুক্ত চিহ্ন সহকারে পূর্ণসংখ্যায় ঢাকা তাপমাত্রাটি লিখ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080" y="4825978"/>
            <a:ext cx="819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উপযুক্ত চিহ্ন সহকারে পূর্ণসংখ্যায় শ্রীনগরের তাপমাত্রাটি লিখ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599" y="5432201"/>
            <a:ext cx="819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সবচেয়ে কম তাপমাত্রার স্থান কোনটি  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839" y="6006219"/>
            <a:ext cx="819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তাপমাত্রার ক্রমানুসারে স্থানগুলোর নাম লিখ ।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839" y="3521577"/>
            <a:ext cx="7894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উদ্দীপকের আলোকে নিচের প্রশ্নগুলোর উত্তর দাও;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061274">
            <a:off x="12185" y="760212"/>
            <a:ext cx="3584783" cy="872246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12500"/>
                <a:gd name="adj2" fmla="val 0"/>
              </a:avLst>
            </a:prstTxWarp>
            <a:spAutoFit/>
          </a:bodyPr>
          <a:lstStyle/>
          <a:p>
            <a:r>
              <a:rPr lang="bn-BD" sz="1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11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ল্যায়</a:t>
            </a:r>
            <a:r>
              <a:rPr lang="bn-BD" sz="1100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7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945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1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8374" y="3342288"/>
            <a:ext cx="82295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ক)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টি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ধনাত্মক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-10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টি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ধনাত্মক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-5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এর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মধ্যবর্তী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টি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ঋণাত্মক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ধনাত্মাক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পূর্ন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22027" y="1450427"/>
            <a:ext cx="2648607" cy="10562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/>
          <p:cNvSpPr/>
          <p:nvPr/>
        </p:nvSpPr>
        <p:spPr>
          <a:xfrm>
            <a:off x="2412124" y="614855"/>
            <a:ext cx="3468414" cy="1056290"/>
          </a:xfrm>
          <a:prstGeom prst="triangl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Diagonal Corner Rectangle 5"/>
          <p:cNvSpPr/>
          <p:nvPr/>
        </p:nvSpPr>
        <p:spPr>
          <a:xfrm>
            <a:off x="3176750" y="1143000"/>
            <a:ext cx="1939159" cy="457200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964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3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" y="182881"/>
            <a:ext cx="8789471" cy="650748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 l="2000" b="33000"/>
            </a:stretch>
          </a:blipFill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999842" y="473613"/>
            <a:ext cx="5155546" cy="1309467"/>
          </a:xfrm>
          <a:prstGeom prst="rect">
            <a:avLst/>
          </a:prstGeom>
        </p:spPr>
        <p:txBody>
          <a:bodyPr numCol="1">
            <a:prstTxWarp prst="textDoubleWave1">
              <a:avLst>
                <a:gd name="adj1" fmla="val 12500"/>
                <a:gd name="adj2" fmla="val 297"/>
              </a:avLst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3800" b="1" u="sng" spc="50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13800" b="1" u="sng" spc="50" dirty="0" err="1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en-US" sz="13800" b="1" u="sng" spc="50" dirty="0" err="1" smtClean="0">
                <a:ln w="0">
                  <a:solidFill>
                    <a:srgbClr val="3366CC"/>
                  </a:solidFill>
                </a:ln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3800" b="1" u="sng" spc="50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3800" b="1" u="sng" spc="50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b="1" u="sng" spc="50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615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228600" y="1600200"/>
            <a:ext cx="8915400" cy="5257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1905000"/>
            <a:ext cx="5943600" cy="12191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মোহাম্মদ আলী জিন্নাহ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flower23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505450"/>
            <a:ext cx="1371600" cy="1276350"/>
          </a:xfrm>
          <a:prstGeom prst="rect">
            <a:avLst/>
          </a:prstGeom>
        </p:spPr>
      </p:pic>
      <p:pic>
        <p:nvPicPr>
          <p:cNvPr id="16" name="Picture 15" descr="flower23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95250"/>
            <a:ext cx="1371600" cy="1276350"/>
          </a:xfrm>
          <a:prstGeom prst="rect">
            <a:avLst/>
          </a:prstGeom>
        </p:spPr>
      </p:pic>
      <p:pic>
        <p:nvPicPr>
          <p:cNvPr id="20" name="Picture 19" descr="flower23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171450"/>
            <a:ext cx="1371600" cy="1276350"/>
          </a:xfrm>
          <a:prstGeom prst="rect">
            <a:avLst/>
          </a:prstGeom>
        </p:spPr>
      </p:pic>
      <p:pic>
        <p:nvPicPr>
          <p:cNvPr id="21" name="Picture 20" descr="flower23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5505450"/>
            <a:ext cx="1371600" cy="127635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238500" y="2719162"/>
            <a:ext cx="5676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bn-BD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গণিত)        </a:t>
            </a:r>
          </a:p>
          <a:p>
            <a:r>
              <a:rPr lang="bn-BD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আফড়া ইসলামিয়া সিঃ আলিম মাদ্রাসা</a:t>
            </a:r>
          </a:p>
          <a:p>
            <a:r>
              <a:rPr lang="bn-BD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রাজবাড়ি সদর, রাজবাড়ি।                  </a:t>
            </a:r>
            <a:endParaRPr lang="en-US" sz="3600" b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663812303"/>
              </p:ext>
            </p:extLst>
          </p:nvPr>
        </p:nvGraphicFramePr>
        <p:xfrm>
          <a:off x="2971800" y="339804"/>
          <a:ext cx="4953000" cy="1412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6" name="Picture 2" descr="E:\zinna\jpg\72488080_749353452156205_5341442657560297472_n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" y="1600200"/>
            <a:ext cx="2722312" cy="3505200"/>
          </a:xfrm>
          <a:prstGeom prst="rect">
            <a:avLst/>
          </a:prstGeom>
          <a:noFill/>
        </p:spPr>
      </p:pic>
      <p:cxnSp>
        <p:nvCxnSpPr>
          <p:cNvPr id="14" name="Elbow Connector 13"/>
          <p:cNvCxnSpPr/>
          <p:nvPr/>
        </p:nvCxnSpPr>
        <p:spPr>
          <a:xfrm>
            <a:off x="10363200" y="1676400"/>
            <a:ext cx="914400" cy="9144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2951748" y="818147"/>
            <a:ext cx="3272589" cy="1058779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/>
          </a:p>
        </p:txBody>
      </p:sp>
      <p:sp>
        <p:nvSpPr>
          <p:cNvPr id="5" name="Round Diagonal Corner Rectangle 4"/>
          <p:cNvSpPr/>
          <p:nvPr/>
        </p:nvSpPr>
        <p:spPr>
          <a:xfrm>
            <a:off x="1891862" y="2175641"/>
            <a:ext cx="6101255" cy="2664373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শ্রেণি-৬ষ্ট</a:t>
            </a:r>
          </a:p>
          <a:p>
            <a:pPr algn="ctr"/>
            <a:r>
              <a:rPr lang="en-US" sz="5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বিষয়-গণিত</a:t>
            </a:r>
            <a:endParaRPr lang="en-US" sz="54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অধ্যায়-০</a:t>
            </a:r>
            <a:r>
              <a:rPr lang="bn-BD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92262" y="3515710"/>
            <a:ext cx="3801762" cy="3011214"/>
          </a:xfrm>
          <a:prstGeom prst="rect">
            <a:avLst/>
          </a:prstGeom>
        </p:spPr>
      </p:pic>
      <p:pic>
        <p:nvPicPr>
          <p:cNvPr id="10" name="Picture 9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1076" y="3347907"/>
            <a:ext cx="4341913" cy="3131060"/>
          </a:xfrm>
          <a:prstGeom prst="rect">
            <a:avLst/>
          </a:prstGeom>
        </p:spPr>
      </p:pic>
      <p:pic>
        <p:nvPicPr>
          <p:cNvPr id="11" name="Picture 10" descr="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163" y="0"/>
            <a:ext cx="8749861" cy="3042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242" y="636813"/>
            <a:ext cx="7952543" cy="54664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241" y="673632"/>
            <a:ext cx="8229436" cy="54296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6"/>
          <a:stretch/>
        </p:blipFill>
        <p:spPr>
          <a:xfrm>
            <a:off x="266243" y="673632"/>
            <a:ext cx="8229434" cy="54296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17"/>
          <a:stretch/>
        </p:blipFill>
        <p:spPr>
          <a:xfrm>
            <a:off x="266240" y="673632"/>
            <a:ext cx="8404231" cy="542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476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243" y="340948"/>
            <a:ext cx="3798902" cy="26112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5359" y="448558"/>
            <a:ext cx="3847477" cy="25384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6"/>
          <a:stretch/>
        </p:blipFill>
        <p:spPr>
          <a:xfrm>
            <a:off x="266243" y="3368040"/>
            <a:ext cx="4145628" cy="27351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17"/>
          <a:stretch/>
        </p:blipFill>
        <p:spPr>
          <a:xfrm>
            <a:off x="4785359" y="3408829"/>
            <a:ext cx="4170548" cy="269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283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8880" y="2438400"/>
            <a:ext cx="4419600" cy="1783080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>
                <a:gd name="adj" fmla="val 59903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</a:t>
            </a:r>
            <a:r>
              <a:rPr lang="bn-BD" sz="44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র্ণ</a:t>
            </a:r>
            <a:r>
              <a:rPr lang="bn-BD" sz="44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 </a:t>
            </a:r>
            <a:endParaRPr lang="en-US" sz="44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950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5359" y="2026920"/>
            <a:ext cx="785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ধনাত্মক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ঋনাত্মক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5360" y="2785794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ঋণাত্মক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 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5360" y="3544668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ছোট-বড় সংখ্যার তুলনা করতে পারবে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5360" y="4190999"/>
            <a:ext cx="7513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 জীবনে ঋণাত্মক সংখ্যার ব্যবহার চিহ্নিত করতে  পারবে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5360" y="5391328"/>
            <a:ext cx="7513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পূর্ণসংখ্যার ব্যাখ্যা দিতে পারবে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itle 6"/>
          <p:cNvSpPr txBox="1">
            <a:spLocks/>
          </p:cNvSpPr>
          <p:nvPr/>
        </p:nvSpPr>
        <p:spPr>
          <a:xfrm>
            <a:off x="373663" y="358093"/>
            <a:ext cx="7953815" cy="1668827"/>
          </a:xfrm>
          <a:prstGeom prst="rect">
            <a:avLst/>
          </a:prstGeom>
        </p:spPr>
        <p:txBody>
          <a:bodyPr numCol="1">
            <a:prstTxWarp prst="textCascadeUp">
              <a:avLst>
                <a:gd name="adj" fmla="val 50679"/>
              </a:avLst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6600" u="sng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6600" u="sng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6600" u="sng" dirty="0" smtClean="0">
                <a:ln w="0"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BD" sz="6600" u="sng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6600" u="sng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6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bn-BD" sz="6600" u="sng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en-US" sz="6600" u="sng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</a:t>
            </a:r>
            <a:endParaRPr lang="en-US" sz="6600" u="sng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883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1356</TotalTime>
  <Words>329</Words>
  <Application>Microsoft Office PowerPoint</Application>
  <PresentationFormat>On-screen Show (4:3)</PresentationFormat>
  <Paragraphs>73</Paragraphs>
  <Slides>17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 Laptop</dc:creator>
  <cp:lastModifiedBy>jinnah</cp:lastModifiedBy>
  <cp:revision>210</cp:revision>
  <dcterms:created xsi:type="dcterms:W3CDTF">2014-12-16T10:21:19Z</dcterms:created>
  <dcterms:modified xsi:type="dcterms:W3CDTF">2020-12-31T06:49:06Z</dcterms:modified>
</cp:coreProperties>
</file>