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-11723"/>
            <a:ext cx="9144000" cy="2514601"/>
          </a:xfr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" y="2590800"/>
            <a:ext cx="9143999" cy="5166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2895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১)ম্যাগমা কাকে বলে ?</a:t>
            </a:r>
          </a:p>
          <a:p>
            <a:pPr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(২)লাভা কাকে বলে?</a:t>
            </a:r>
          </a:p>
          <a:p>
            <a:pPr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(৩)চুনা পাথর কোন ধরনের শিলা ।</a:t>
            </a:r>
          </a:p>
          <a:p>
            <a:pPr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(৪)এ ধরনের শিলা কীভাবে গঠিত হয়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 ও পাললিক শিলা কীভাবে রূপান্তরিত শিলায় পরিণত হয় তা বিশ্লেষণ কর 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yowlo ro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শিক্ষক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114800" cy="36575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মাকসুদা </a:t>
            </a:r>
            <a:r>
              <a:rPr lang="bn-BD" sz="320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পারভীন </a:t>
            </a:r>
            <a:endParaRPr lang="bn-BD" sz="32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(কম্পিউটার)</a:t>
            </a:r>
          </a:p>
          <a:p>
            <a:pPr>
              <a:buNone/>
            </a:pPr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রহিমগঞ্জ উচ্চ বিদ্যালয়</a:t>
            </a:r>
          </a:p>
          <a:p>
            <a:pPr>
              <a:buNone/>
            </a:pPr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ফুলপুর,ময়মনসিং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 ।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762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পাঠ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4041775" cy="350519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বিষয়ঃ- </a:t>
            </a:r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buNone/>
            </a:pPr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শ্রেণিঃ-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অধ্যায়ঃ-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BD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পাঠঃ-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bn-BD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iver Stone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3962400" cy="5105400"/>
          </a:xfrm>
        </p:spPr>
      </p:pic>
      <p:pic>
        <p:nvPicPr>
          <p:cNvPr id="12" name="Content Placeholder 11" descr="stone_5_2048x20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0268" y="381000"/>
            <a:ext cx="3951288" cy="5181600"/>
          </a:xfrm>
        </p:spPr>
      </p:pic>
      <p:sp>
        <p:nvSpPr>
          <p:cNvPr id="4" name="Rectangle 3"/>
          <p:cNvSpPr/>
          <p:nvPr/>
        </p:nvSpPr>
        <p:spPr>
          <a:xfrm>
            <a:off x="838200" y="5715000"/>
            <a:ext cx="2514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পাথর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5715000"/>
            <a:ext cx="19812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নুড়ি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one_Dus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4495800" cy="3581400"/>
          </a:xfrm>
        </p:spPr>
      </p:pic>
      <p:pic>
        <p:nvPicPr>
          <p:cNvPr id="6" name="Content Placeholder 5" descr="StoneTextureSeamles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133600"/>
            <a:ext cx="3733800" cy="3429000"/>
          </a:xfrm>
        </p:spPr>
      </p:pic>
      <p:sp>
        <p:nvSpPr>
          <p:cNvPr id="7" name="Rectangle 6"/>
          <p:cNvSpPr/>
          <p:nvPr/>
        </p:nvSpPr>
        <p:spPr>
          <a:xfrm>
            <a:off x="1219200" y="5867400"/>
            <a:ext cx="1676400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বালি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5791200"/>
            <a:ext cx="1905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কাদা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2133600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শিলা</a:t>
            </a:r>
            <a:endParaRPr lang="en-US" sz="115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None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(১)শিলা কাকে বলে বলতে পারবে ।</a:t>
            </a:r>
          </a:p>
          <a:p>
            <a:pPr>
              <a:buNone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(২)শিলার প্রকার ভেদ বলতে পারবে ।</a:t>
            </a:r>
          </a:p>
          <a:p>
            <a:pPr>
              <a:buNone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(৩)বিভিন্ন প্রকার শিলার বৈশিষ্ট্য বলতে পারবে 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gneous-rock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4267200" cy="4419600"/>
          </a:xfrm>
        </p:spPr>
      </p:pic>
      <p:pic>
        <p:nvPicPr>
          <p:cNvPr id="6" name="Content Placeholder 5" descr="1543_fit588x58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066800"/>
            <a:ext cx="4038600" cy="4419600"/>
          </a:xfrm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3886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আগ্নয় শিলা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562600" y="5867400"/>
            <a:ext cx="2667000" cy="6096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পাললিক শিলা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a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3972818" cy="4419600"/>
          </a:xfrm>
        </p:spPr>
      </p:pic>
      <p:pic>
        <p:nvPicPr>
          <p:cNvPr id="6" name="Content Placeholder 5" descr="marble_pm21-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1371600"/>
            <a:ext cx="4495800" cy="4495800"/>
          </a:xfrm>
        </p:spPr>
      </p:pic>
      <p:sp>
        <p:nvSpPr>
          <p:cNvPr id="7" name="Rectangle 6"/>
          <p:cNvSpPr/>
          <p:nvPr/>
        </p:nvSpPr>
        <p:spPr>
          <a:xfrm>
            <a:off x="2743200" y="6172200"/>
            <a:ext cx="4267200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রূপান্তরিত শিলা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5181600"/>
            <a:ext cx="12954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স্লেট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4800600"/>
            <a:ext cx="152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মার্বেল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5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পাললিক শিলার ব্যবহারের মাধ্যমে কীভাবে জিনিসের নতুনত্ব সৃষ্টি হয় বুঝিয়ে লেখ 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124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পরিচিতি</vt:lpstr>
      <vt:lpstr>PowerPoint Presentation</vt:lpstr>
      <vt:lpstr>PowerPoint Presentation</vt:lpstr>
      <vt:lpstr>শিলা</vt:lpstr>
      <vt:lpstr>শিখন ফল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MAHBUBUL ALAM</dc:creator>
  <cp:lastModifiedBy>DOEL</cp:lastModifiedBy>
  <cp:revision>38</cp:revision>
  <dcterms:created xsi:type="dcterms:W3CDTF">2006-08-16T00:00:00Z</dcterms:created>
  <dcterms:modified xsi:type="dcterms:W3CDTF">2020-12-30T10:01:29Z</dcterms:modified>
</cp:coreProperties>
</file>