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8" r:id="rId4"/>
    <p:sldId id="267" r:id="rId5"/>
    <p:sldId id="265" r:id="rId6"/>
    <p:sldId id="263" r:id="rId7"/>
    <p:sldId id="260" r:id="rId8"/>
    <p:sldId id="258" r:id="rId9"/>
    <p:sldId id="259" r:id="rId10"/>
    <p:sldId id="257" r:id="rId11"/>
    <p:sldId id="272" r:id="rId12"/>
    <p:sldId id="275" r:id="rId13"/>
    <p:sldId id="262" r:id="rId14"/>
    <p:sldId id="271" r:id="rId15"/>
    <p:sldId id="277" r:id="rId16"/>
    <p:sldId id="276" r:id="rId17"/>
    <p:sldId id="256" r:id="rId18"/>
    <p:sldId id="273" r:id="rId19"/>
    <p:sldId id="261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8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2" d="100"/>
        <a:sy n="6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3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3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9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38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24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81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2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31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68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36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50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E098-013A-4D2F-8151-758BAC672C62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3EB3F-A4FB-4319-8562-7C3A0864F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2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f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353" y="1606609"/>
            <a:ext cx="4493438" cy="29956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67566" y="4711485"/>
            <a:ext cx="4476475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ক্লাসের শুরুতে সকলকে তাজা ফুলের ফুলেল শুভেচ্ছা।</a:t>
            </a:r>
            <a:endParaRPr lang="en-GB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" t="2617" r="2002" b="2803"/>
          <a:stretch/>
        </p:blipFill>
        <p:spPr>
          <a:xfrm>
            <a:off x="4016519" y="1625649"/>
            <a:ext cx="4324173" cy="3259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072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8820" y="2136449"/>
            <a:ext cx="7469024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 নির্দেশে ,ইসলাম প্রচারের সার্থে মক্কা থেকে মদীনায় গমণ করে সেখানে ছয় বছর অতিক্রম করে মুহাজিররা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জন্মভূমির মায়ায় ব্যাকুল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হয়ে পরে, তাই নিজ মাতৃভূমি দর্শনের জন্য ও হজ্জ পালনের জন্য ১৪০০ সাহাবা নিয়ে হজ্জের পোশাক পরিধান করে ও কুরবানীর পশু সাথে নিয়ে মক্কার উদ্দেশ্যে রওয়ানা হয়ে হুদায়বিয়া নামক কুপের নিকট পৌঁছালে মক্কার কুরাইশরা খালিদ ও ইকরামার নেতৃত্বে পথ গতিরোধ করার জন্য বাধাঁ দেয় ফলে সেখানে অনেক আলোচনার পর এক সন্ধি স্থাপিত হয় ইহায় ইতিহাসে হুদায়বিয়ার সন্ধি নামে পরিচিত। </a:t>
            </a:r>
            <a:endParaRPr lang="en-GB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644" y="1785938"/>
            <a:ext cx="3802856" cy="2530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8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78989" y="2193016"/>
            <a:ext cx="7353946" cy="2557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 কুরাইশ ও মদীনার মুসলমানদের সাথে দীর্ঘদিন ধরে সংঘর্ষের মীমাংসার জন্য এবং সাময়িক সামরিক উত্তেজনা প্রশমনের জন্য হোদায়বিয়ার সন্ধি অনুষ্ঠিত হয়।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4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0272" y="1768974"/>
            <a:ext cx="7246835" cy="34248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সন্ধির প্রধান শর্তাবলি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বছর(৬২৮খ্রিঃ) মুসলমানগণ হজ সম্পাদন না করে মদিনা প্রত্যাবর্তন করবে।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 ও মুসলমানদের মধ্যে আগামী দশ বছর পর্যন্ত যে কোন প্রকার যুদ্ধ বিগ্রহ বন্ধ থাকবে।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যদি মুসলমানগণ ইচ্ছা করে তা হলে তিনদিনের জন্য পরের বছর মক্কায় হজ পালনের উদ্দেশ্যে আগমণ করতে পারবে । মুসলমানগণ অবস্থানকালে কুরাইশগণ মক্কা নগরী ছেড়ে অন্যত্র আশ্রয় নিবে।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আগমণ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মুসলমানগণ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শুধুমাত্র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আত্নরক্ষার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কোষবদ্ধ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তরবারি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মরণাস্ত্র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সন্ধিসূত্রে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নাবালক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অভিভাবকের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অনুমতি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ব্যতীত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যগদান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শর্তাবলি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পরিপূর্ণভাবে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9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319" y="1598063"/>
            <a:ext cx="4184224" cy="278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1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19357" y="1939895"/>
            <a:ext cx="7554482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পবিত্র কুরআনে ফাতহুম মুবীন বলে কাকে ইশারা করা হয়েছে?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হোদায়বিয়ার সন্ধিকে 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 সময় কতজন মুসলমান উপস্থিত ছিলেন?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১৪০০ জন সাহাবি।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প্রঃ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হুদায়বিয়া কিসের নাম?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একটি কূপের নাম।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হিজরীর কোন সনে </a:t>
            </a:r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 অনুষ্ঠিত হয়?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ষষ্ঠ হিজরীতে।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প্রঃ বা’ইয়াত আশ-শাজারাহ কী?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উঃ হযরত উসমান (রাঃ) এর মুক্তির জন্য/ হত্যার প্রতিশোধের জন্য শপথ।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32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669" y="1600332"/>
            <a:ext cx="3862044" cy="257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8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40243" y="2123269"/>
            <a:ext cx="7524427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পেয়েছিল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সত্যিই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অবিস্মরণীয়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53"/>
          <a:stretch/>
        </p:blipFill>
        <p:spPr>
          <a:xfrm>
            <a:off x="3817546" y="1598064"/>
            <a:ext cx="4652197" cy="291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428" y="1899822"/>
            <a:ext cx="2828418" cy="3011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409912" y="2059542"/>
            <a:ext cx="4349810" cy="27346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আরিফুল কবির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 ও সংস্কৃতি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চাপুইর ইসলামিয়া আলিম মাদ্রাসা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ভাতশালা,সদর, ব্রাহ্মণবাড়িয়া।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দূরালাপনীঃ০১৭৯১০০৭৬৬৭</a:t>
            </a:r>
          </a:p>
          <a:p>
            <a:r>
              <a: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arifulkabir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182</a:t>
            </a:r>
            <a:r>
              <a:rPr lang="bn-BD" sz="24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@gmail.com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55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01368" y="2179178"/>
            <a:ext cx="7212651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অশেষ ধন্যবাদ সকল ছাত্র-ছাত্রীদের সাথে থেকে ক্লাস উপভোগ করার জন্য। </a:t>
            </a:r>
            <a:endParaRPr lang="en-GB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54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75317" y="2045776"/>
            <a:ext cx="4154126" cy="26690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১মবর্ষ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  ষষ্ঠ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ন্টাঃ       তৃতীয়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৪৫মিনিট।</a:t>
            </a:r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58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406" y="1598064"/>
            <a:ext cx="5519140" cy="310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9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773" y="1623702"/>
            <a:ext cx="5127476" cy="287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594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021" y="1611950"/>
            <a:ext cx="5407884" cy="302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793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131" y="1615157"/>
            <a:ext cx="5201641" cy="292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86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56090" y="2760292"/>
            <a:ext cx="7417749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4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18744" y="290557"/>
            <a:ext cx="11340269" cy="6281159"/>
            <a:chOff x="418744" y="290557"/>
            <a:chExt cx="11340269" cy="6281159"/>
          </a:xfrm>
        </p:grpSpPr>
        <p:sp>
          <p:nvSpPr>
            <p:cNvPr id="4" name="Rectangle 3"/>
            <p:cNvSpPr/>
            <p:nvPr/>
          </p:nvSpPr>
          <p:spPr>
            <a:xfrm>
              <a:off x="418744" y="290557"/>
              <a:ext cx="11340269" cy="62811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rame 4"/>
            <p:cNvSpPr/>
            <p:nvPr/>
          </p:nvSpPr>
          <p:spPr>
            <a:xfrm>
              <a:off x="786213" y="615297"/>
              <a:ext cx="10596785" cy="5648770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956987" y="1598064"/>
              <a:ext cx="8255237" cy="3717420"/>
            </a:xfrm>
            <a:prstGeom prst="flowChartProcess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24456" y="2110815"/>
            <a:ext cx="7443387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 যা যা জানতে পারবে...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সন্ধি কী তা বলতে পারবে;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 কেন অনুষ্ঠিত হয়েছিল তা অনুভব করতে পারবে;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 কাদের মাঝে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অনুষ্ঠিত হয়েছিল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 সঠিক ধারণা লাভ করবে;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হোদায়বিয়ার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সন্ধির ফলে ইসলাম প্রচারের পথ সুগম হয়েছিল তা বিশ্লেষণ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3712697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431</Words>
  <Application>Microsoft Office PowerPoint</Application>
  <PresentationFormat>Widescreen</PresentationFormat>
  <Paragraphs>42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43</cp:revision>
  <dcterms:created xsi:type="dcterms:W3CDTF">2020-12-30T11:15:11Z</dcterms:created>
  <dcterms:modified xsi:type="dcterms:W3CDTF">2020-12-31T16:12:16Z</dcterms:modified>
</cp:coreProperties>
</file>