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311"/>
    <a:srgbClr val="C60000"/>
    <a:srgbClr val="E51F57"/>
    <a:srgbClr val="BA6A28"/>
    <a:srgbClr val="C3722F"/>
    <a:srgbClr val="D99860"/>
    <a:srgbClr val="B4311F"/>
    <a:srgbClr val="5D7DA4"/>
    <a:srgbClr val="FC6256"/>
    <a:srgbClr val="FD8D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4BB9D6-6824-4F33-B23C-822DC395AC7D}" type="datetimeFigureOut">
              <a:rPr lang="en-US" smtClean="0"/>
              <a:pPr/>
              <a:t>12/31/2020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3785D7-D92A-4980-8D5C-CAA95199A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8900" y="655219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Nazmul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Hoque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(BSc,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BEd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Sreedhargurnai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Dakhil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Atrai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4a"/><Relationship Id="rId5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66828" y="399197"/>
            <a:ext cx="5469996" cy="6059606"/>
            <a:chOff x="5966828" y="399197"/>
            <a:chExt cx="5469996" cy="6059606"/>
          </a:xfrm>
        </p:grpSpPr>
        <p:grpSp>
          <p:nvGrpSpPr>
            <p:cNvPr id="18" name="Group 17"/>
            <p:cNvGrpSpPr/>
            <p:nvPr/>
          </p:nvGrpSpPr>
          <p:grpSpPr>
            <a:xfrm>
              <a:off x="6073254" y="399197"/>
              <a:ext cx="5363570" cy="6059606"/>
              <a:chOff x="6073254" y="491319"/>
              <a:chExt cx="5363570" cy="605960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73254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673990" y="733476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স্বরবিজ্ঞান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18785" y="3522396"/>
              <a:ext cx="2831621" cy="27559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589371" y="1481963"/>
              <a:ext cx="2759581" cy="25433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9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49304" y="1569238"/>
              <a:ext cx="1293534" cy="2456078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5966828" y="65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73530" y="10822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80232" y="151102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986934" y="193974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93636" y="236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0338" y="279719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007040" y="322592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013742" y="365465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020444" y="412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27146" y="456736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023800" y="4986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20454" y="54047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17108" y="583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0" y="4342955"/>
            <a:ext cx="5908430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A231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A231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খায়রুল ইসলাম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A231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76986" y="4993784"/>
            <a:ext cx="315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317194"/>
            <a:ext cx="5894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৫৯ নং ধর্মজইন সরকারি প্রা্থমিক বিদ্যালয়, </a:t>
            </a:r>
          </a:p>
          <a:p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বিরল, দিনাজপুর।</a:t>
            </a:r>
          </a:p>
          <a:p>
            <a:r>
              <a:rPr lang="bn-IN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মোবাইলঃ  ০১৭১৭৮৮৮৬০১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E-mail:  mkikbd77@gmail.com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0"/>
            <a:ext cx="5697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nn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809424" y="7074540"/>
            <a:ext cx="609600" cy="609600"/>
          </a:xfrm>
          <a:prstGeom prst="rect">
            <a:avLst/>
          </a:prstGeom>
        </p:spPr>
      </p:pic>
      <p:pic>
        <p:nvPicPr>
          <p:cNvPr id="55" name="Picture 54" descr="BOKUL-1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6343" y="1308295"/>
            <a:ext cx="2716167" cy="2996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794231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60" grpId="0" build="p"/>
      <p:bldP spid="61" grpId="0" build="p"/>
      <p:bldP spid="62" grpId="0" build="p"/>
      <p:bldP spid="5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68812" y="302945"/>
            <a:ext cx="12023188" cy="6365141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478367" y="4729931"/>
            <a:ext cx="5609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53052" y="4765259"/>
            <a:ext cx="532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785" y="1215987"/>
            <a:ext cx="3040915" cy="40545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8" name="Rectangle 107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00" y="1762467"/>
            <a:ext cx="4594110" cy="30460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001" y="834033"/>
            <a:ext cx="283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22359" y="792779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83493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allAtOnce"/>
      <p:bldP spid="101" grpId="0" build="allAtOnce"/>
      <p:bldP spid="108" grpId="0" build="allAtOnce"/>
      <p:bldP spid="96" grpId="0" build="p"/>
      <p:bldP spid="97" grpId="0" build="p"/>
      <p:bldP spid="9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302945"/>
            <a:ext cx="12192000" cy="6555055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48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588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324" y="1859785"/>
            <a:ext cx="4371225" cy="27989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6441878" y="5081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246" y="2123124"/>
            <a:ext cx="3878036" cy="24962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7" name="Rectangle 96"/>
          <p:cNvSpPr/>
          <p:nvPr/>
        </p:nvSpPr>
        <p:spPr>
          <a:xfrm>
            <a:off x="399317" y="27375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108764" y="834033"/>
            <a:ext cx="166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2A23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endParaRPr lang="en-US" sz="5400" b="1" dirty="0">
              <a:solidFill>
                <a:srgbClr val="2A23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56302" y="778265"/>
            <a:ext cx="205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95643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allAtOnce"/>
      <p:bldP spid="101" grpId="0" build="p"/>
      <p:bldP spid="96" grpId="0" build="p"/>
      <p:bldP spid="97" grpId="0" build="p"/>
      <p:bldP spid="99" grpId="0" build="allAtOnce"/>
      <p:bldP spid="10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1"/>
            <a:ext cx="12192000" cy="6858000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304801" y="4642845"/>
            <a:ext cx="5112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47645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49" y="1721767"/>
            <a:ext cx="4707042" cy="30020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675" y="1435634"/>
            <a:ext cx="4455076" cy="35039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27217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1278" y="834033"/>
            <a:ext cx="1724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37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6600" b="1" dirty="0">
              <a:solidFill>
                <a:srgbClr val="C37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22359" y="792779"/>
            <a:ext cx="225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24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101" grpId="0" build="p"/>
      <p:bldP spid="96" grpId="0" build="p"/>
      <p:bldP spid="97" grpId="0" build="p"/>
      <p:bldP spid="99" grpId="0" build="allAtOnce"/>
      <p:bldP spid="10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47645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47645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একতারাটি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টুংটাং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বাজ়ে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020964" y="0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000" l="1266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2169" y="944322"/>
            <a:ext cx="1975347" cy="3750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744" y="1997373"/>
            <a:ext cx="2434343" cy="2857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9" name="Rectangle 98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31278" y="834033"/>
            <a:ext cx="1855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BA6A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endParaRPr lang="en-US" sz="5400" b="1" dirty="0">
              <a:solidFill>
                <a:srgbClr val="BA6A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89257" y="780340"/>
            <a:ext cx="294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E51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একতারা</a:t>
            </a:r>
            <a:endParaRPr lang="en-US" sz="5400" b="1" dirty="0">
              <a:solidFill>
                <a:srgbClr val="E51F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31819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101" grpId="0" build="p"/>
      <p:bldP spid="104" grpId="0" build="p"/>
      <p:bldP spid="99" grpId="0" build="p"/>
      <p:bldP spid="100" grpId="0" build="p"/>
      <p:bldP spid="10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0"/>
            <a:ext cx="12192000" cy="6676571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348343" y="4642845"/>
            <a:ext cx="54665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ঐরাবতটি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60457" y="4723056"/>
            <a:ext cx="555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65" y="1655948"/>
            <a:ext cx="3808259" cy="32781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0" y="0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36" b="100000" l="0" r="100000">
                        <a14:foregroundMark x1="23849" y1="65275" x2="33176" y2="74457"/>
                        <a14:foregroundMark x1="60213" y1="71285" x2="77332" y2="68614"/>
                        <a14:foregroundMark x1="22904" y1="34224" x2="22904" y2="34224"/>
                        <a14:foregroundMark x1="24911" y1="54758" x2="21960" y2="3522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786" y="1956640"/>
            <a:ext cx="4026019" cy="284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2699657" y="656810"/>
            <a:ext cx="291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ঐরাবত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</a:t>
            </a:r>
            <a:endParaRPr lang="en-US" sz="5400" b="1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043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101" grpId="0" build="p"/>
      <p:bldP spid="104" grpId="0" build="p"/>
      <p:bldP spid="96" grpId="0" build="p"/>
      <p:bldP spid="97" grpId="0" build="p"/>
      <p:bldP spid="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302945"/>
            <a:ext cx="12192000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203201" y="4642845"/>
            <a:ext cx="521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0728" y="322417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401754" y="1640128"/>
            <a:ext cx="579024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আ ই ঈ উ ঊ ঋ এ ঐ ও 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31430" y="605655"/>
            <a:ext cx="530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47" y="1940709"/>
            <a:ext cx="3825673" cy="2599779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3119337" y="866336"/>
            <a:ext cx="225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6000" b="1" dirty="0">
              <a:solidFill>
                <a:srgbClr val="C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734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100" grpId="0" build="p"/>
      <p:bldP spid="96" grpId="0" build="p"/>
      <p:bldP spid="105" grpId="0" build="p"/>
      <p:bldP spid="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2229" y="302945"/>
            <a:ext cx="5810119" cy="6059606"/>
            <a:chOff x="553128" y="302945"/>
            <a:chExt cx="5489220" cy="6059606"/>
          </a:xfrm>
        </p:grpSpPr>
        <p:grpSp>
          <p:nvGrpSpPr>
            <p:cNvPr id="53" name="Group 52"/>
            <p:cNvGrpSpPr/>
            <p:nvPr/>
          </p:nvGrpSpPr>
          <p:grpSpPr>
            <a:xfrm flipH="1">
              <a:off x="553128" y="302945"/>
              <a:ext cx="5363570" cy="6059606"/>
              <a:chOff x="6097317" y="491319"/>
              <a:chExt cx="5363570" cy="605960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097317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5585828" y="55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592530" y="987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599232" y="141577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05934" y="184449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612636" y="227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619338" y="270194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626040" y="313067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632742" y="355940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639444" y="402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646146" y="447211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42800" y="48907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39454" y="5309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36108" y="574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868753" y="613160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স্বরবিজ্ঞান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613548" y="3402080"/>
              <a:ext cx="2831621" cy="27559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84134" y="1361647"/>
              <a:ext cx="2759581" cy="25433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9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44067" y="1448922"/>
              <a:ext cx="1293534" cy="245607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892889" y="1494651"/>
            <a:ext cx="6545854" cy="490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endParaRPr lang="bn-IN" sz="6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8215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112</Words>
  <Application>Microsoft Office PowerPoint</Application>
  <PresentationFormat>Custom</PresentationFormat>
  <Paragraphs>51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Windows User</cp:lastModifiedBy>
  <cp:revision>203</cp:revision>
  <dcterms:created xsi:type="dcterms:W3CDTF">2019-10-10T09:45:09Z</dcterms:created>
  <dcterms:modified xsi:type="dcterms:W3CDTF">2020-12-30T20:01:03Z</dcterms:modified>
</cp:coreProperties>
</file>