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57" r:id="rId3"/>
    <p:sldId id="258" r:id="rId4"/>
    <p:sldId id="268" r:id="rId5"/>
    <p:sldId id="267" r:id="rId6"/>
    <p:sldId id="262" r:id="rId7"/>
    <p:sldId id="260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12/31/2020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 advClick="0" advTm="6000">
    <p:wedge/>
    <p:sndAc>
      <p:stSnd>
        <p:snd r:embed="rId1" name="typ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6000">
    <p:wedge/>
    <p:sndAc>
      <p:stSnd>
        <p:snd r:embed="rId1" name="typ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 advClick="0" advTm="6000">
    <p:wedge/>
    <p:sndAc>
      <p:stSnd>
        <p:snd r:embed="rId1" name="typ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 advClick="0" advTm="6000">
    <p:wedge/>
    <p:sndAc>
      <p:stSnd>
        <p:snd r:embed="rId1" name="typ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12/31/2020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 advClick="0" advTm="6000">
    <p:wedge/>
    <p:sndAc>
      <p:stSnd>
        <p:snd r:embed="rId1" name="typ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1FA850C-0DB5-4AAE-8A7F-06D1AAA367FB}" type="datetimeFigureOut">
              <a:rPr lang="en-US" smtClean="0"/>
              <a:pPr/>
              <a:t>12/31/2020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 advClick="0" advTm="6000">
    <p:wedge/>
    <p:sndAc>
      <p:stSnd>
        <p:snd r:embed="rId1" name="typ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12/31/2020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 advClick="0" advTm="6000">
    <p:wedge/>
    <p:sndAc>
      <p:stSnd>
        <p:snd r:embed="rId1" name="typ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12/31/2020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6000">
    <p:wedge/>
    <p:sndAc>
      <p:stSnd>
        <p:snd r:embed="rId1" name="typ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12/31/2020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6000">
    <p:wedge/>
    <p:sndAc>
      <p:stSnd>
        <p:snd r:embed="rId1" name="typ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12/31/2020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 advClick="0" advTm="6000">
    <p:wedge/>
    <p:sndAc>
      <p:stSnd>
        <p:snd r:embed="rId1" name="typ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1FA850C-0DB5-4AAE-8A7F-06D1AAA367FB}" type="datetimeFigureOut">
              <a:rPr lang="en-US" smtClean="0"/>
              <a:pPr/>
              <a:t>12/31/2020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 advClick="0" advTm="6000">
    <p:wedge/>
    <p:sndAc>
      <p:stSnd>
        <p:snd r:embed="rId1" name="type.wav" builtIn="1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1FA850C-0DB5-4AAE-8A7F-06D1AAA367FB}" type="datetimeFigureOut">
              <a:rPr lang="en-US" smtClean="0"/>
              <a:pPr/>
              <a:t>12/31/2020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 advClick="0" advTm="6000">
    <p:wedge/>
    <p:sndAc>
      <p:stSnd>
        <p:snd r:embed="rId13" name="type.wav" builtIn="1"/>
      </p:stSnd>
    </p:sndAc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12" Type="http://schemas.openxmlformats.org/officeDocument/2006/relationships/image" Target="../media/image2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11" Type="http://schemas.openxmlformats.org/officeDocument/2006/relationships/image" Target="../media/image24.jpeg"/><Relationship Id="rId5" Type="http://schemas.openxmlformats.org/officeDocument/2006/relationships/image" Target="../media/image18.jpeg"/><Relationship Id="rId10" Type="http://schemas.openxmlformats.org/officeDocument/2006/relationships/image" Target="../media/image23.jpeg"/><Relationship Id="rId4" Type="http://schemas.openxmlformats.org/officeDocument/2006/relationships/image" Target="../media/image17.jpeg"/><Relationship Id="rId9" Type="http://schemas.openxmlformats.org/officeDocument/2006/relationships/image" Target="../media/image2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eg"/><Relationship Id="rId3" Type="http://schemas.openxmlformats.org/officeDocument/2006/relationships/image" Target="../media/image26.jpeg"/><Relationship Id="rId7" Type="http://schemas.openxmlformats.org/officeDocument/2006/relationships/image" Target="../media/image3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Relationship Id="rId9" Type="http://schemas.openxmlformats.org/officeDocument/2006/relationships/image" Target="../media/image3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jpeg"/><Relationship Id="rId3" Type="http://schemas.openxmlformats.org/officeDocument/2006/relationships/image" Target="../media/image33.jpeg"/><Relationship Id="rId7" Type="http://schemas.openxmlformats.org/officeDocument/2006/relationships/image" Target="../media/image3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jpeg"/><Relationship Id="rId5" Type="http://schemas.openxmlformats.org/officeDocument/2006/relationships/image" Target="../media/image10.jpeg"/><Relationship Id="rId4" Type="http://schemas.openxmlformats.org/officeDocument/2006/relationships/image" Target="../media/image3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jpeg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0"/>
            <a:ext cx="5867400" cy="868362"/>
          </a:xfrm>
        </p:spPr>
        <p:txBody>
          <a:bodyPr>
            <a:noAutofit/>
          </a:bodyPr>
          <a:lstStyle/>
          <a:p>
            <a:pPr algn="ctr"/>
            <a:r>
              <a:rPr lang="en-US" sz="7200" u="sng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7200" u="sng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35608" y="4953000"/>
            <a:ext cx="7498080" cy="876300"/>
          </a:xfrm>
        </p:spPr>
        <p:txBody>
          <a:bodyPr>
            <a:normAutofit fontScale="32500" lnSpcReduction="20000"/>
          </a:bodyPr>
          <a:lstStyle/>
          <a:p>
            <a:endParaRPr lang="en-US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endParaRPr lang="en-US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endParaRPr lang="en-US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সমাজকর্ম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পত্র</a:t>
            </a:r>
            <a:endParaRPr lang="en-US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দ্বাদশ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শ্রেনীর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শিক্ষার্থী</a:t>
            </a:r>
            <a:endParaRPr lang="en-US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Buldin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895600"/>
            <a:ext cx="8431696" cy="3200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Rectangle 8"/>
          <p:cNvSpPr/>
          <p:nvPr/>
        </p:nvSpPr>
        <p:spPr>
          <a:xfrm>
            <a:off x="1600200" y="1143000"/>
            <a:ext cx="59436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একাদশ</a:t>
            </a:r>
            <a:r>
              <a:rPr lang="en-US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ও </a:t>
            </a:r>
            <a:r>
              <a:rPr lang="en-US" sz="3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দ্বাদশ</a:t>
            </a:r>
            <a:r>
              <a:rPr lang="en-US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শ্রেনীর</a:t>
            </a:r>
            <a:r>
              <a:rPr lang="en-US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জন্য</a:t>
            </a:r>
            <a:r>
              <a:rPr lang="en-US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3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দ্বিতীয়</a:t>
            </a:r>
            <a:r>
              <a:rPr lang="en-US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পত্র</a:t>
            </a:r>
            <a:r>
              <a:rPr lang="en-US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endParaRPr lang="en-US" sz="36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ransition spd="med" advClick="0" advTm="4000">
    <p:dissolve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2743200"/>
          </a:xfrm>
        </p:spPr>
        <p:txBody>
          <a:bodyPr>
            <a:noAutofit/>
          </a:bodyPr>
          <a:lstStyle/>
          <a:p>
            <a:pPr algn="ctr"/>
            <a:r>
              <a:rPr lang="en-US" sz="4400" b="1" u="sng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u="sng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400" b="1" u="sng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3733800"/>
            <a:ext cx="8503920" cy="2365248"/>
          </a:xfrm>
        </p:spPr>
        <p:txBody>
          <a:bodyPr/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পরিবারের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সদস্যদের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চাহিদা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পুরনে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১০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লাইনে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Hous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609600"/>
            <a:ext cx="3438525" cy="2343150"/>
          </a:xfrm>
          <a:prstGeom prst="rect">
            <a:avLst/>
          </a:prstGeom>
        </p:spPr>
      </p:pic>
    </p:spTree>
  </p:cSld>
  <p:clrMapOvr>
    <a:masterClrMapping/>
  </p:clrMapOvr>
  <p:transition spd="med" advClick="0" advTm="6000">
    <p:pull dir="lu"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u="sng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b="1" u="sng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219200"/>
            <a:ext cx="8503920" cy="4879848"/>
          </a:xfrm>
        </p:spPr>
        <p:txBody>
          <a:bodyPr>
            <a:normAutofit lnSpcReduction="10000"/>
          </a:bodyPr>
          <a:lstStyle/>
          <a:p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শিক্ষার্থীদের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মৌল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মানবিক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চাহিদা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লাইন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উপস্থিত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থাকার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।</a:t>
            </a: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295400"/>
            <a:ext cx="6858000" cy="3124200"/>
          </a:xfrm>
          <a:prstGeom prst="rect">
            <a:avLst/>
          </a:prstGeom>
        </p:spPr>
      </p:pic>
    </p:spTree>
  </p:cSld>
  <p:clrMapOvr>
    <a:masterClrMapping/>
  </p:clrMapOvr>
  <p:transition spd="med" advClick="0" advTm="6000">
    <p:zoom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3441192" cy="1096962"/>
          </a:xfrm>
        </p:spPr>
        <p:txBody>
          <a:bodyPr>
            <a:normAutofit/>
          </a:bodyPr>
          <a:lstStyle/>
          <a:p>
            <a:r>
              <a:rPr lang="en-US" sz="4800" b="1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8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b="1" u="sng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মিজানুর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রহমান</a:t>
            </a:r>
            <a:endParaRPr lang="en-US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endParaRPr lang="en-US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সমাজকর্ম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বিভাগ</a:t>
            </a:r>
            <a:endParaRPr lang="en-US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গাবতলী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ডিগ্রী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অনার্স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কলেজ</a:t>
            </a:r>
            <a:endParaRPr lang="en-US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মুক্তাগাছা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ময়মনসিংহ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।</a:t>
            </a:r>
            <a:endParaRPr lang="en-US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G_20200907_11343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2600" y="1447800"/>
            <a:ext cx="3126973" cy="3657600"/>
          </a:xfrm>
          <a:prstGeom prst="rect">
            <a:avLst/>
          </a:prstGeom>
        </p:spPr>
      </p:pic>
    </p:spTree>
  </p:cSld>
  <p:clrMapOvr>
    <a:masterClrMapping/>
  </p:clrMapOvr>
  <p:transition spd="med" advClick="0" advTm="6000">
    <p:wedge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781800" y="152400"/>
            <a:ext cx="2209800" cy="16002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dirty="0" err="1" smtClean="0"/>
              <a:t>শ্রেণী</a:t>
            </a:r>
            <a:r>
              <a:rPr lang="en-US" dirty="0" smtClean="0"/>
              <a:t> ঃ </a:t>
            </a:r>
            <a:r>
              <a:rPr lang="en-US" dirty="0" err="1" smtClean="0"/>
              <a:t>দ্বাদশ</a:t>
            </a:r>
            <a:endParaRPr lang="en-US" dirty="0" smtClean="0"/>
          </a:p>
          <a:p>
            <a:pPr algn="ctr"/>
            <a:r>
              <a:rPr lang="en-US" dirty="0" err="1" smtClean="0"/>
              <a:t>বিষয়</a:t>
            </a:r>
            <a:r>
              <a:rPr lang="en-US" dirty="0" smtClean="0"/>
              <a:t> ঃ </a:t>
            </a:r>
            <a:r>
              <a:rPr lang="en-US" dirty="0" err="1" smtClean="0"/>
              <a:t>মৌল</a:t>
            </a:r>
            <a:r>
              <a:rPr lang="en-US" dirty="0" smtClean="0"/>
              <a:t> </a:t>
            </a:r>
            <a:r>
              <a:rPr lang="en-US" dirty="0" err="1" smtClean="0"/>
              <a:t>মানবিক</a:t>
            </a:r>
            <a:r>
              <a:rPr lang="en-US" dirty="0" smtClean="0"/>
              <a:t> </a:t>
            </a:r>
            <a:r>
              <a:rPr lang="en-US" dirty="0" err="1" smtClean="0"/>
              <a:t>চাহিদা</a:t>
            </a:r>
            <a:r>
              <a:rPr lang="en-US" dirty="0" smtClean="0"/>
              <a:t> </a:t>
            </a:r>
            <a:endParaRPr lang="en-US" dirty="0" smtClean="0"/>
          </a:p>
          <a:p>
            <a:pPr algn="ctr"/>
            <a:r>
              <a:rPr lang="en-US" dirty="0" err="1" smtClean="0"/>
              <a:t>অধ্যায়</a:t>
            </a:r>
            <a:r>
              <a:rPr lang="en-US" dirty="0" smtClean="0"/>
              <a:t> ঃ </a:t>
            </a:r>
            <a:r>
              <a:rPr lang="en-US" dirty="0" err="1" smtClean="0"/>
              <a:t>প্রথম</a:t>
            </a:r>
            <a:r>
              <a:rPr lang="en-US" dirty="0" smtClean="0"/>
              <a:t> </a:t>
            </a:r>
          </a:p>
          <a:p>
            <a:pPr algn="ctr"/>
            <a:r>
              <a:rPr lang="en-US" dirty="0" err="1" smtClean="0"/>
              <a:t>স</a:t>
            </a:r>
            <a:r>
              <a:rPr lang="en-US" u="sng" dirty="0" err="1" smtClean="0"/>
              <a:t>ময়</a:t>
            </a:r>
            <a:r>
              <a:rPr lang="en-US" dirty="0" smtClean="0"/>
              <a:t>  ঃ </a:t>
            </a:r>
            <a:r>
              <a:rPr lang="en-US" dirty="0" smtClean="0"/>
              <a:t>৪৫ </a:t>
            </a:r>
            <a:r>
              <a:rPr lang="en-US" dirty="0" err="1" smtClean="0"/>
              <a:t>মিনিট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457200"/>
            <a:ext cx="4038600" cy="685800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 smtClean="0">
                <a:latin typeface="NikoshBAN" pitchFamily="2" charset="0"/>
                <a:cs typeface="NikoshBAN" pitchFamily="2" charset="0"/>
              </a:rPr>
            </a:br>
            <a:r>
              <a:rPr lang="en-US" sz="4800" b="1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b="1" u="sng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35608" y="2133600"/>
            <a:ext cx="7498080" cy="41148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" name="Picture 19" descr="Human 1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" y="4038600"/>
            <a:ext cx="2619375" cy="2057400"/>
          </a:xfrm>
          <a:prstGeom prst="rect">
            <a:avLst/>
          </a:prstGeom>
        </p:spPr>
      </p:pic>
      <p:pic>
        <p:nvPicPr>
          <p:cNvPr id="21" name="Picture 20" descr="Rice Human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4800" y="1905000"/>
            <a:ext cx="2590800" cy="1828800"/>
          </a:xfrm>
          <a:prstGeom prst="rect">
            <a:avLst/>
          </a:prstGeom>
        </p:spPr>
      </p:pic>
      <p:pic>
        <p:nvPicPr>
          <p:cNvPr id="22" name="Picture 21" descr="images  Human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48000" y="1905000"/>
            <a:ext cx="2895600" cy="1828800"/>
          </a:xfrm>
          <a:prstGeom prst="rect">
            <a:avLst/>
          </a:prstGeom>
        </p:spPr>
      </p:pic>
      <p:pic>
        <p:nvPicPr>
          <p:cNvPr id="23" name="Picture 22" descr="Human Medi 1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00400" y="4038600"/>
            <a:ext cx="2771775" cy="2057400"/>
          </a:xfrm>
          <a:prstGeom prst="rect">
            <a:avLst/>
          </a:prstGeom>
        </p:spPr>
      </p:pic>
      <p:pic>
        <p:nvPicPr>
          <p:cNvPr id="24" name="Picture 23" descr="House Human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72200" y="1905000"/>
            <a:ext cx="2695575" cy="1847850"/>
          </a:xfrm>
          <a:prstGeom prst="rect">
            <a:avLst/>
          </a:prstGeom>
        </p:spPr>
      </p:pic>
      <p:pic>
        <p:nvPicPr>
          <p:cNvPr id="25" name="Picture 24" descr="Recreation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96000" y="4038600"/>
            <a:ext cx="2743200" cy="2057400"/>
          </a:xfrm>
          <a:prstGeom prst="rect">
            <a:avLst/>
          </a:prstGeom>
        </p:spPr>
      </p:pic>
    </p:spTree>
  </p:cSld>
  <p:clrMapOvr>
    <a:masterClrMapping/>
  </p:clrMapOvr>
  <p:transition spd="med" advClick="0" advTm="6000">
    <p:pull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মৌল</a:t>
            </a:r>
            <a:r>
              <a:rPr lang="en-US" sz="54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মানবিক</a:t>
            </a:r>
            <a:r>
              <a:rPr lang="en-US" sz="54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চাহিদার</a:t>
            </a:r>
            <a:r>
              <a:rPr lang="en-US" sz="54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বই</a:t>
            </a:r>
            <a:endParaRPr lang="en-US" sz="5400" b="1" u="sng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Content Placeholder 8" descr="Human Book 1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381000" y="1981200"/>
            <a:ext cx="2362200" cy="2667000"/>
          </a:xfrm>
        </p:spPr>
      </p:pic>
      <p:pic>
        <p:nvPicPr>
          <p:cNvPr id="10" name="Picture 9" descr="Hman Book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400" y="1981200"/>
            <a:ext cx="2514600" cy="2667000"/>
          </a:xfrm>
          <a:prstGeom prst="rect">
            <a:avLst/>
          </a:prstGeom>
        </p:spPr>
      </p:pic>
      <p:pic>
        <p:nvPicPr>
          <p:cNvPr id="11" name="Picture 10" descr="Human Book 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8400" y="2057400"/>
            <a:ext cx="2362200" cy="2524125"/>
          </a:xfrm>
          <a:prstGeom prst="rect">
            <a:avLst/>
          </a:prstGeom>
        </p:spPr>
      </p:pic>
    </p:spTree>
  </p:cSld>
  <p:clrMapOvr>
    <a:masterClrMapping/>
  </p:clrMapOvr>
  <p:transition spd="med" advClick="0" advTm="6000">
    <p:pull dir="u"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u="sng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মৌল</a:t>
            </a:r>
            <a:r>
              <a:rPr lang="en-US" sz="5400" b="1" u="sng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মানবিক</a:t>
            </a:r>
            <a:r>
              <a:rPr lang="en-US" sz="5400" b="1" u="sng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চাহিদা</a:t>
            </a:r>
            <a:r>
              <a:rPr lang="en-US" sz="5400" b="1" u="sng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পুরনে</a:t>
            </a:r>
            <a:r>
              <a:rPr lang="en-US" sz="5400" b="1" u="sng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সমস্যা</a:t>
            </a:r>
            <a:endParaRPr lang="en-US" sz="5400" b="1" u="sng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1800" y="1447800"/>
            <a:ext cx="2466975" cy="1447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6400" y="1447800"/>
            <a:ext cx="3200400" cy="14478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 descr="pic4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4800" y="3124200"/>
            <a:ext cx="2476500" cy="1524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 descr="dis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95600" y="2971800"/>
            <a:ext cx="2847975" cy="1676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8" descr="Dis3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67400" y="2971800"/>
            <a:ext cx="2857500" cy="1600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Picture 9" descr="Dis6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19400" y="4876800"/>
            <a:ext cx="2857500" cy="1524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Picture 10" descr="Dis5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867400" y="4876800"/>
            <a:ext cx="2895600" cy="151447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2" name="Picture 11" descr="Dis2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04800" y="4876800"/>
            <a:ext cx="2438400" cy="1524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Content Placeholder 13" descr="Human 3.jpg"/>
          <p:cNvPicPr>
            <a:picLocks noGrp="1" noChangeAspect="1"/>
          </p:cNvPicPr>
          <p:nvPr>
            <p:ph sz="quarter" idx="1"/>
          </p:nvPr>
        </p:nvPicPr>
        <p:blipFill>
          <a:blip r:embed="rId12"/>
          <a:stretch>
            <a:fillRect/>
          </a:stretch>
        </p:blipFill>
        <p:spPr>
          <a:xfrm>
            <a:off x="228600" y="1447800"/>
            <a:ext cx="2514600" cy="139923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 advClick="0" advTm="6000">
    <p:pull dir="ld"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u="sng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যেভাবে</a:t>
            </a:r>
            <a:r>
              <a:rPr lang="en-US" sz="6000" b="1" u="sng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u="sng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মৌল</a:t>
            </a:r>
            <a:r>
              <a:rPr lang="en-US" sz="6000" b="1" u="sng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u="sng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মানবিক</a:t>
            </a:r>
            <a:r>
              <a:rPr lang="en-US" sz="6000" b="1" u="sng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u="sng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চাহিদা</a:t>
            </a:r>
            <a:r>
              <a:rPr lang="en-US" sz="6000" b="1" u="sng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u="sng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পুরন</a:t>
            </a:r>
            <a:r>
              <a:rPr lang="en-US" sz="6000" b="1" u="sng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b="1" u="sng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Content Placeholder 13" descr="Food Hum.jpg"/>
          <p:cNvPicPr>
            <a:picLocks noGrp="1" noChangeAspect="1"/>
          </p:cNvPicPr>
          <p:nvPr>
            <p:ph sz="quarter" idx="1"/>
          </p:nvPr>
        </p:nvPicPr>
        <p:blipFill>
          <a:blip r:embed="rId4"/>
          <a:stretch>
            <a:fillRect/>
          </a:stretch>
        </p:blipFill>
        <p:spPr>
          <a:xfrm>
            <a:off x="152400" y="1371600"/>
            <a:ext cx="2924175" cy="2209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14" descr="Cloth Hum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2800" y="1371600"/>
            <a:ext cx="2124075" cy="21526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6" name="Picture 15" descr="House Hum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38800" y="1371600"/>
            <a:ext cx="3000375" cy="2209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7" name="Picture 16" descr="Teachin Hum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2400" y="4038600"/>
            <a:ext cx="2819400" cy="1905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8" name="Picture 17" descr="Medical hum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52800" y="4038600"/>
            <a:ext cx="2524125" cy="196215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9" name="Picture 18" descr="Recration Hum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96000" y="4038600"/>
            <a:ext cx="2743200" cy="1981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 advClick="0" advTm="6000">
    <p:pull dir="rd"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48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চাহিদা</a:t>
            </a:r>
            <a:r>
              <a:rPr lang="en-US" sz="48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পুরনে</a:t>
            </a:r>
            <a:r>
              <a:rPr lang="en-US" sz="48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সহায়তা</a:t>
            </a:r>
            <a:r>
              <a:rPr lang="en-US" sz="48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48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4800" b="1" u="sng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13" descr="Track Dr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447800"/>
            <a:ext cx="2828925" cy="21336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" name="Picture 14" descr="Farme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1447800"/>
            <a:ext cx="2667000" cy="21336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" name="Picture 15" descr="Human Medi 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81400" y="3962400"/>
            <a:ext cx="2619375" cy="2133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7" name="Picture 16" descr="Human 8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4800" y="3886200"/>
            <a:ext cx="2895600" cy="22098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8" name="Picture 17" descr="Government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4800" y="1447800"/>
            <a:ext cx="2819401" cy="2286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9" name="Picture 18" descr="Human 2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53200" y="3962400"/>
            <a:ext cx="2143125" cy="21431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med" advClick="0" advTm="6000">
    <p:zoom dir="in"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b="1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উপস্থাপণ</a:t>
            </a:r>
            <a:endParaRPr lang="en-US" sz="5400" b="1" u="sng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b="1" u="sng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, </a:t>
            </a:r>
          </a:p>
          <a:p>
            <a:endParaRPr lang="en-US" b="1" u="sng" dirty="0" smtClean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  <a:p>
            <a:endParaRPr lang="en-US" b="1" u="sng" dirty="0" smtClean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  <a:p>
            <a:endParaRPr lang="en-US" b="1" u="sng" dirty="0" smtClean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যৌথ</a:t>
            </a:r>
            <a:r>
              <a:rPr lang="en-US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b="1" u="sng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b="1" u="sng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b="1" u="sng" dirty="0" smtClean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2" name="Picture 11" descr="Le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6200" y="3200400"/>
            <a:ext cx="4038600" cy="1524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Picture 12" descr="Let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86200" y="4876800"/>
            <a:ext cx="4038600" cy="1371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Picture 8" descr="Human Medi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86200" y="1524000"/>
            <a:ext cx="3962400" cy="15621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 advClick="0" advTm="6000">
    <p:wheel spokes="1"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600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6600" b="1" u="sng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মৌল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মানবিক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চাহিদা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>
              <a:buNone/>
            </a:pP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মৌল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মানবিক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চাহিদা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পুরনে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অন্তরায়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 advClick="0" advTm="6000">
    <p:zoom dir="in"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473</TotalTime>
  <Words>124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স্বাগতম</vt:lpstr>
      <vt:lpstr>শিক্ষক পরিচিতি</vt:lpstr>
      <vt:lpstr> পাঠ পরিচিতি</vt:lpstr>
      <vt:lpstr>মৌল মানবিক চাহিদার বই</vt:lpstr>
      <vt:lpstr>মৌল মানবিক চাহিদা পুরনে সমস্যা</vt:lpstr>
      <vt:lpstr>যেভাবে মৌল মানবিক চাহিদা পুরন </vt:lpstr>
      <vt:lpstr>মৌলিক চাহিদা পুরনে সহায়তা করেন  </vt:lpstr>
      <vt:lpstr>পাঠ উপস্থাপণ</vt:lpstr>
      <vt:lpstr>মূল্যায়ণ</vt:lpstr>
      <vt:lpstr> কাজ</vt:lpstr>
      <vt:lpstr>ধন্যবাদ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R.J Computer</dc:creator>
  <cp:lastModifiedBy>R.J Computer</cp:lastModifiedBy>
  <cp:revision>101</cp:revision>
  <dcterms:created xsi:type="dcterms:W3CDTF">2020-12-16T12:24:37Z</dcterms:created>
  <dcterms:modified xsi:type="dcterms:W3CDTF">2020-12-31T15:46:01Z</dcterms:modified>
</cp:coreProperties>
</file>