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71" r:id="rId10"/>
    <p:sldId id="261" r:id="rId11"/>
    <p:sldId id="269" r:id="rId12"/>
    <p:sldId id="270" r:id="rId13"/>
    <p:sldId id="272" r:id="rId14"/>
    <p:sldId id="273" r:id="rId15"/>
    <p:sldId id="274" r:id="rId16"/>
    <p:sldId id="262" r:id="rId17"/>
    <p:sldId id="263" r:id="rId18"/>
    <p:sldId id="265" r:id="rId19"/>
    <p:sldId id="276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2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2248-121F-4906-96B3-6917D22F86B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B103-6D2F-4DA1-B262-338A828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63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2248-121F-4906-96B3-6917D22F86B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B103-6D2F-4DA1-B262-338A828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2248-121F-4906-96B3-6917D22F86B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B103-6D2F-4DA1-B262-338A8289F23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0596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2248-121F-4906-96B3-6917D22F86B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B103-6D2F-4DA1-B262-338A828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83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2248-121F-4906-96B3-6917D22F86B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B103-6D2F-4DA1-B262-338A8289F23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2923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2248-121F-4906-96B3-6917D22F86B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B103-6D2F-4DA1-B262-338A828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20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2248-121F-4906-96B3-6917D22F86B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B103-6D2F-4DA1-B262-338A828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54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2248-121F-4906-96B3-6917D22F86B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B103-6D2F-4DA1-B262-338A828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8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2248-121F-4906-96B3-6917D22F86B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B103-6D2F-4DA1-B262-338A828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2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2248-121F-4906-96B3-6917D22F86B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B103-6D2F-4DA1-B262-338A828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9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2248-121F-4906-96B3-6917D22F86B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B103-6D2F-4DA1-B262-338A828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5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2248-121F-4906-96B3-6917D22F86B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B103-6D2F-4DA1-B262-338A828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5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2248-121F-4906-96B3-6917D22F86B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B103-6D2F-4DA1-B262-338A828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7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2248-121F-4906-96B3-6917D22F86B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B103-6D2F-4DA1-B262-338A828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6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2248-121F-4906-96B3-6917D22F86B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B103-6D2F-4DA1-B262-338A828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1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2248-121F-4906-96B3-6917D22F86B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B103-6D2F-4DA1-B262-338A828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6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E2248-121F-4906-96B3-6917D22F86B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6CB103-6D2F-4DA1-B262-338A828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jpg"/><Relationship Id="rId7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3443845" y="332510"/>
            <a:ext cx="4868882" cy="4868882"/>
          </a:xfrm>
          <a:prstGeom prst="hear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22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091915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মনোবিজ্ঞানের আধুনিক সংজ্ঞা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মর্গান,কিং, ও সহযোগীরা বলেন, “মনোবিজ্ঞান হল মানুষ ও প্রাণীর আচরন সম্বন্ধীয় বিজ্ঞান ; এবং এটি মানুষের সমস্যায় এ বিজ্ঞানের প্রয়োগকে অন্তর্ভুক্ত করে । </a:t>
            </a:r>
          </a:p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ক্রাইডার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সহযোগীরা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(১৯৮৩)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6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“ </a:t>
            </a:r>
            <a:r>
              <a:rPr lang="en-US" sz="36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</a:t>
            </a:r>
            <a:r>
              <a:rPr lang="en-US" sz="36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আচরন</a:t>
            </a:r>
            <a:r>
              <a:rPr lang="en-US" sz="36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6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প্রক্রিয়াসমূহের</a:t>
            </a:r>
            <a:r>
              <a:rPr lang="en-US" sz="36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সম্মত</a:t>
            </a:r>
            <a:r>
              <a:rPr lang="en-US" sz="36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অনুধ্যান</a:t>
            </a:r>
            <a:r>
              <a:rPr lang="en-US" sz="36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“Psychology can be defined as the scientific study of behavior and mental processes”</a:t>
            </a:r>
          </a:p>
        </p:txBody>
      </p:sp>
    </p:spTree>
    <p:extLst>
      <p:ext uri="{BB962C8B-B14F-4D97-AF65-F5344CB8AC3E}">
        <p14:creationId xmlns:p14="http://schemas.microsoft.com/office/powerpoint/2010/main" val="16025129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12192000" cy="685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গ্রহনযোগ্য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pPr algn="ctr"/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আচরন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সম্বন্ধে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অনুধ্যান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 smtClean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মনোবিজ্ঞানের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সুস্পষ্ট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</a:p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১/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আচরন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Behaviour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২/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(Mental  Process)</a:t>
            </a: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৩/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Human &amp; Animal)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৪/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Science)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10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0" y="0"/>
            <a:ext cx="12192000" cy="3507475"/>
          </a:xfrm>
          <a:prstGeom prst="double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প্রতিক্রিয়া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মনোবিজ্ঞানীগন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আচরনকে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পরীক্ষা-নিরীক্ষার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অনুধ্যান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32" y="4266631"/>
            <a:ext cx="2847975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842" y="4401616"/>
            <a:ext cx="3028950" cy="151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17" y="4423029"/>
            <a:ext cx="2590800" cy="1771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327" y="4401616"/>
            <a:ext cx="2847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4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3207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বাহ্যিক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কার্যকলাপ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সংবেদন,প্রত্যক্ষন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প্রেষণা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স্বপ্ন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762" y="3974467"/>
            <a:ext cx="3019425" cy="1824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323"/>
            <a:ext cx="2219325" cy="2231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185" y="3974467"/>
            <a:ext cx="2745815" cy="2549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95" y="3974467"/>
            <a:ext cx="3281772" cy="224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7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-95534" y="0"/>
            <a:ext cx="12287534" cy="3862316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ও প্রানীঃ যে সকল ক্ষেত্রে মানুষের উপর পরীক্ষণ পরিচালনা করা সম্ভব হয় না ,ক্ষতির সম্ভাবনা থাকে সে সকল ক্ষেত্রে প্রানীর উপর পরীক্ষণ করে তথ্য সংগ্রহ করা হয় এজন্য সংজ্ঞায় মানুষ ও প্রাণী বলা হয় যেমন ইদুর,বিড়াল ,কুকুর ইত্যাদি ।</a:t>
            </a:r>
          </a:p>
          <a:p>
            <a:pPr algn="just"/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5" y="4396665"/>
            <a:ext cx="2847975" cy="1609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507" y="4406190"/>
            <a:ext cx="2847975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549" y="4406190"/>
            <a:ext cx="4570463" cy="184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7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" y="0"/>
            <a:ext cx="12084148" cy="2996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বিজ্ঞানঃ বিজ্ঞান হল কোন ঘটনা বা বস্তুর সুনিয়ন্ত্রিত পরীক্ষা নিরীক্ষা লব্ধ জ্ঞান । বিজ্ঞানের বিষয়বস্তু হবে পর্যবেক্ষনযোগ্য,প্রমানযোগ্য । মনোবিজ্ঞানের বিষয়বস্তু ও পর্যবেক্ষনযোগ্য ও প্রমানযোগ্য । বিজ্ঞানের বৈশিষ্ঠ্য সমূহ মেনে মনোবিজ্ঞানীরা তাদের গবেষণা পরেচালনা করেন। ১৮৭৯ সালে জার্মানির লিপজিগ বিশ্ববিদ্যলয়ে ১ম পূর্নাজ্ঞ গবেষণাগার স্থাপন করেন ডঃ উইল হেল্ম উন্ড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06" y="4211684"/>
            <a:ext cx="2911522" cy="24893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45" y="4000862"/>
            <a:ext cx="3213104" cy="2615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67" y="3925355"/>
            <a:ext cx="2811439" cy="263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4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0"/>
            <a:ext cx="12192000" cy="6858000"/>
          </a:xfrm>
          <a:prstGeom prst="horizontalScrol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bn-IN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????</a:t>
            </a:r>
            <a:endParaRPr lang="en-US" sz="7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496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627089" y="272389"/>
            <a:ext cx="6257603" cy="2197856"/>
          </a:xfrm>
          <a:prstGeom prst="wedgeEllipseCallout">
            <a:avLst>
              <a:gd name="adj1" fmla="val -27345"/>
              <a:gd name="adj2" fmla="val 648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68490" y="3230088"/>
            <a:ext cx="5008728" cy="36279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58" y="3002508"/>
            <a:ext cx="5854890" cy="360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4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8281" y="0"/>
            <a:ext cx="11955438" cy="41724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endParaRPr lang="bn-IN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দুরত্ব বজায় রেখে চলাচল করবে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68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C 0.00104 0.03402 0.01094 0.06504 0.02799 0.08495 C 0.02799 0.08611 0.05495 0.11296 0.05495 0.11203 C 0.07005 0.12708 0.07904 0.14791 0.07904 0.1699 C 0.07904 0.21389 0.04401 0.24907 0 0.25 C -0.04401 0.24907 -0.07904 0.21389 -0.07904 0.1699 C -0.07904 0.14791 -0.07005 0.12708 -0.05495 0.11203 C -0.05495 0.11296 -0.02799 0.08611 -0.02799 0.08495 C -0.01094 0.06504 -0.00104 0.03402 0 3.33333E-6 Z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1995" y="201882"/>
            <a:ext cx="7220197" cy="10034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কখনও</a:t>
            </a:r>
            <a:r>
              <a:rPr lang="en-US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উপকার</a:t>
            </a:r>
            <a:r>
              <a:rPr lang="en-US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ভুলবেনা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22514" y="201881"/>
            <a:ext cx="2232561" cy="100346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22514" y="2134589"/>
            <a:ext cx="2149434" cy="78377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22515" y="3898075"/>
            <a:ext cx="2149434" cy="7125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81995" y="2235530"/>
            <a:ext cx="7220197" cy="80752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প্রজোয্য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81994" y="3771899"/>
            <a:ext cx="7220198" cy="7837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বলছো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???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22514" y="5284519"/>
            <a:ext cx="2232561" cy="85502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81995" y="5035136"/>
            <a:ext cx="7220198" cy="1104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পড়েছিলাম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!!!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95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10800000" flipV="1">
            <a:off x="304148" y="2101754"/>
            <a:ext cx="6706252" cy="453105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রায়হান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গোমস্তাপুর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সোলেমান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80" y="1810958"/>
            <a:ext cx="3170830" cy="3170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5033133"/>
            <a:ext cx="5040572" cy="1650431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0" y="109182"/>
            <a:ext cx="12050973" cy="19925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পরিচালনায়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086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44" y="-1"/>
            <a:ext cx="6367975" cy="69564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941" y="0"/>
            <a:ext cx="6186985" cy="6956473"/>
          </a:xfrm>
          <a:prstGeom prst="rect">
            <a:avLst/>
          </a:prstGeom>
        </p:spPr>
      </p:pic>
      <p:sp>
        <p:nvSpPr>
          <p:cNvPr id="2" name="Heart 1"/>
          <p:cNvSpPr/>
          <p:nvPr/>
        </p:nvSpPr>
        <p:spPr>
          <a:xfrm>
            <a:off x="2954634" y="3478236"/>
            <a:ext cx="4981433" cy="3629464"/>
          </a:xfrm>
          <a:prstGeom prst="hear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744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95535" y="1"/>
            <a:ext cx="5691116" cy="6673754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b="1" i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i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</a:t>
            </a:r>
            <a:r>
              <a:rPr lang="en-US" sz="36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127845" y="232012"/>
            <a:ext cx="5199798" cy="616878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52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9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2192000" cy="6858000"/>
          </a:xfrm>
          <a:prstGeom prst="beve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400" b="1" i="1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Both"/>
            </a:pPr>
            <a:r>
              <a:rPr lang="en-US" sz="4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মনোবিজ্ঞানের</a:t>
            </a:r>
            <a:r>
              <a:rPr lang="en-US" sz="4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4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endParaRPr lang="en-US" sz="4400" b="1" i="1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(২)</a:t>
            </a:r>
            <a:r>
              <a:rPr lang="en-US" sz="4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আচরনের</a:t>
            </a:r>
            <a:r>
              <a:rPr lang="en-US" sz="4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400" b="1" i="1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(৩) </a:t>
            </a:r>
            <a:r>
              <a:rPr lang="en-US" sz="4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4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400" b="1" i="1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(৪) </a:t>
            </a:r>
            <a:r>
              <a:rPr lang="en-US" sz="4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মনোবিজ্ঞানের</a:t>
            </a:r>
            <a:r>
              <a:rPr lang="en-US" sz="4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4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সংজ্ঞার</a:t>
            </a:r>
            <a:r>
              <a:rPr lang="en-US" sz="4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4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endParaRPr lang="en-US" sz="4400" b="1" i="1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b="1" i="1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327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51689" y="4669662"/>
            <a:ext cx="3751571" cy="1593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865" y="50941"/>
            <a:ext cx="4025736" cy="26223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89" y="0"/>
            <a:ext cx="3549496" cy="21092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89" y="2340884"/>
            <a:ext cx="3552723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243" y="4669662"/>
            <a:ext cx="3610100" cy="186071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943768" y="50941"/>
            <a:ext cx="2763051" cy="1148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গুলি দেখি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458" y="2109234"/>
            <a:ext cx="3816300" cy="21198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742" y="3941084"/>
            <a:ext cx="3956258" cy="257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85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62632" y="1"/>
            <a:ext cx="5494250" cy="658678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PSYCHOLOGY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853" y="247971"/>
            <a:ext cx="3701835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853" y="2509027"/>
            <a:ext cx="3975801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271" y="4589109"/>
            <a:ext cx="36710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6230317" y="162732"/>
            <a:ext cx="4246535" cy="669526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      P--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Y      SY--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পিসি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     CHO-- চ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      LO--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Y      GY—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পিসি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PSYCHOLOGY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….</a:t>
            </a:r>
          </a:p>
        </p:txBody>
      </p:sp>
      <p:sp>
        <p:nvSpPr>
          <p:cNvPr id="4" name="Vertical Scroll 3"/>
          <p:cNvSpPr/>
          <p:nvPr/>
        </p:nvSpPr>
        <p:spPr>
          <a:xfrm>
            <a:off x="356459" y="162732"/>
            <a:ext cx="4246535" cy="669526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      P--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Y      SY--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পিসি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     CHO-- চ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      LO--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Y      GY—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পিসি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PSYCHOLOGY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7836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32134" y="154982"/>
            <a:ext cx="5501900" cy="1038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PSYCHOLOGY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Psyche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Logos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3456122" y="1627321"/>
            <a:ext cx="1983783" cy="960895"/>
          </a:xfrm>
          <a:prstGeom prst="wedgeRectCallout">
            <a:avLst>
              <a:gd name="adj1" fmla="val 56510"/>
              <a:gd name="adj2" fmla="val 1125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PSYCHE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369802" y="1627321"/>
            <a:ext cx="2092271" cy="1115879"/>
          </a:xfrm>
          <a:prstGeom prst="wedgeRoundRectCallout">
            <a:avLst>
              <a:gd name="adj1" fmla="val -48981"/>
              <a:gd name="adj2" fmla="val 87500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LOGOS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0811" y="3177151"/>
            <a:ext cx="3812583" cy="1604075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PSYCHOLOGY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আত্নার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আত্নার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9073" y="4936210"/>
            <a:ext cx="3944321" cy="1185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আক্ষরিক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সম্বন্ধীয়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354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1999" cy="6987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মনোবিজ্ঞানের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সংজ্ঞা</a:t>
            </a:r>
          </a:p>
          <a:p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গ্রিক দার্শনিক প্লেটো বলেন,মনোবিজ্ঞান হল আত্না সম্বন্ধীয় বিজ্ঞান”</a:t>
            </a:r>
          </a:p>
          <a:p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মনোবিজ্ঞানের জনক উন্ড বলেন,মনোবিজ্ঞান হল চেতনার বিজ্ঞান” এরপর </a:t>
            </a:r>
          </a:p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 বি,ওয়াটসন ১৯১৩ বলেন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 হল আচরনের বিজ্ঞান”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49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460</TotalTime>
  <Words>552</Words>
  <Application>Microsoft Office PowerPoint</Application>
  <PresentationFormat>Widescreen</PresentationFormat>
  <Paragraphs>103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NikoshBAN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</dc:creator>
  <cp:lastModifiedBy>Lab</cp:lastModifiedBy>
  <cp:revision>85</cp:revision>
  <dcterms:created xsi:type="dcterms:W3CDTF">2020-12-24T03:25:36Z</dcterms:created>
  <dcterms:modified xsi:type="dcterms:W3CDTF">2020-12-29T03:52:11Z</dcterms:modified>
</cp:coreProperties>
</file>