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72" r:id="rId8"/>
    <p:sldId id="273" r:id="rId9"/>
    <p:sldId id="274" r:id="rId10"/>
    <p:sldId id="276" r:id="rId11"/>
    <p:sldId id="275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1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1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3AAEB-9166-4A8D-B086-99110B32EAE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4606F-3DD7-455E-A550-A686B4AEABBF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r>
            <a:rPr lang="en-US" sz="4000" b="1" cap="none" spc="50" dirty="0" err="1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ভূ-নিন্মস্থ</a:t>
          </a:r>
          <a:r>
            <a:rPr lang="en-US" sz="4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4000" b="1" cap="none" spc="50" dirty="0" err="1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রূপান্তরিত</a:t>
          </a:r>
          <a:r>
            <a:rPr lang="en-US" sz="4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4000" b="1" cap="none" spc="50" dirty="0" err="1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কান্ড</a:t>
          </a:r>
          <a:endParaRPr lang="en-US" sz="40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23FD69E-5DCD-4AF6-80C0-0A5E7CF3991F}" type="parTrans" cxnId="{5E3FE835-91A9-495A-AB62-0631BDC9363A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87E7F8A4-1B5D-41ED-A7C0-72A3CA6CE408}" type="sibTrans" cxnId="{5E3FE835-91A9-495A-AB62-0631BDC9363A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2A86BEFF-3935-43C0-9516-5A41F2859E67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r>
            <a:rPr lang="en-US" sz="36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টিউবার</a:t>
          </a:r>
          <a:r>
            <a:rPr lang="en-US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36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C38799CB-831A-4FC2-8C28-34010666B164}" type="parTrans" cxnId="{7B6DE058-F8A0-43EB-840C-307FAAB59ED1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9CA12DD-D6EE-4AD7-AE93-9E9A604B3921}" type="sibTrans" cxnId="{7B6DE058-F8A0-43EB-840C-307FAAB59ED1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BE50583-E1C1-4331-89A1-CACEE97C7BFC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r>
            <a:rPr lang="en-US" sz="48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রাইজোম</a:t>
          </a:r>
          <a:endParaRPr lang="en-US" sz="48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6615931E-0FD1-4CF1-B817-6EF1293DA821}" type="parTrans" cxnId="{79779BCE-289B-4131-922C-F1CDFFC2F965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CBD6B18C-A771-4654-A737-6A67A6CB88BD}" type="sibTrans" cxnId="{79779BCE-289B-4131-922C-F1CDFFC2F965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3290DE53-F71F-43B4-A62A-772147CE8499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r>
            <a:rPr lang="en-US" sz="3600" b="1" cap="none" spc="0" dirty="0" err="1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কন্দ</a:t>
          </a:r>
          <a:endParaRPr lang="en-US" sz="3600" b="1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7D70FB4-CA13-4D2A-8D7C-D680B126F467}" type="parTrans" cxnId="{225A966A-F75D-4DF0-A91B-BB7DF2FA6B1D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021F55ED-7272-47FA-B9B0-73E89F5BACDB}" type="sibTrans" cxnId="{225A966A-F75D-4DF0-A91B-BB7DF2FA6B1D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81E8E939-7258-4A28-9BA9-91558BF75CC9}">
      <dgm:prSet phldrT="[Text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r>
            <a:rPr lang="en-US" sz="3600" b="1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গুড়িকন্দ</a:t>
          </a:r>
          <a:endParaRPr lang="en-US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CABB0C32-0B7C-45E4-A37E-8DDA46FCC8D5}" type="parTrans" cxnId="{D3D238E7-14A0-4949-859D-61555590D9D0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DF0E7094-676F-4F89-814A-86E241A5881E}" type="sibTrans" cxnId="{D3D238E7-14A0-4949-859D-61555590D9D0}">
      <dgm:prSet/>
      <dgm:spPr/>
      <dgm:t>
        <a:bodyPr/>
        <a:lstStyle/>
        <a:p>
          <a:endParaRPr lang="en-US" sz="280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FDB5C459-5FC5-43FE-B43A-856AF8FF3F01}" type="pres">
      <dgm:prSet presAssocID="{A243AAEB-9166-4A8D-B086-99110B32EA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66B54-F8F7-4ED8-A137-544C8982AB9B}" type="pres">
      <dgm:prSet presAssocID="{58F4606F-3DD7-455E-A550-A686B4AEABBF}" presName="centerShape" presStyleLbl="node0" presStyleIdx="0" presStyleCnt="1" custScaleX="159872" custScaleY="127076" custLinFactNeighborX="-1149" custLinFactNeighborY="-2203"/>
      <dgm:spPr/>
      <dgm:t>
        <a:bodyPr/>
        <a:lstStyle/>
        <a:p>
          <a:endParaRPr lang="en-US"/>
        </a:p>
      </dgm:t>
    </dgm:pt>
    <dgm:pt modelId="{BC6874F8-3B72-455E-A072-8466715DE805}" type="pres">
      <dgm:prSet presAssocID="{2A86BEFF-3935-43C0-9516-5A41F2859E67}" presName="node" presStyleLbl="node1" presStyleIdx="0" presStyleCnt="4" custScaleX="136010" custScaleY="95558" custRadScaleRad="96118" custRadScaleInc="7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66C21-6678-4C78-9B0A-C34A3C1576F8}" type="pres">
      <dgm:prSet presAssocID="{2A86BEFF-3935-43C0-9516-5A41F2859E67}" presName="dummy" presStyleCnt="0"/>
      <dgm:spPr/>
    </dgm:pt>
    <dgm:pt modelId="{3ED6B045-5341-40AD-AB7E-99F844FE5DB1}" type="pres">
      <dgm:prSet presAssocID="{E9CA12DD-D6EE-4AD7-AE93-9E9A604B3921}" presName="sibTrans" presStyleLbl="sibTrans2D1" presStyleIdx="0" presStyleCnt="4" custLinFactNeighborX="794" custLinFactNeighborY="1291"/>
      <dgm:spPr/>
      <dgm:t>
        <a:bodyPr/>
        <a:lstStyle/>
        <a:p>
          <a:endParaRPr lang="en-US"/>
        </a:p>
      </dgm:t>
    </dgm:pt>
    <dgm:pt modelId="{C71F530E-FB23-46AC-9638-9B0EA5782CFD}" type="pres">
      <dgm:prSet presAssocID="{5BE50583-E1C1-4331-89A1-CACEE97C7BFC}" presName="node" presStyleLbl="node1" presStyleIdx="1" presStyleCnt="4" custScaleX="138831" custScaleY="95442" custRadScaleRad="128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369A9-A3A8-42DD-9083-24EE6848DA56}" type="pres">
      <dgm:prSet presAssocID="{5BE50583-E1C1-4331-89A1-CACEE97C7BFC}" presName="dummy" presStyleCnt="0"/>
      <dgm:spPr/>
    </dgm:pt>
    <dgm:pt modelId="{5DF608A8-AB24-46B0-8964-3A8FA8952AAB}" type="pres">
      <dgm:prSet presAssocID="{CBD6B18C-A771-4654-A737-6A67A6CB88B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208CA50-8F7C-48E0-BB0A-E3A70BAC202F}" type="pres">
      <dgm:prSet presAssocID="{3290DE53-F71F-43B4-A62A-772147CE8499}" presName="node" presStyleLbl="node1" presStyleIdx="2" presStyleCnt="4" custScaleX="136010" custScaleY="68855" custRadScaleRad="96045" custRadScaleInc="-2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9C4CC-C75A-4DEA-ABB7-24BB9C4FC8FF}" type="pres">
      <dgm:prSet presAssocID="{3290DE53-F71F-43B4-A62A-772147CE8499}" presName="dummy" presStyleCnt="0"/>
      <dgm:spPr/>
    </dgm:pt>
    <dgm:pt modelId="{A5F4A807-A2DC-4093-8457-4B2AEC36C102}" type="pres">
      <dgm:prSet presAssocID="{021F55ED-7272-47FA-B9B0-73E89F5BACD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735041-1D91-43E4-8E89-7C85CC4B4A67}" type="pres">
      <dgm:prSet presAssocID="{81E8E939-7258-4A28-9BA9-91558BF75CC9}" presName="node" presStyleLbl="node1" presStyleIdx="3" presStyleCnt="4" custScaleX="152759" custScaleY="99365" custRadScaleRad="133052" custRadScaleInc="-3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18F3F-CF20-4414-B614-11B700ED24F6}" type="pres">
      <dgm:prSet presAssocID="{81E8E939-7258-4A28-9BA9-91558BF75CC9}" presName="dummy" presStyleCnt="0"/>
      <dgm:spPr/>
    </dgm:pt>
    <dgm:pt modelId="{0F5828D3-8090-4CE8-A7B2-DF4F77E058B0}" type="pres">
      <dgm:prSet presAssocID="{DF0E7094-676F-4F89-814A-86E241A5881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3A6ACB0-0809-43EA-B9F9-3A61D109E08A}" type="presOf" srcId="{DF0E7094-676F-4F89-814A-86E241A5881E}" destId="{0F5828D3-8090-4CE8-A7B2-DF4F77E058B0}" srcOrd="0" destOrd="0" presId="urn:microsoft.com/office/officeart/2005/8/layout/radial6"/>
    <dgm:cxn modelId="{D3D238E7-14A0-4949-859D-61555590D9D0}" srcId="{58F4606F-3DD7-455E-A550-A686B4AEABBF}" destId="{81E8E939-7258-4A28-9BA9-91558BF75CC9}" srcOrd="3" destOrd="0" parTransId="{CABB0C32-0B7C-45E4-A37E-8DDA46FCC8D5}" sibTransId="{DF0E7094-676F-4F89-814A-86E241A5881E}"/>
    <dgm:cxn modelId="{8C5FF6F7-9CDC-4088-A4B5-577AD9FB26EC}" type="presOf" srcId="{3290DE53-F71F-43B4-A62A-772147CE8499}" destId="{7208CA50-8F7C-48E0-BB0A-E3A70BAC202F}" srcOrd="0" destOrd="0" presId="urn:microsoft.com/office/officeart/2005/8/layout/radial6"/>
    <dgm:cxn modelId="{79779BCE-289B-4131-922C-F1CDFFC2F965}" srcId="{58F4606F-3DD7-455E-A550-A686B4AEABBF}" destId="{5BE50583-E1C1-4331-89A1-CACEE97C7BFC}" srcOrd="1" destOrd="0" parTransId="{6615931E-0FD1-4CF1-B817-6EF1293DA821}" sibTransId="{CBD6B18C-A771-4654-A737-6A67A6CB88BD}"/>
    <dgm:cxn modelId="{846A9DE0-BD71-488C-84FF-E0C4A5C17558}" type="presOf" srcId="{A243AAEB-9166-4A8D-B086-99110B32EAE7}" destId="{FDB5C459-5FC5-43FE-B43A-856AF8FF3F01}" srcOrd="0" destOrd="0" presId="urn:microsoft.com/office/officeart/2005/8/layout/radial6"/>
    <dgm:cxn modelId="{33563D9B-1692-44D8-9CC8-4663BF665716}" type="presOf" srcId="{CBD6B18C-A771-4654-A737-6A67A6CB88BD}" destId="{5DF608A8-AB24-46B0-8964-3A8FA8952AAB}" srcOrd="0" destOrd="0" presId="urn:microsoft.com/office/officeart/2005/8/layout/radial6"/>
    <dgm:cxn modelId="{2820B532-0152-4F92-B3AF-DCF817310B19}" type="presOf" srcId="{021F55ED-7272-47FA-B9B0-73E89F5BACDB}" destId="{A5F4A807-A2DC-4093-8457-4B2AEC36C102}" srcOrd="0" destOrd="0" presId="urn:microsoft.com/office/officeart/2005/8/layout/radial6"/>
    <dgm:cxn modelId="{38D94C5B-0301-492D-8F19-1E550E258106}" type="presOf" srcId="{5BE50583-E1C1-4331-89A1-CACEE97C7BFC}" destId="{C71F530E-FB23-46AC-9638-9B0EA5782CFD}" srcOrd="0" destOrd="0" presId="urn:microsoft.com/office/officeart/2005/8/layout/radial6"/>
    <dgm:cxn modelId="{A76AA460-94CC-4839-B398-BADD18D4D7D8}" type="presOf" srcId="{81E8E939-7258-4A28-9BA9-91558BF75CC9}" destId="{D7735041-1D91-43E4-8E89-7C85CC4B4A67}" srcOrd="0" destOrd="0" presId="urn:microsoft.com/office/officeart/2005/8/layout/radial6"/>
    <dgm:cxn modelId="{B0628BC5-8805-4B1D-A527-871A7B01B368}" type="presOf" srcId="{2A86BEFF-3935-43C0-9516-5A41F2859E67}" destId="{BC6874F8-3B72-455E-A072-8466715DE805}" srcOrd="0" destOrd="0" presId="urn:microsoft.com/office/officeart/2005/8/layout/radial6"/>
    <dgm:cxn modelId="{F6C1227D-66F8-48C7-A6FF-FF20D337DB6D}" type="presOf" srcId="{58F4606F-3DD7-455E-A550-A686B4AEABBF}" destId="{12F66B54-F8F7-4ED8-A137-544C8982AB9B}" srcOrd="0" destOrd="0" presId="urn:microsoft.com/office/officeart/2005/8/layout/radial6"/>
    <dgm:cxn modelId="{225A966A-F75D-4DF0-A91B-BB7DF2FA6B1D}" srcId="{58F4606F-3DD7-455E-A550-A686B4AEABBF}" destId="{3290DE53-F71F-43B4-A62A-772147CE8499}" srcOrd="2" destOrd="0" parTransId="{D7D70FB4-CA13-4D2A-8D7C-D680B126F467}" sibTransId="{021F55ED-7272-47FA-B9B0-73E89F5BACDB}"/>
    <dgm:cxn modelId="{3F231AEC-1BA1-4D86-B42F-628DFB9E5EE7}" type="presOf" srcId="{E9CA12DD-D6EE-4AD7-AE93-9E9A604B3921}" destId="{3ED6B045-5341-40AD-AB7E-99F844FE5DB1}" srcOrd="0" destOrd="0" presId="urn:microsoft.com/office/officeart/2005/8/layout/radial6"/>
    <dgm:cxn modelId="{5E3FE835-91A9-495A-AB62-0631BDC9363A}" srcId="{A243AAEB-9166-4A8D-B086-99110B32EAE7}" destId="{58F4606F-3DD7-455E-A550-A686B4AEABBF}" srcOrd="0" destOrd="0" parTransId="{E23FD69E-5DCD-4AF6-80C0-0A5E7CF3991F}" sibTransId="{87E7F8A4-1B5D-41ED-A7C0-72A3CA6CE408}"/>
    <dgm:cxn modelId="{7B6DE058-F8A0-43EB-840C-307FAAB59ED1}" srcId="{58F4606F-3DD7-455E-A550-A686B4AEABBF}" destId="{2A86BEFF-3935-43C0-9516-5A41F2859E67}" srcOrd="0" destOrd="0" parTransId="{C38799CB-831A-4FC2-8C28-34010666B164}" sibTransId="{E9CA12DD-D6EE-4AD7-AE93-9E9A604B3921}"/>
    <dgm:cxn modelId="{4EF56334-4647-4336-8C9D-ABC8CE1DA7F5}" type="presParOf" srcId="{FDB5C459-5FC5-43FE-B43A-856AF8FF3F01}" destId="{12F66B54-F8F7-4ED8-A137-544C8982AB9B}" srcOrd="0" destOrd="0" presId="urn:microsoft.com/office/officeart/2005/8/layout/radial6"/>
    <dgm:cxn modelId="{13D4D3E4-9116-4DCC-AE98-B8635C4DCFE1}" type="presParOf" srcId="{FDB5C459-5FC5-43FE-B43A-856AF8FF3F01}" destId="{BC6874F8-3B72-455E-A072-8466715DE805}" srcOrd="1" destOrd="0" presId="urn:microsoft.com/office/officeart/2005/8/layout/radial6"/>
    <dgm:cxn modelId="{3710DB36-054C-4521-AA9B-3D98A83BCD62}" type="presParOf" srcId="{FDB5C459-5FC5-43FE-B43A-856AF8FF3F01}" destId="{AA666C21-6678-4C78-9B0A-C34A3C1576F8}" srcOrd="2" destOrd="0" presId="urn:microsoft.com/office/officeart/2005/8/layout/radial6"/>
    <dgm:cxn modelId="{EAD0F39E-BD0C-4181-9714-06D4E27C3CF3}" type="presParOf" srcId="{FDB5C459-5FC5-43FE-B43A-856AF8FF3F01}" destId="{3ED6B045-5341-40AD-AB7E-99F844FE5DB1}" srcOrd="3" destOrd="0" presId="urn:microsoft.com/office/officeart/2005/8/layout/radial6"/>
    <dgm:cxn modelId="{1E99F7E2-1667-415E-8094-5DE84A20A5DD}" type="presParOf" srcId="{FDB5C459-5FC5-43FE-B43A-856AF8FF3F01}" destId="{C71F530E-FB23-46AC-9638-9B0EA5782CFD}" srcOrd="4" destOrd="0" presId="urn:microsoft.com/office/officeart/2005/8/layout/radial6"/>
    <dgm:cxn modelId="{44CC434C-D5FF-4D9C-9D44-BD2369B614AF}" type="presParOf" srcId="{FDB5C459-5FC5-43FE-B43A-856AF8FF3F01}" destId="{CC1369A9-A3A8-42DD-9083-24EE6848DA56}" srcOrd="5" destOrd="0" presId="urn:microsoft.com/office/officeart/2005/8/layout/radial6"/>
    <dgm:cxn modelId="{6012AD6B-0B7E-4045-8870-DEB367AA999A}" type="presParOf" srcId="{FDB5C459-5FC5-43FE-B43A-856AF8FF3F01}" destId="{5DF608A8-AB24-46B0-8964-3A8FA8952AAB}" srcOrd="6" destOrd="0" presId="urn:microsoft.com/office/officeart/2005/8/layout/radial6"/>
    <dgm:cxn modelId="{819D167E-7C72-43FA-8C15-43662485E0DD}" type="presParOf" srcId="{FDB5C459-5FC5-43FE-B43A-856AF8FF3F01}" destId="{7208CA50-8F7C-48E0-BB0A-E3A70BAC202F}" srcOrd="7" destOrd="0" presId="urn:microsoft.com/office/officeart/2005/8/layout/radial6"/>
    <dgm:cxn modelId="{9AEB9135-A4B8-40E8-BE76-F78E22108A52}" type="presParOf" srcId="{FDB5C459-5FC5-43FE-B43A-856AF8FF3F01}" destId="{4039C4CC-C75A-4DEA-ABB7-24BB9C4FC8FF}" srcOrd="8" destOrd="0" presId="urn:microsoft.com/office/officeart/2005/8/layout/radial6"/>
    <dgm:cxn modelId="{752E96B7-7539-47B4-B646-7FA63E8C416E}" type="presParOf" srcId="{FDB5C459-5FC5-43FE-B43A-856AF8FF3F01}" destId="{A5F4A807-A2DC-4093-8457-4B2AEC36C102}" srcOrd="9" destOrd="0" presId="urn:microsoft.com/office/officeart/2005/8/layout/radial6"/>
    <dgm:cxn modelId="{91902DBF-C7AC-4FAF-AEB6-E4321BFB9B00}" type="presParOf" srcId="{FDB5C459-5FC5-43FE-B43A-856AF8FF3F01}" destId="{D7735041-1D91-43E4-8E89-7C85CC4B4A67}" srcOrd="10" destOrd="0" presId="urn:microsoft.com/office/officeart/2005/8/layout/radial6"/>
    <dgm:cxn modelId="{9B7F52F6-6D62-49AC-9C6B-8190DC84100A}" type="presParOf" srcId="{FDB5C459-5FC5-43FE-B43A-856AF8FF3F01}" destId="{E3118F3F-CF20-4414-B614-11B700ED24F6}" srcOrd="11" destOrd="0" presId="urn:microsoft.com/office/officeart/2005/8/layout/radial6"/>
    <dgm:cxn modelId="{EC09D366-0B8B-4870-8FA0-D5FF852E1782}" type="presParOf" srcId="{FDB5C459-5FC5-43FE-B43A-856AF8FF3F01}" destId="{0F5828D3-8090-4CE8-A7B2-DF4F77E058B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828D3-8090-4CE8-A7B2-DF4F77E058B0}">
      <dsp:nvSpPr>
        <dsp:cNvPr id="0" name=""/>
        <dsp:cNvSpPr/>
      </dsp:nvSpPr>
      <dsp:spPr>
        <a:xfrm>
          <a:off x="1351932" y="650479"/>
          <a:ext cx="4167238" cy="4167238"/>
        </a:xfrm>
        <a:prstGeom prst="blockArc">
          <a:avLst>
            <a:gd name="adj1" fmla="val 10617506"/>
            <a:gd name="adj2" fmla="val 1750812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4A807-A2DC-4093-8457-4B2AEC36C102}">
      <dsp:nvSpPr>
        <dsp:cNvPr id="0" name=""/>
        <dsp:cNvSpPr/>
      </dsp:nvSpPr>
      <dsp:spPr>
        <a:xfrm>
          <a:off x="1354799" y="758594"/>
          <a:ext cx="4167238" cy="4167238"/>
        </a:xfrm>
        <a:prstGeom prst="blockArc">
          <a:avLst>
            <a:gd name="adj1" fmla="val 4194339"/>
            <a:gd name="adj2" fmla="val 1080020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608A8-AB24-46B0-8964-3A8FA8952AAB}">
      <dsp:nvSpPr>
        <dsp:cNvPr id="0" name=""/>
        <dsp:cNvSpPr/>
      </dsp:nvSpPr>
      <dsp:spPr>
        <a:xfrm>
          <a:off x="2602080" y="709876"/>
          <a:ext cx="4167238" cy="4167238"/>
        </a:xfrm>
        <a:prstGeom prst="blockArc">
          <a:avLst>
            <a:gd name="adj1" fmla="val 9303"/>
            <a:gd name="adj2" fmla="val 633724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6B045-5341-40AD-AB7E-99F844FE5DB1}">
      <dsp:nvSpPr>
        <dsp:cNvPr id="0" name=""/>
        <dsp:cNvSpPr/>
      </dsp:nvSpPr>
      <dsp:spPr>
        <a:xfrm>
          <a:off x="2635256" y="788910"/>
          <a:ext cx="4167238" cy="4167238"/>
        </a:xfrm>
        <a:prstGeom prst="blockArc">
          <a:avLst>
            <a:gd name="adj1" fmla="val 15356586"/>
            <a:gd name="adj2" fmla="val 2156667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66B54-F8F7-4ED8-A137-544C8982AB9B}">
      <dsp:nvSpPr>
        <dsp:cNvPr id="0" name=""/>
        <dsp:cNvSpPr/>
      </dsp:nvSpPr>
      <dsp:spPr>
        <a:xfrm>
          <a:off x="2530116" y="1490105"/>
          <a:ext cx="3067768" cy="243844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prstTxWarp prst="textPlain">
            <a:avLst/>
          </a:prstTxWarp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50" dirty="0" err="1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ভূ-নিন্মস্থ</a:t>
          </a:r>
          <a:r>
            <a:rPr lang="en-US" sz="40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4000" b="1" kern="1200" cap="none" spc="50" dirty="0" err="1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রূপান্তরিত</a:t>
          </a:r>
          <a:r>
            <a:rPr lang="en-US" sz="40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4000" b="1" kern="1200" cap="none" spc="50" dirty="0" err="1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rPr>
            <a:t>কান্ড</a:t>
          </a:r>
          <a:endParaRPr lang="en-US" sz="40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979380" y="1847208"/>
        <a:ext cx="2169240" cy="1724243"/>
      </dsp:txXfrm>
    </dsp:sp>
    <dsp:sp modelId="{BC6874F8-3B72-455E-A072-8466715DE805}">
      <dsp:nvSpPr>
        <dsp:cNvPr id="0" name=""/>
        <dsp:cNvSpPr/>
      </dsp:nvSpPr>
      <dsp:spPr>
        <a:xfrm>
          <a:off x="3277993" y="202635"/>
          <a:ext cx="1826918" cy="1283557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prstTxWarp prst="textPlain">
            <a:avLst/>
          </a:prstTxWarp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টিউবার</a:t>
          </a:r>
          <a:r>
            <a:rPr lang="en-US" sz="36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36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545539" y="390608"/>
        <a:ext cx="1291826" cy="907611"/>
      </dsp:txXfrm>
    </dsp:sp>
    <dsp:sp modelId="{C71F530E-FB23-46AC-9638-9B0EA5782CFD}">
      <dsp:nvSpPr>
        <dsp:cNvPr id="0" name=""/>
        <dsp:cNvSpPr/>
      </dsp:nvSpPr>
      <dsp:spPr>
        <a:xfrm>
          <a:off x="5788550" y="2158004"/>
          <a:ext cx="1864810" cy="1281999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prstTxWarp prst="textPlain">
            <a:avLst/>
          </a:prstTxWarp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রাইজোম</a:t>
          </a:r>
          <a:endParaRPr lang="en-US" sz="48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061645" y="2345748"/>
        <a:ext cx="1318620" cy="906511"/>
      </dsp:txXfrm>
    </dsp:sp>
    <dsp:sp modelId="{7208CA50-8F7C-48E0-BB0A-E3A70BAC202F}">
      <dsp:nvSpPr>
        <dsp:cNvPr id="0" name=""/>
        <dsp:cNvSpPr/>
      </dsp:nvSpPr>
      <dsp:spPr>
        <a:xfrm>
          <a:off x="3224209" y="4291149"/>
          <a:ext cx="1826918" cy="924876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prstTxWarp prst="textPlain">
            <a:avLst/>
          </a:prstTxWarp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কন্দ</a:t>
          </a:r>
          <a:endParaRPr lang="en-US" sz="3600" b="1" kern="1200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491755" y="4426594"/>
        <a:ext cx="1291826" cy="653986"/>
      </dsp:txXfrm>
    </dsp:sp>
    <dsp:sp modelId="{D7735041-1D91-43E4-8E89-7C85CC4B4A67}">
      <dsp:nvSpPr>
        <dsp:cNvPr id="0" name=""/>
        <dsp:cNvSpPr/>
      </dsp:nvSpPr>
      <dsp:spPr>
        <a:xfrm>
          <a:off x="377207" y="2174744"/>
          <a:ext cx="2051894" cy="1334693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prstTxWarp prst="textPlain">
            <a:avLst/>
          </a:prstTxWarp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গুড়িকন্দ</a:t>
          </a:r>
          <a:endParaRPr lang="en-US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677700" y="2370205"/>
        <a:ext cx="1450908" cy="94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8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6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C82-B79A-489C-B858-631A8F0342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412A-EACF-4E0F-BE7C-D4AC2A0B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13" y="470647"/>
            <a:ext cx="8135470" cy="7078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বায়ুবীয়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রূপান্তরিত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623" y="1398495"/>
            <a:ext cx="9022977" cy="4446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বায়ুবীয়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1976" y="2622176"/>
            <a:ext cx="527124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ফাইলোক্ল্যাড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পর্ণ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63" y="3517580"/>
            <a:ext cx="5328396" cy="2560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4553" y="2622176"/>
            <a:ext cx="523090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স্টেম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টেনড্রিল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শাখা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আকর্ষী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29" y="3597088"/>
            <a:ext cx="5082989" cy="2480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9825" y="6225988"/>
            <a:ext cx="2245659" cy="4637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ফনিমনসা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4346" y="6225988"/>
            <a:ext cx="3086101" cy="416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ঝুমকোলতা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12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29" y="645459"/>
            <a:ext cx="543261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থর্ন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শাখা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কন্টক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0" y="1916205"/>
            <a:ext cx="5566684" cy="3489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6107" y="5630051"/>
            <a:ext cx="3254187" cy="67705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ময়নাকাঁটা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8988" y="645459"/>
            <a:ext cx="328108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বুলবিল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505" y="1916205"/>
            <a:ext cx="5378823" cy="3489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1374" y="5768787"/>
            <a:ext cx="3281083" cy="6450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বুলবিল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94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917" y="268941"/>
            <a:ext cx="4652683" cy="5868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ln w="13462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88" y="1644860"/>
            <a:ext cx="6333566" cy="6272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রূপান্তরিত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7554" y="1644861"/>
            <a:ext cx="3039035" cy="6003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>
                  <a:solidFill>
                    <a:srgbClr val="92D05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উঃ</a:t>
            </a:r>
            <a:r>
              <a:rPr lang="en-US" sz="3600" b="1" dirty="0" smtClean="0">
                <a:ln>
                  <a:solidFill>
                    <a:srgbClr val="92D05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৩ </a:t>
            </a:r>
            <a:r>
              <a:rPr lang="en-US" sz="3600" b="1" dirty="0" err="1" smtClean="0">
                <a:ln>
                  <a:solidFill>
                    <a:srgbClr val="92D05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endParaRPr lang="en-US" sz="3600" b="1" dirty="0">
              <a:ln>
                <a:solidFill>
                  <a:srgbClr val="92D05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88" y="3160059"/>
            <a:ext cx="7476566" cy="6221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অর্ধবায়ুবীয়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রূপান্তরিত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2294" y="3160059"/>
            <a:ext cx="2675965" cy="6221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উঃ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৪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988" y="4396074"/>
            <a:ext cx="6306670" cy="5481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বাঁশ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7554" y="4549425"/>
            <a:ext cx="3630705" cy="4526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উঃ</a:t>
            </a:r>
            <a:r>
              <a:rPr lang="en-US" sz="3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সাকার</a:t>
            </a:r>
            <a:endParaRPr lang="en-US" sz="36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458" y="5782235"/>
            <a:ext cx="6387353" cy="5061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40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ময়নাকাঁটা</a:t>
            </a:r>
            <a:r>
              <a:rPr lang="en-US" sz="40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0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40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dirty="0">
              <a:ln w="13462">
                <a:solidFill>
                  <a:srgbClr val="C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9976" y="5769324"/>
            <a:ext cx="3845859" cy="5190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উঃ</a:t>
            </a:r>
            <a:r>
              <a:rPr lang="en-US" sz="3600" b="1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থর্ন</a:t>
            </a:r>
            <a:r>
              <a:rPr lang="en-US" sz="3600" b="1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শাখা</a:t>
            </a:r>
            <a:r>
              <a:rPr lang="en-US" sz="3600" b="1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কন্টক</a:t>
            </a:r>
            <a:endParaRPr lang="en-US" sz="3600" b="1" dirty="0">
              <a:ln w="13462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15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976" y="349624"/>
            <a:ext cx="6293224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5400" b="1" dirty="0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706" y="1815353"/>
            <a:ext cx="11779623" cy="48812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আশেপাশে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যেসব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4000" b="1" dirty="0" smtClean="0">
                <a:ln w="9525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ln w="9525">
                <a:solidFill>
                  <a:srgbClr val="00206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3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4" y="389965"/>
            <a:ext cx="11672046" cy="614530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এতক্ষণ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থাকার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7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সকলকে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অনেক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5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6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আসসালামু</a:t>
            </a:r>
            <a:r>
              <a:rPr lang="en-US" sz="16600" b="1" dirty="0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66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আলাইকুম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60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35" y="174812"/>
            <a:ext cx="3065930" cy="33348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4472" y="174812"/>
            <a:ext cx="5607422" cy="64276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রিয়াজ</a:t>
            </a:r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উদ্দিন</a:t>
            </a:r>
            <a:endParaRPr lang="en-US" sz="3600" b="1" dirty="0" smtClean="0">
              <a:blipFill>
                <a:blip r:embed="rId3"/>
                <a:tile tx="0" ty="0" sx="100000" sy="100000" flip="none" algn="tl"/>
              </a:blip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বড়ৈকান্দি</a:t>
            </a:r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বাহরুল</a:t>
            </a:r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উলূম</a:t>
            </a:r>
            <a:endParaRPr lang="en-US" sz="3600" b="1" dirty="0" smtClean="0">
              <a:blipFill>
                <a:blip r:embed="rId3"/>
                <a:tile tx="0" ty="0" sx="100000" sy="100000" flip="none" algn="tl"/>
              </a:blip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দাখিল</a:t>
            </a:r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মাদরাসা</a:t>
            </a:r>
            <a:endParaRPr lang="en-US" sz="3600" b="1" dirty="0" smtClean="0">
              <a:blipFill>
                <a:blip r:embed="rId3"/>
                <a:tile tx="0" ty="0" sx="100000" sy="100000" flip="none" algn="tl"/>
              </a:blip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কেরাণীগঞ্জ</a:t>
            </a:r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600" b="1" dirty="0" err="1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০১৭১৫২৫৭৬২৯</a:t>
            </a:r>
            <a:endParaRPr lang="en-US" sz="3600" b="1" dirty="0">
              <a:blipFill>
                <a:blip r:embed="rId3"/>
                <a:tile tx="0" ty="0" sx="100000" sy="100000" flip="none" algn="tl"/>
              </a:blip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35" y="3694299"/>
            <a:ext cx="3165662" cy="3068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199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448" y="201705"/>
            <a:ext cx="9143999" cy="5599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4319" y="883869"/>
            <a:ext cx="1102658" cy="57649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b="1" dirty="0" err="1" smtClean="0"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6" y="883869"/>
            <a:ext cx="4642038" cy="26966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481" y="883869"/>
            <a:ext cx="4621865" cy="267867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6" y="3812240"/>
            <a:ext cx="4642038" cy="283661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482" y="3812241"/>
            <a:ext cx="4621864" cy="283661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2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845" y="161363"/>
            <a:ext cx="7046261" cy="9412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ঘোষনা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6" y="1344706"/>
            <a:ext cx="11927542" cy="540571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2" y="147917"/>
            <a:ext cx="5688105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918" y="1210235"/>
            <a:ext cx="11873753" cy="52846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………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রুপান্তরিত্কান্ডের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শ্রেণীবিভাগ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উপলব্ধি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7" y="0"/>
            <a:ext cx="11819964" cy="32272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সাধারণত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ধারণ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ক্ষেত্র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বিশেষে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অন্যান্য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আকৃতিগত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অবস্থাগত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পরিবর্তন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থাকে।এ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পরিবর্তনকে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রুপান্তর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বলে।অবস্থান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অনুযায়ী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730" y="5804640"/>
            <a:ext cx="3092824" cy="7530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ভূ-নিন্মস্থ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1061" y="5786714"/>
            <a:ext cx="3240741" cy="7530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অর্ধ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বায়ুবীয়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5264" y="5786715"/>
            <a:ext cx="3012141" cy="7530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বায়ুবীয়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0" y="3435442"/>
            <a:ext cx="352313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824" y="3435442"/>
            <a:ext cx="3732653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964" y="3435441"/>
            <a:ext cx="353657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7434" y="188259"/>
            <a:ext cx="887505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নিন্মস্থ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রূপান্তরিত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৪প্রকার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681995"/>
              </p:ext>
            </p:extLst>
          </p:nvPr>
        </p:nvGraphicFramePr>
        <p:xfrm>
          <a:off x="1830295" y="12037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1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424" y="376518"/>
            <a:ext cx="75438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অর্ধবায়ুবীয়</a:t>
            </a:r>
            <a:r>
              <a:rPr lang="en-US" sz="4000" b="1" dirty="0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রূপান্তরিত</a:t>
            </a:r>
            <a:r>
              <a:rPr lang="en-US" sz="4000" b="1" dirty="0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endParaRPr lang="en-US" sz="4000" b="1" dirty="0">
              <a:ln w="13462">
                <a:solidFill>
                  <a:schemeClr val="accent2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248" y="1371600"/>
            <a:ext cx="10260106" cy="5868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অর্ধবায়ুবীয়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রূপান্তরিত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06826" y="2877671"/>
            <a:ext cx="10475256" cy="268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6826" y="2904564"/>
            <a:ext cx="0" cy="7799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2343" y="2904564"/>
            <a:ext cx="0" cy="7799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58954" y="2904564"/>
            <a:ext cx="0" cy="7799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255189" y="2877670"/>
            <a:ext cx="0" cy="7799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691969" y="3658035"/>
            <a:ext cx="2333063" cy="9412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সাকার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উর্ধ্ব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ধাবক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739153"/>
            <a:ext cx="2810435" cy="4294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রানার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ধাবক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6666" y="3671482"/>
            <a:ext cx="2333063" cy="9412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স্টোলন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বক্র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ধাবক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5065" y="3724400"/>
            <a:ext cx="1707777" cy="4589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অফসেট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6" y="4685256"/>
            <a:ext cx="2649068" cy="1885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8" y="4685254"/>
            <a:ext cx="2783541" cy="18859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07" y="4685255"/>
            <a:ext cx="2679327" cy="1885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ভুলেও বাড়িতে লাগাবেন এই সব গাছ, সাবধান করছে বাস্তু শাস্ত্র - according to  vastu shastra avoid planting this trees at home, Bangla 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32" y="4685254"/>
            <a:ext cx="2857500" cy="18859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253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Riaz Uddin Duk Sir</dc:creator>
  <cp:lastModifiedBy>Riaz Uddin Duk Sir</cp:lastModifiedBy>
  <cp:revision>69</cp:revision>
  <dcterms:created xsi:type="dcterms:W3CDTF">2020-12-26T15:55:31Z</dcterms:created>
  <dcterms:modified xsi:type="dcterms:W3CDTF">2020-12-31T16:26:36Z</dcterms:modified>
</cp:coreProperties>
</file>