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6" r:id="rId2"/>
  </p:sldMasterIdLst>
  <p:handoutMasterIdLst>
    <p:handoutMasterId r:id="rId19"/>
  </p:handoutMasterIdLst>
  <p:sldIdLst>
    <p:sldId id="256" r:id="rId3"/>
    <p:sldId id="257" r:id="rId4"/>
    <p:sldId id="258" r:id="rId5"/>
    <p:sldId id="294" r:id="rId6"/>
    <p:sldId id="259" r:id="rId7"/>
    <p:sldId id="260" r:id="rId8"/>
    <p:sldId id="285" r:id="rId9"/>
    <p:sldId id="304" r:id="rId10"/>
    <p:sldId id="306" r:id="rId11"/>
    <p:sldId id="307" r:id="rId12"/>
    <p:sldId id="308" r:id="rId13"/>
    <p:sldId id="309" r:id="rId14"/>
    <p:sldId id="310" r:id="rId15"/>
    <p:sldId id="311" r:id="rId16"/>
    <p:sldId id="28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FFFF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2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218" y="84"/>
      </p:cViewPr>
      <p:guideLst>
        <p:guide orient="horz" pos="2208"/>
        <p:guide pos="2880"/>
        <p:guide orient="horz" pos="13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39F95-919D-4F35-AF4D-996AE97135DF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5FDD-A819-40AB-9583-14FA997AE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A904-E365-4F37-9EC3-9FB83C4465EE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আবদুল মজিদ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bn-IN" smtClean="0"/>
              <a:t>১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182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08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86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6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49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36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2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9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6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6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22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5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669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r>
              <a:rPr lang="en-US" smtClean="0"/>
              <a:t>Abdul Majid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8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DF13-6BBC-4358-BB8D-86558708AEA1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Abdul Majid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F261-D9FE-4F34-9899-B93DB04B64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rame 1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66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6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B732-50F3-4E96-A9FF-3ED0B5713742}" type="datetimeFigureOut">
              <a:rPr lang="en-US" smtClean="0"/>
              <a:t>2020-12-04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ADA1-3534-4DB4-BD72-DD90E0D4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715" y="1780674"/>
            <a:ext cx="819751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2"/>
          <a:stretch/>
        </p:blipFill>
        <p:spPr>
          <a:xfrm>
            <a:off x="4610101" y="72188"/>
            <a:ext cx="4469732" cy="6713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6"/>
          <a:stretch/>
        </p:blipFill>
        <p:spPr>
          <a:xfrm>
            <a:off x="112295" y="72189"/>
            <a:ext cx="4497805" cy="67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438" y="255504"/>
            <a:ext cx="32160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748" y="1644783"/>
            <a:ext cx="8535870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বেড়ে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 হলে চাহিদার পরিবর্তন ১০০ একক থেকে কমে ৯০ একক হলে তাকে একক স্থিতিস্থাপকতা বলা যাবে কি না?  </a:t>
            </a:r>
            <a:endParaRPr lang="en-US" sz="4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826" y="255504"/>
            <a:ext cx="5779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30" y="1279023"/>
            <a:ext cx="88225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কমে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 হলে চাহিদার পরিবর্তন ১০০ একক থেকে বেড়ে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১১০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হলে-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9" y="2787451"/>
            <a:ext cx="394854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চাহিদার দাম স্থিতিস্থাপকতা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চাহিদার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দামের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শতকরা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blipFill>
                <a:blip r:embed="rId3"/>
                <a:stretch>
                  <a:fillRect b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৫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013" y="5481133"/>
            <a:ext cx="8344397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 স্থিতিস্থাপকতাকে এককের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চেয়ে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 অস্থিতিস্থাপক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 বলে। 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71063" y="4770734"/>
                <a:ext cx="1227908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.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৫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&lt;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3" y="4770734"/>
                <a:ext cx="122790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6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438" y="255504"/>
            <a:ext cx="32160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748" y="1644783"/>
            <a:ext cx="8535870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বেড়ে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 হলে চাহিদার পরিবর্তন ১০০ একক থেকে কমে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৮০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হলে তাকে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 </a:t>
            </a:r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 যাবে কি না?  </a:t>
            </a:r>
            <a:endParaRPr lang="en-US" sz="4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6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826" y="255504"/>
            <a:ext cx="5779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30" y="1279023"/>
            <a:ext cx="88225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কমে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হলেও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কোন পরিবর্তন হল না।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9" y="2787451"/>
            <a:ext cx="394854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চাহিদার দাম স্থিতিস্থাপকতা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চাহিদার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দামের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শতকরা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blipFill>
                <a:blip r:embed="rId3"/>
                <a:stretch>
                  <a:fillRect b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০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013" y="5481133"/>
            <a:ext cx="8344397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 স্থিতিস্থাপকতাকে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শূন্যের সমান স্থিতিস্থাপকতা বা সম্পূর্ণ অস্থিতিস্থাপক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 বলে। 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8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826" y="255504"/>
            <a:ext cx="5779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30" y="1279023"/>
            <a:ext cx="88225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দামের কোন পরিবর্তন না হওয়া সত্ত্বেও চাহিদার পরিবর্তন ১০০ একক থেকে বেড়ে ৯০ একক হল --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9" y="2787451"/>
            <a:ext cx="394854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চাহিদার দাম স্থিতিস্থাপকতা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চাহিদার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দামের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শতকরা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379588" y="4044630"/>
                <a:ext cx="1202709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অসীম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88" y="4044630"/>
                <a:ext cx="1202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013" y="5481133"/>
            <a:ext cx="8344397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 স্থিতিস্থাপকতাকে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অসীম সমান স্থিতিস্থাপকতা বা সম্পূর্ণ স্থিতিস্থাপক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 বলে। 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0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8440" y="146517"/>
            <a:ext cx="362712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7" y="1405895"/>
            <a:ext cx="822960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যে কো দুটি দ্রব্যের দাম ও চাহিদার পরিবর্তন লক্ষ্য করে এগুলোর দাম স্থিতিস্থাপকতা নির্ণয় কর। </a:t>
            </a:r>
          </a:p>
        </p:txBody>
      </p:sp>
    </p:spTree>
    <p:extLst>
      <p:ext uri="{BB962C8B-B14F-4D97-AF65-F5344CB8AC3E}">
        <p14:creationId xmlns:p14="http://schemas.microsoft.com/office/powerpoint/2010/main" val="196273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7039"/>
            <a:ext cx="8630654" cy="30469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smtClean="0">
                <a:ln w="11430">
                  <a:solidFill>
                    <a:srgbClr val="180000"/>
                  </a:solidFill>
                </a:ln>
                <a:solidFill>
                  <a:srgbClr val="18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আককের মত সবাইকে ধন্যবাদ </a:t>
            </a:r>
            <a:endParaRPr lang="bn-BD" sz="9600" b="1" dirty="0" smtClean="0">
              <a:ln w="11430">
                <a:solidFill>
                  <a:srgbClr val="180000"/>
                </a:solidFill>
              </a:ln>
              <a:solidFill>
                <a:srgbClr val="18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2"/>
          <a:stretch/>
        </p:blipFill>
        <p:spPr>
          <a:xfrm>
            <a:off x="4610100" y="72189"/>
            <a:ext cx="4469732" cy="6713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26"/>
          <a:stretch/>
        </p:blipFill>
        <p:spPr>
          <a:xfrm>
            <a:off x="112295" y="72188"/>
            <a:ext cx="4497805" cy="67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8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1076"/>
            <a:ext cx="91841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 আবদুল মজিল</a:t>
            </a:r>
          </a:p>
          <a:p>
            <a:pPr algn="ctr"/>
            <a:r>
              <a:rPr lang="bn-IN" sz="36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(বাংলা)</a:t>
            </a:r>
          </a:p>
          <a:p>
            <a:pPr algn="ctr"/>
            <a:r>
              <a:rPr lang="bn-IN" sz="36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গারাংগিয়া ইসলামিয়া রব্বানী মহিলা ফাজিল মাদরাসা</a:t>
            </a:r>
          </a:p>
          <a:p>
            <a:pPr algn="ctr"/>
            <a:r>
              <a:rPr lang="bn-IN" sz="36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সাতকানিয়া, চট্টগ্রাম</a:t>
            </a:r>
          </a:p>
          <a:p>
            <a:pPr algn="ctr"/>
            <a:r>
              <a:rPr lang="bn-IN" sz="36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০১৮১২৪২৭৫১৩</a:t>
            </a:r>
            <a:endParaRPr lang="en-US" sz="360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7474" y="141021"/>
            <a:ext cx="344905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8" y="4303455"/>
            <a:ext cx="8903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আলিম </a:t>
            </a:r>
          </a:p>
          <a:p>
            <a:pPr algn="ctr"/>
            <a:r>
              <a:rPr lang="bn-IN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অর্থনীতি ১ম পত্র </a:t>
            </a:r>
          </a:p>
          <a:p>
            <a:pPr algn="ctr"/>
            <a:r>
              <a:rPr lang="bn-IN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</a:t>
            </a:r>
          </a:p>
          <a:p>
            <a:pPr algn="ctr"/>
            <a:r>
              <a:rPr lang="bn-IN" sz="40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400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2295" y="4104396"/>
            <a:ext cx="413084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13158" y="4120438"/>
            <a:ext cx="413084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431631" y="3995293"/>
            <a:ext cx="320842" cy="19905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78" y="735380"/>
            <a:ext cx="1520139" cy="152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368" y="141021"/>
            <a:ext cx="352926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লক্ষ্য কর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7822" y="1566933"/>
            <a:ext cx="7680829" cy="4690149"/>
            <a:chOff x="83859" y="1497660"/>
            <a:chExt cx="7680829" cy="469014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37855" y="1939636"/>
              <a:ext cx="0" cy="34636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37855" y="5403273"/>
              <a:ext cx="50153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772" y="5061534"/>
              <a:ext cx="666206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endParaRPr lang="en-US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4521" y="1497660"/>
              <a:ext cx="720618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59" y="1506192"/>
              <a:ext cx="950619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দাম 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53083" y="535415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04157" y="535929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55830" y="5354158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2201" y="4227572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7627" y="328083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7627" y="2444394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5061534"/>
              <a:ext cx="720618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18292" y="5603033"/>
              <a:ext cx="1189812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পরিমান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1528330" y="4539009"/>
              <a:ext cx="3856158" cy="363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94013" y="4519959"/>
              <a:ext cx="0" cy="859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537855" y="3661078"/>
              <a:ext cx="113636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674224" y="3646060"/>
              <a:ext cx="0" cy="17731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413109" y="2036505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916157" y="3061285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08562" y="3967961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53863" y="3667950"/>
              <a:ext cx="1111072" cy="88478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97041" y="4580442"/>
              <a:ext cx="2696735" cy="80821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73856" y="2485066"/>
              <a:ext cx="434706" cy="2867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63388" y="2371695"/>
              <a:ext cx="2370912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দামের পরিবর্তন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73856" y="2940990"/>
              <a:ext cx="434706" cy="2867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93776" y="2805275"/>
              <a:ext cx="2370912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চাহিদার পরিবর্তন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10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368" y="141021"/>
            <a:ext cx="352926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লক্ষ্য কর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6986" y="2010279"/>
            <a:ext cx="7680829" cy="4690149"/>
            <a:chOff x="83859" y="1497660"/>
            <a:chExt cx="7680829" cy="4690149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537855" y="1939636"/>
              <a:ext cx="0" cy="34636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37855" y="5403273"/>
              <a:ext cx="50153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772" y="5061534"/>
              <a:ext cx="666206" cy="7078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endParaRPr lang="en-US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4521" y="1497660"/>
              <a:ext cx="720618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59" y="1506192"/>
              <a:ext cx="950619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দাম 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53083" y="535415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04157" y="535929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55830" y="5354158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52201" y="4227572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7627" y="3280839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7627" y="2444394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53200" y="5061534"/>
              <a:ext cx="720618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18292" y="5603033"/>
              <a:ext cx="1189812" cy="5847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পরিমান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1528330" y="4557530"/>
              <a:ext cx="1891110" cy="178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419440" y="4544097"/>
              <a:ext cx="0" cy="8591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528330" y="2754114"/>
              <a:ext cx="113636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674224" y="2736781"/>
              <a:ext cx="0" cy="26823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413109" y="2036505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916157" y="3061285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08562" y="3967961"/>
              <a:ext cx="676366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53627" y="2772753"/>
              <a:ext cx="1111072" cy="176760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97042" y="4592525"/>
              <a:ext cx="718390" cy="80821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73856" y="2485066"/>
              <a:ext cx="434706" cy="2867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63388" y="2371695"/>
              <a:ext cx="2370912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দামের পরিবর্তন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73856" y="2940990"/>
              <a:ext cx="434706" cy="2867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mtClean="0"/>
                <a:t> </a:t>
              </a:r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93776" y="2805275"/>
              <a:ext cx="2370912" cy="5847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চাহিদার পরিবর্তন </a:t>
              </a:r>
              <a:endParaRPr lang="en-US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29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606" y="1527698"/>
            <a:ext cx="8637452" cy="41549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সংখ্যাসূচক  স্থিতিস্থাপকতার প্রকারভেদ   </a:t>
            </a:r>
          </a:p>
        </p:txBody>
      </p:sp>
    </p:spTree>
    <p:extLst>
      <p:ext uri="{BB962C8B-B14F-4D97-AF65-F5344CB8AC3E}">
        <p14:creationId xmlns:p14="http://schemas.microsoft.com/office/powerpoint/2010/main" val="31975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6126" y="269358"/>
            <a:ext cx="2951747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90354"/>
            <a:ext cx="6785811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   </a:t>
            </a:r>
            <a:endParaRPr 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056" y="2428554"/>
            <a:ext cx="882256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সংখ্যাসূচক স্থিতিস্থাপকতার প্রকার বলতে পারবে। </a:t>
            </a:r>
            <a:endParaRPr lang="en-US" sz="40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717" y="4589049"/>
            <a:ext cx="885524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নির্ণয় করতে পারবে।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78" y="3505200"/>
            <a:ext cx="885524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সংখ্যাসূচক </a:t>
            </a:r>
            <a:r>
              <a:rPr lang="bn-IN" sz="4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 চিহ্নিত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72652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826" y="255504"/>
            <a:ext cx="5779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30" y="1279023"/>
            <a:ext cx="88225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কমে ৯ টাকা হলে চাহিদার পরিবর্তন ১০০ একক থেকে বেড়ে ১১০ একক হলে--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9" y="2787451"/>
            <a:ext cx="394854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চাহিদার দাম স্থিতিস্থাপকতা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চাহিদার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দামের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শতকরা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79588" y="4044630"/>
                <a:ext cx="1487980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88" y="4044630"/>
                <a:ext cx="148798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013" y="5063122"/>
            <a:ext cx="8344397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 স্থিতিস্থাপকতাকে এককের সমান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স্থিতিস্থাপকতা বা একক স্থিতিস্থাপকতা বলে।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5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438" y="255504"/>
            <a:ext cx="321603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748" y="1644783"/>
            <a:ext cx="8535870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বেড়ে ১১ টাকা হলে চাহিদার পরিবর্তন ১০০ একক থেকে কমে ৯০ একক হলে তাকে একক স্থিতিস্থাপকতা বলা যাবে কি না?  </a:t>
            </a:r>
            <a:endParaRPr lang="en-US" sz="4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2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826" y="255504"/>
            <a:ext cx="577926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চাহিদার স্থিতিস্থাপকতা </a:t>
            </a:r>
            <a:endParaRPr lang="en-US" sz="4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30" y="1279023"/>
            <a:ext cx="882256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127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উদাহরণঃ কোন দ্রব্যের দাম ১০ টাকা থেকে কমে ৯ টাকা হলে চাহিদার পরিবর্তন ১০০ একক থেকে বেড়ে ১২০ একক হলে--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89" y="2787451"/>
            <a:ext cx="394854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চাহিদার দাম স্থিতিস্থাপকতা</a:t>
            </a:r>
            <a:r>
              <a:rPr lang="en-US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চাহিদার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দামের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শতকরা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পরিবর্তন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2548763"/>
                <a:ext cx="4046188" cy="10621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sz="32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</m:t>
                          </m:r>
                        </m:num>
                        <m:den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১০</m:t>
                          </m:r>
                          <m:r>
                            <a:rPr lang="bn-IN" sz="3200" b="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% </m:t>
                          </m:r>
                        </m:den>
                      </m:f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80" y="3818639"/>
                <a:ext cx="1487980" cy="1036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২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88" y="4044630"/>
                <a:ext cx="71938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611" y="4044630"/>
                <a:ext cx="88972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013" y="5481133"/>
            <a:ext cx="8344397" cy="10772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এরূপ স্থিতিস্থাপকতাকে এককের </a:t>
            </a:r>
            <a:r>
              <a:rPr lang="bn-IN" sz="3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চেয়ে বেশি স্থিতিস্থাপকতা বা স্থিতিস্থাপক চাহিদা বলে।   </a:t>
            </a:r>
            <a:endParaRPr lang="en-US" sz="32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71063" y="4770734"/>
                <a:ext cx="1227908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২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&gt;</m:t>
                      </m:r>
                      <m:r>
                        <a:rPr lang="bn-IN" sz="32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১</m:t>
                      </m:r>
                    </m:oMath>
                  </m:oMathPara>
                </a14:m>
                <a:endParaRPr lang="bn-IN" sz="320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3" y="4770734"/>
                <a:ext cx="122790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1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432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ASUS-PC</dc:creator>
  <cp:lastModifiedBy>ASUS-PC</cp:lastModifiedBy>
  <cp:revision>138</cp:revision>
  <dcterms:created xsi:type="dcterms:W3CDTF">2020-08-30T05:46:36Z</dcterms:created>
  <dcterms:modified xsi:type="dcterms:W3CDTF">2020-12-04T01:54:04Z</dcterms:modified>
</cp:coreProperties>
</file>