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3"/>
  </p:notesMasterIdLst>
  <p:sldIdLst>
    <p:sldId id="283" r:id="rId2"/>
    <p:sldId id="264" r:id="rId3"/>
    <p:sldId id="265" r:id="rId4"/>
    <p:sldId id="274" r:id="rId5"/>
    <p:sldId id="273" r:id="rId6"/>
    <p:sldId id="266" r:id="rId7"/>
    <p:sldId id="268" r:id="rId8"/>
    <p:sldId id="275" r:id="rId9"/>
    <p:sldId id="269" r:id="rId10"/>
    <p:sldId id="270" r:id="rId11"/>
    <p:sldId id="271" r:id="rId12"/>
    <p:sldId id="259" r:id="rId13"/>
    <p:sldId id="281" r:id="rId14"/>
    <p:sldId id="260" r:id="rId15"/>
    <p:sldId id="276" r:id="rId16"/>
    <p:sldId id="262" r:id="rId17"/>
    <p:sldId id="282" r:id="rId18"/>
    <p:sldId id="263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A3DC7-5DA5-4280-8488-1E02559A12B7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47F4-C415-40A8-9580-6D68345EA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F47F4-C415-40A8-9580-6D68345EA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2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18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5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90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0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1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1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05AEDA-E904-4AC7-A1D1-187C979828F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0D29467-748B-472D-A44B-41D9A02CF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8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1"/>
            <a:ext cx="9144000" cy="69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0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অক্ষর দিয়ে প্রকাশিত প্রতীকের ক্ষেত্রে সর্বদাই বড় হাতের অক্ষর 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O </a:t>
            </a:r>
            <a:r>
              <a:rPr lang="en-US" sz="4400" dirty="0" err="1" smtClean="0">
                <a:solidFill>
                  <a:schemeClr val="bg1"/>
                </a:solidFill>
              </a:rPr>
              <a:t>xygenium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O</a:t>
            </a: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676400"/>
            <a:ext cx="5334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 </a:t>
            </a:r>
            <a:r>
              <a:rPr lang="en-US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luorium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57200" y="2895600"/>
            <a:ext cx="381000" cy="685800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8881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F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26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Corboneum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267200"/>
            <a:ext cx="3810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2304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77083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7875 -0.011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11111E-6 L 0.80417 -0.0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820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অক্ষর দিয়ে প্রকাশিত প্রতীকের ক্ষেত্রে প্রথমটি বড় হাতের অক্ষর এবং পরেরটি ছোট হাতের অক্ষর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Helium</a:t>
            </a:r>
            <a:endParaRPr lang="en-US" sz="4000" dirty="0"/>
          </a:p>
        </p:txBody>
      </p:sp>
      <p:sp>
        <p:nvSpPr>
          <p:cNvPr id="4" name="Flowchart: Process 3"/>
          <p:cNvSpPr/>
          <p:nvPr/>
        </p:nvSpPr>
        <p:spPr>
          <a:xfrm>
            <a:off x="381000" y="2057400"/>
            <a:ext cx="609600" cy="838200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Beryllium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7620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4724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Ferrum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381000" y="4724400"/>
            <a:ext cx="6858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1877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429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71695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65833 -0.015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0.65417 -0.013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64584 -0.021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5373469"/>
            <a:ext cx="51054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অক্সিজেনের কয়টি পরমাণু?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496580"/>
            <a:ext cx="5105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হাইড্রোজেনের কয়টি পরমাণু?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402759"/>
            <a:ext cx="45720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এটি কিসের প্রতীক?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810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914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2438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762000"/>
            <a:ext cx="4876800" cy="34778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দুইটি হাইড্রোজেন পরমাণু ও একটি অক্সিজেন পরমাণু যুক্ত হয়ে পানির একটি অণু তৈরি করেছে। সুতরাং পানির সংকেত </a:t>
            </a:r>
            <a:r>
              <a:rPr lang="en-US" sz="4400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Arial Narrow" pitchFamily="34" charset="0"/>
                <a:cs typeface="NikoshBAN" pitchFamily="2" charset="0"/>
              </a:rPr>
              <a:t>O</a:t>
            </a:r>
            <a:endParaRPr lang="en-US" sz="4400" dirty="0">
              <a:solidFill>
                <a:srgbClr val="FF0000"/>
              </a:solidFill>
              <a:latin typeface="Arial Narrow" pitchFamily="34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333500" y="3086100"/>
            <a:ext cx="838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438400" y="3048000"/>
            <a:ext cx="7620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7 L 0.04583 0.4703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04583 0.381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2" grpId="1"/>
      <p:bldP spid="13" grpId="0"/>
      <p:bldP spid="13" grpId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90800"/>
            <a:ext cx="6934200" cy="1446550"/>
          </a:xfrm>
          <a:prstGeom prst="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প্রতীক ও সংকেতের মধ্যে তিনটি পার্থক্য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1600200" y="381000"/>
            <a:ext cx="6400800" cy="1066800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om_model_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4953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7848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পরমাণুকে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ঙ্গলে আরো তিন ধরণের কণা পাওয়া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05200" y="3048000"/>
            <a:ext cx="266700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2743200"/>
            <a:ext cx="23622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4267200"/>
            <a:ext cx="381000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1219200"/>
            <a:ext cx="24384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4114800"/>
            <a:ext cx="1752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257800" y="1676400"/>
            <a:ext cx="990600" cy="685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38501" y="1447800"/>
            <a:ext cx="4114800" cy="4114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05635" y="2858068"/>
            <a:ext cx="1180532" cy="11805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3015643" y="3243049"/>
            <a:ext cx="457200" cy="457200"/>
            <a:chOff x="6986516" y="2224585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6986516" y="222458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lus 5"/>
            <p:cNvSpPr/>
            <p:nvPr/>
          </p:nvSpPr>
          <p:spPr>
            <a:xfrm>
              <a:off x="7107071" y="2362200"/>
              <a:ext cx="216090" cy="228600"/>
            </a:xfrm>
            <a:prstGeom prst="mathPlu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3267301" y="3518279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3572101" y="3266364"/>
            <a:ext cx="457200" cy="457200"/>
            <a:chOff x="6986516" y="2224585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6986516" y="2224585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lus 18"/>
            <p:cNvSpPr/>
            <p:nvPr/>
          </p:nvSpPr>
          <p:spPr>
            <a:xfrm>
              <a:off x="7107071" y="2362200"/>
              <a:ext cx="216090" cy="228600"/>
            </a:xfrm>
            <a:prstGeom prst="mathPlus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244243" y="2923464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24100" y="2266950"/>
            <a:ext cx="2362200" cy="23622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38650" y="333375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1706" y="3274042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24050" y="1885950"/>
            <a:ext cx="3200400" cy="3200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76600" y="165735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7"/>
          <p:cNvGrpSpPr/>
          <p:nvPr/>
        </p:nvGrpSpPr>
        <p:grpSpPr>
          <a:xfrm>
            <a:off x="4497416" y="863025"/>
            <a:ext cx="3214602" cy="1918843"/>
            <a:chOff x="4497416" y="863025"/>
            <a:chExt cx="3214602" cy="1918843"/>
          </a:xfrm>
        </p:grpSpPr>
        <p:sp>
          <p:nvSpPr>
            <p:cNvPr id="2" name="TextBox 1"/>
            <p:cNvSpPr txBox="1"/>
            <p:nvPr/>
          </p:nvSpPr>
          <p:spPr>
            <a:xfrm>
              <a:off x="5124450" y="863025"/>
              <a:ext cx="2587568" cy="5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অনুমোদিত কক্ষপথ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497416" y="1371600"/>
              <a:ext cx="1979584" cy="141026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4"/>
          <p:cNvGrpSpPr/>
          <p:nvPr/>
        </p:nvGrpSpPr>
        <p:grpSpPr>
          <a:xfrm>
            <a:off x="609558" y="3865715"/>
            <a:ext cx="2468962" cy="2281660"/>
            <a:chOff x="609558" y="3865715"/>
            <a:chExt cx="2468962" cy="2281660"/>
          </a:xfrm>
        </p:grpSpPr>
        <p:sp>
          <p:nvSpPr>
            <p:cNvPr id="11" name="TextBox 10"/>
            <p:cNvSpPr txBox="1"/>
            <p:nvPr/>
          </p:nvSpPr>
          <p:spPr>
            <a:xfrm>
              <a:off x="609558" y="5562600"/>
              <a:ext cx="1483098" cy="5847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4" name="Straight Arrow Connector 13"/>
            <p:cNvCxnSpPr>
              <a:endCxn id="4" idx="3"/>
            </p:cNvCxnSpPr>
            <p:nvPr/>
          </p:nvCxnSpPr>
          <p:spPr>
            <a:xfrm flipV="1">
              <a:off x="1676400" y="3865715"/>
              <a:ext cx="1402120" cy="169688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29" idx="6"/>
          </p:cNvCxnSpPr>
          <p:nvPr/>
        </p:nvCxnSpPr>
        <p:spPr>
          <a:xfrm>
            <a:off x="4895850" y="3562350"/>
            <a:ext cx="1809750" cy="400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0" y="3886200"/>
            <a:ext cx="12954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5638800"/>
            <a:ext cx="5334000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নিউক্লিয়াসে অবস্থান করে প্রোটন  ও নিউট্রন এবং কক্ষপথে ইলেকট্রনগুলো ঘুরতে থাকে।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0.00185 C -0.004 0.09922 -0.06702 0.17183 -0.13872 0.16305 C -0.21042 0.15634 -0.26389 0.07077 -0.25764 -0.02636 C -0.25191 -0.12373 -0.18889 -0.19588 -0.11736 -0.18732 C -0.04532 -0.17992 0.00798 -0.09528 0.00208 0.00185 Z " pathEditMode="relative" rAng="5681921" ptsTypes="fffff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13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4 -0.02174 C 0.00694 -0.11841 0.06961 -0.19056 0.1401 -0.18247 C 0.21059 -0.17391 0.26215 -0.08788 0.25555 0.00948 C 0.24896 0.10661 0.18663 0.17808 0.11614 0.16952 C 0.04548 0.16096 -0.0066 0.07539 0.00034 -0.02174 Z " pathEditMode="relative" rAng="-5087602" ptsTypes="fffff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5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49769E-6 C 0.09618 -2.49769E-6 0.175 0.10176 0.175 0.22757 C 0.175 0.35315 0.09618 0.45514 -3.33333E-6 0.45514 C -0.0967 0.45514 -0.175 0.35315 -0.175 0.22757 C -0.175 0.10176 -0.0967 -2.49769E-6 -3.33333E-6 -2.49769E-6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hani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5219700" cy="521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54102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হাইড্রোজেন পরমাণুর 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981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ইলেকট্রন ঘুরছে।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4953000" y="2242810"/>
            <a:ext cx="1981200" cy="881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71033"/>
              </p:ext>
            </p:extLst>
          </p:nvPr>
        </p:nvGraphicFramePr>
        <p:xfrm>
          <a:off x="3505200" y="3086100"/>
          <a:ext cx="213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2134080" imgH="685800" progId="Package">
                  <p:embed/>
                </p:oleObj>
              </mc:Choice>
              <mc:Fallback>
                <p:oleObj name="Packager Shell Object" showAsIcon="1" r:id="rId3" imgW="213408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86100"/>
                        <a:ext cx="213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457200"/>
            <a:ext cx="68580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 ভিডিওটি দেখি।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81000" y="304800"/>
            <a:ext cx="5715000" cy="1295400"/>
          </a:xfrm>
          <a:prstGeom prst="wedgeRectCallout">
            <a:avLst>
              <a:gd name="adj1" fmla="val -17736"/>
              <a:gd name="adj2" fmla="val 126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8305800" cy="144655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পরমাণুকে ভাঙ্গলে কয়টি কণা পাওয়া যায়? পরমাণুতে কণাগুলোর অবস্থান  সচিত্র বর্ণনা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57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১০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2578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69342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প্রতীক লেখার কয়েকটি নিয়ম লিখে 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-304800" y="0"/>
            <a:ext cx="9982200" cy="6900865"/>
          </a:xfrm>
          <a:prstGeom prst="frame">
            <a:avLst>
              <a:gd name="adj1" fmla="val 753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153400" cy="4038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52600" y="1066800"/>
            <a:ext cx="4876800" cy="1143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S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562600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প্রতীক ও সংকেত কাহাকে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প্রতীক ও সংকেতের মধ্যে একটি পার্থক্য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962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প্রতীক লেখার দুইটি নিয়ম উল্লেখ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পরমাণুর ক্ষুদ্রতম কণা কয়টি ও 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09800" y="0"/>
            <a:ext cx="5867400" cy="13716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_at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5410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52578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4419600" cy="28777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9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মোঃতরিকুল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বি,এসসি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এম,এসসি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নবাবগঞ্জ,দিনাজপুর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tariqulislamph1987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@gmail.com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Mob.-01775561340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590800"/>
            <a:ext cx="3200400" cy="2971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পাঠঃ ১-২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সময়ঃ৫০মিনিট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4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76200"/>
            <a:ext cx="777240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ছবিগুলো কিসের প্রতীক ও সংকেত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ghj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105218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f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6800"/>
            <a:ext cx="3962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gg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0000"/>
            <a:ext cx="4038600" cy="2743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gg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733800"/>
            <a:ext cx="3962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পরমাণু ও প্রতীক , অণু ও সংকেত  এবং  পরমাণুর কথা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hg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692705" cy="428148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73282"/>
            <a:ext cx="7391400" cy="341632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প্রতীক কী তা বলতে পারবে।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সংকেতের সংজ্ঞা বলতে পারবে।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প্রতীক লেখার নিয়মগুলো ব্যাখ্যা করতে পারবে।</a:t>
            </a:r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4।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প্রতীক ও সংকেত ব্যবহার করে নির্বাচিত মৌলিক ও যৌগিক পদার্থ চিহ্নিত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৫। পরমাণুর কণা ব্যাখ্যা করতে পারবে।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533400"/>
            <a:ext cx="41148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SG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62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86600" cy="646331"/>
          </a:xfrm>
          <a:prstGeom prst="rect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পর্যন্ত আবিস্কৃত মৌলের সংখ্যা ১১৮ 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5400"/>
            <a:ext cx="41910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71600"/>
            <a:ext cx="4034257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715000"/>
            <a:ext cx="38862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প্রকৃতিতে পাওয়া যায় ৯৮ টি।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334000"/>
            <a:ext cx="3657600" cy="1077218"/>
          </a:xfrm>
          <a:prstGeom prst="rect">
            <a:avLst/>
          </a:prstGeom>
          <a:solidFill>
            <a:srgbClr val="00B0F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ল্যাবরেটরীতে কৃত্রিমভাবে তৈরি হয় ২০ টি।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1334869"/>
            <a:ext cx="152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টিভি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419600"/>
            <a:ext cx="152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5181600"/>
            <a:ext cx="1524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438400"/>
            <a:ext cx="152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3429000"/>
            <a:ext cx="1524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371600"/>
            <a:ext cx="23622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2438400"/>
            <a:ext cx="22098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29000"/>
            <a:ext cx="1981200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মোসাম্মৎ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343400"/>
            <a:ext cx="19812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5181600"/>
            <a:ext cx="2667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87514"/>
            <a:ext cx="24384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পুরো নাম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85800"/>
            <a:ext cx="2286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সংক্ষিপ্ত নাম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6096000"/>
            <a:ext cx="1371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6096000"/>
            <a:ext cx="3048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Hydrogenium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তোমরা কি এই নামগুলোর সংক্ষিপ্ত রুপ  বলতে পারবে?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64167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60834 -0.01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60834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60833 0.00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3.7037E-6 L 0.65 -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4167 -0.0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প্রতীক সাধারণত মৌলের ল্যাটিন বা ইংরেজি  নামের একটি বা দুটি আদ্যক্ষর দ্বারা প্রকাশ করা হয়।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Lithium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7620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Box 10"/>
          <p:cNvSpPr txBox="1"/>
          <p:nvPr/>
        </p:nvSpPr>
        <p:spPr>
          <a:xfrm>
            <a:off x="533400" y="4724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Li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133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 </a:t>
            </a:r>
            <a:r>
              <a:rPr lang="en-US" sz="4800" dirty="0" err="1" smtClean="0">
                <a:solidFill>
                  <a:schemeClr val="bg1"/>
                </a:solidFill>
              </a:rPr>
              <a:t>ydrogenium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2057400"/>
            <a:ext cx="6858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2140803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74167 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74583 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403</TotalTime>
  <Words>353</Words>
  <Application>Microsoft Office PowerPoint</Application>
  <PresentationFormat>On-screen Show (4:3)</PresentationFormat>
  <Paragraphs>92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Narrow</vt:lpstr>
      <vt:lpstr>Calibri</vt:lpstr>
      <vt:lpstr>Century Gothic</vt:lpstr>
      <vt:lpstr>NikoshBAN</vt:lpstr>
      <vt:lpstr>Times New Roman</vt:lpstr>
      <vt:lpstr>Wingdings 3</vt:lpstr>
      <vt:lpstr>Slice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HP</cp:lastModifiedBy>
  <cp:revision>60</cp:revision>
  <dcterms:created xsi:type="dcterms:W3CDTF">2014-11-05T16:00:18Z</dcterms:created>
  <dcterms:modified xsi:type="dcterms:W3CDTF">2020-12-04T15:58:32Z</dcterms:modified>
</cp:coreProperties>
</file>