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7" r:id="rId2"/>
    <p:sldId id="258" r:id="rId3"/>
    <p:sldId id="281" r:id="rId4"/>
    <p:sldId id="259" r:id="rId5"/>
    <p:sldId id="274" r:id="rId6"/>
    <p:sldId id="261" r:id="rId7"/>
    <p:sldId id="275" r:id="rId8"/>
    <p:sldId id="262" r:id="rId9"/>
    <p:sldId id="263" r:id="rId10"/>
    <p:sldId id="264" r:id="rId11"/>
    <p:sldId id="267" r:id="rId12"/>
    <p:sldId id="266" r:id="rId13"/>
    <p:sldId id="265" r:id="rId14"/>
    <p:sldId id="277" r:id="rId15"/>
    <p:sldId id="276" r:id="rId16"/>
    <p:sldId id="278" r:id="rId17"/>
    <p:sldId id="279" r:id="rId18"/>
    <p:sldId id="280" r:id="rId19"/>
    <p:sldId id="269" r:id="rId20"/>
    <p:sldId id="270" r:id="rId21"/>
    <p:sldId id="271" r:id="rId22"/>
    <p:sldId id="272" r:id="rId23"/>
    <p:sldId id="273" r:id="rId24"/>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3BCD"/>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showGuides="1">
      <p:cViewPr varScale="1">
        <p:scale>
          <a:sx n="72" d="100"/>
          <a:sy n="72" d="100"/>
        </p:scale>
        <p:origin x="54" y="66"/>
      </p:cViewPr>
      <p:guideLst>
        <p:guide orient="horz" pos="2160"/>
        <p:guide pos="3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image" Target="../media/image26.jpg"/><Relationship Id="rId4" Type="http://schemas.openxmlformats.org/officeDocument/2006/relationships/image" Target="../media/image29.jpg"/></Relationships>
</file>

<file path=ppt/diagrams/_rels/data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1.jpg"/><Relationship Id="rId1" Type="http://schemas.openxmlformats.org/officeDocument/2006/relationships/image" Target="../media/image26.jpg"/><Relationship Id="rId4" Type="http://schemas.openxmlformats.org/officeDocument/2006/relationships/image" Target="../media/image3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image" Target="../media/image26.jpg"/><Relationship Id="rId4" Type="http://schemas.openxmlformats.org/officeDocument/2006/relationships/image" Target="../media/image29.jpg"/></Relationships>
</file>

<file path=ppt/diagrams/_rels/drawing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1.jpg"/><Relationship Id="rId1" Type="http://schemas.openxmlformats.org/officeDocument/2006/relationships/image" Target="../media/image26.jpg"/><Relationship Id="rId4"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5908E0-EB5A-4028-910C-A5CB50431B90}"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US"/>
        </a:p>
      </dgm:t>
    </dgm:pt>
    <dgm:pt modelId="{AF51D1D0-18A9-46DB-B239-66A59EAC296D}">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dgm:spPr>
      <dgm:t>
        <a:bodyPr/>
        <a:lstStyle/>
        <a:p>
          <a:r>
            <a:rPr lang="en-US" sz="4400" dirty="0" err="1" smtClean="0">
              <a:solidFill>
                <a:srgbClr val="002060"/>
              </a:solidFill>
              <a:latin typeface="NikoshBAN" panose="02000000000000000000" pitchFamily="2" charset="0"/>
              <a:cs typeface="NikoshBAN" panose="02000000000000000000" pitchFamily="2" charset="0"/>
            </a:rPr>
            <a:t>জন্ম</a:t>
          </a:r>
          <a:endParaRPr lang="en-US" sz="4400" dirty="0">
            <a:solidFill>
              <a:srgbClr val="002060"/>
            </a:solidFill>
            <a:latin typeface="NikoshBAN" panose="02000000000000000000" pitchFamily="2" charset="0"/>
            <a:cs typeface="NikoshBAN" panose="02000000000000000000" pitchFamily="2" charset="0"/>
          </a:endParaRPr>
        </a:p>
      </dgm:t>
    </dgm:pt>
    <dgm:pt modelId="{29682B98-6B8D-405C-8B61-36456E19B782}" type="parTrans" cxnId="{8C737720-0F89-4553-BDE9-85C4A5D6B855}">
      <dgm:prSet/>
      <dgm:spPr/>
      <dgm:t>
        <a:bodyPr/>
        <a:lstStyle/>
        <a:p>
          <a:endParaRPr lang="en-US"/>
        </a:p>
      </dgm:t>
    </dgm:pt>
    <dgm:pt modelId="{715A6722-F09A-41F5-B757-B00E97F33570}" type="sibTrans" cxnId="{8C737720-0F89-4553-BDE9-85C4A5D6B855}">
      <dgm:prSet/>
      <dgm:spPr/>
      <dgm:t>
        <a:bodyPr/>
        <a:lstStyle/>
        <a:p>
          <a:endParaRPr lang="en-US"/>
        </a:p>
      </dgm:t>
    </dgm:pt>
    <dgm:pt modelId="{798C65BC-2305-49ED-99B4-951C10C7A399}">
      <dgm:prSet phldrT="[Text]" custT="1"/>
      <dgm:spPr/>
      <dgm:t>
        <a:bodyPr/>
        <a:lstStyle/>
        <a:p>
          <a:r>
            <a:rPr lang="en-US" sz="3200" dirty="0" smtClean="0">
              <a:latin typeface="NikoshBAN" panose="02000000000000000000" pitchFamily="2" charset="0"/>
              <a:cs typeface="NikoshBAN" panose="02000000000000000000" pitchFamily="2" charset="0"/>
            </a:rPr>
            <a:t>১৯৩৫ </a:t>
          </a:r>
          <a:r>
            <a:rPr lang="en-US" sz="3200" dirty="0" err="1" smtClean="0">
              <a:latin typeface="NikoshBAN" panose="02000000000000000000" pitchFamily="2" charset="0"/>
              <a:cs typeface="NikoshBAN" panose="02000000000000000000" pitchFamily="2" charset="0"/>
            </a:rPr>
            <a:t>সালে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ঝিনাইদহ</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জেলায়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মনোহর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গ্রামে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গোলাম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মোস্তফা</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পিতা</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dgm:t>
    </dgm:pt>
    <dgm:pt modelId="{72DE322B-E7DA-4DEF-B848-D7B7076BE632}" type="parTrans" cxnId="{DFA105EC-972E-4533-9672-CFCA3993BD35}">
      <dgm:prSet/>
      <dgm:spPr/>
      <dgm:t>
        <a:bodyPr/>
        <a:lstStyle/>
        <a:p>
          <a:endParaRPr lang="en-US"/>
        </a:p>
      </dgm:t>
    </dgm:pt>
    <dgm:pt modelId="{BD4C364A-96EC-4656-A10F-117E696C11A3}" type="sibTrans" cxnId="{DFA105EC-972E-4533-9672-CFCA3993BD35}">
      <dgm:prSet/>
      <dgm:spPr/>
      <dgm:t>
        <a:bodyPr/>
        <a:lstStyle/>
        <a:p>
          <a:endParaRPr lang="en-US"/>
        </a:p>
      </dgm:t>
    </dgm:pt>
    <dgm:pt modelId="{B496C3B9-3C01-4869-8599-F99B63AE4187}">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dgm:spPr>
      <dgm:t>
        <a:bodyPr/>
        <a:lstStyle/>
        <a:p>
          <a:r>
            <a:rPr lang="en-US" sz="4400" dirty="0" err="1" smtClean="0">
              <a:solidFill>
                <a:srgbClr val="F53BCD"/>
              </a:solidFill>
              <a:latin typeface="NikoshBAN" panose="02000000000000000000" pitchFamily="2" charset="0"/>
              <a:cs typeface="NikoshBAN" panose="02000000000000000000" pitchFamily="2" charset="0"/>
            </a:rPr>
            <a:t>শিক্ষা</a:t>
          </a:r>
          <a:endParaRPr lang="en-US" sz="4400" dirty="0">
            <a:solidFill>
              <a:srgbClr val="F53BCD"/>
            </a:solidFill>
            <a:latin typeface="NikoshBAN" panose="02000000000000000000" pitchFamily="2" charset="0"/>
            <a:cs typeface="NikoshBAN" panose="02000000000000000000" pitchFamily="2" charset="0"/>
          </a:endParaRPr>
        </a:p>
      </dgm:t>
    </dgm:pt>
    <dgm:pt modelId="{584123EB-9C5F-4C5C-9F86-DB746DB8744E}" type="parTrans" cxnId="{4431FBB8-B513-415C-995D-C27A8DAA6F81}">
      <dgm:prSet/>
      <dgm:spPr/>
      <dgm:t>
        <a:bodyPr/>
        <a:lstStyle/>
        <a:p>
          <a:endParaRPr lang="en-US"/>
        </a:p>
      </dgm:t>
    </dgm:pt>
    <dgm:pt modelId="{4F79C93D-33AA-4A75-8E08-DBF31DD19C3F}" type="sibTrans" cxnId="{4431FBB8-B513-415C-995D-C27A8DAA6F81}">
      <dgm:prSet/>
      <dgm:spPr/>
      <dgm:t>
        <a:bodyPr/>
        <a:lstStyle/>
        <a:p>
          <a:endParaRPr lang="en-US"/>
        </a:p>
      </dgm:t>
    </dgm:pt>
    <dgm:pt modelId="{72D09EFD-7823-4173-B246-B2E169C9C5E6}">
      <dgm:prSet phldrT="[Text]" custT="1"/>
      <dgm:spPr/>
      <dgm:t>
        <a:bodyPr/>
        <a:lstStyle/>
        <a:p>
          <a:r>
            <a:rPr lang="en-US" sz="3200" dirty="0" err="1" smtClean="0">
              <a:latin typeface="NikoshBAN" panose="02000000000000000000" pitchFamily="2" charset="0"/>
              <a:cs typeface="NikoshBAN" panose="02000000000000000000" pitchFamily="2" charset="0"/>
            </a:rPr>
            <a:t>কলকাতা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আর্ট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কলেজের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ছাত্র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ঢাকা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চারুকলা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কলেজে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অধ্যাপনা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করেছেন</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dgm:t>
    </dgm:pt>
    <dgm:pt modelId="{B56A2948-232E-486A-9CAE-4F873940141D}" type="parTrans" cxnId="{FF67CE11-C786-4E33-ABE2-F9A3EE3F5F5B}">
      <dgm:prSet/>
      <dgm:spPr/>
      <dgm:t>
        <a:bodyPr/>
        <a:lstStyle/>
        <a:p>
          <a:endParaRPr lang="en-US"/>
        </a:p>
      </dgm:t>
    </dgm:pt>
    <dgm:pt modelId="{C0E39E88-09B3-484B-BABD-4E56877E10C5}" type="sibTrans" cxnId="{FF67CE11-C786-4E33-ABE2-F9A3EE3F5F5B}">
      <dgm:prSet/>
      <dgm:spPr/>
      <dgm:t>
        <a:bodyPr/>
        <a:lstStyle/>
        <a:p>
          <a:endParaRPr lang="en-US"/>
        </a:p>
      </dgm:t>
    </dgm:pt>
    <dgm:pt modelId="{A114AFC3-A026-43BD-8FA9-28F9DE9496F0}">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dgm:spPr>
      <dgm:t>
        <a:bodyPr/>
        <a:lstStyle/>
        <a:p>
          <a:r>
            <a:rPr lang="en-US" sz="4000" dirty="0" err="1" smtClean="0">
              <a:solidFill>
                <a:srgbClr val="FFC000"/>
              </a:solidFill>
              <a:latin typeface="NikoshBAN" panose="02000000000000000000" pitchFamily="2" charset="0"/>
              <a:cs typeface="NikoshBAN" panose="02000000000000000000" pitchFamily="2" charset="0"/>
            </a:rPr>
            <a:t>অবদান</a:t>
          </a:r>
          <a:endParaRPr lang="en-US" sz="4000" dirty="0">
            <a:solidFill>
              <a:srgbClr val="FFC000"/>
            </a:solidFill>
            <a:latin typeface="NikoshBAN" panose="02000000000000000000" pitchFamily="2" charset="0"/>
            <a:cs typeface="NikoshBAN" panose="02000000000000000000" pitchFamily="2" charset="0"/>
          </a:endParaRPr>
        </a:p>
      </dgm:t>
    </dgm:pt>
    <dgm:pt modelId="{BD88A6FE-22AD-40A6-B825-FA1CFDD4DD0C}" type="parTrans" cxnId="{D89D64AB-6865-4288-B3C1-26C1E2136454}">
      <dgm:prSet/>
      <dgm:spPr/>
      <dgm:t>
        <a:bodyPr/>
        <a:lstStyle/>
        <a:p>
          <a:endParaRPr lang="en-US"/>
        </a:p>
      </dgm:t>
    </dgm:pt>
    <dgm:pt modelId="{B3269BBA-0DD4-49C3-A5EE-77C34FEBE42F}" type="sibTrans" cxnId="{D89D64AB-6865-4288-B3C1-26C1E2136454}">
      <dgm:prSet/>
      <dgm:spPr/>
      <dgm:t>
        <a:bodyPr/>
        <a:lstStyle/>
        <a:p>
          <a:endParaRPr lang="en-US"/>
        </a:p>
      </dgm:t>
    </dgm:pt>
    <dgm:pt modelId="{BE4114EC-085B-42B4-9D5E-4497BA4FA600}">
      <dgm:prSet phldrT="[Text]" custT="1"/>
      <dgm:spPr/>
      <dgm:t>
        <a:bodyPr/>
        <a:lstStyle/>
        <a:p>
          <a:r>
            <a:rPr lang="en-US" sz="3200" dirty="0" err="1" smtClean="0">
              <a:latin typeface="NikoshBAN" panose="02000000000000000000" pitchFamily="2" charset="0"/>
              <a:cs typeface="NikoshBAN" panose="02000000000000000000" pitchFamily="2" charset="0"/>
            </a:rPr>
            <a:t>শিশু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প্রতিভা</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বিকাশের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লক্ষ্যে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বাংলাদেশ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টেলিভিশনে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কথা</a:t>
          </a:r>
          <a:r>
            <a:rPr lang="en-US" sz="3200" dirty="0" smtClean="0">
              <a:latin typeface="NikoshBAN" panose="02000000000000000000" pitchFamily="2" charset="0"/>
              <a:cs typeface="NikoshBAN" panose="02000000000000000000" pitchFamily="2" charset="0"/>
            </a:rPr>
            <a:t>” ও “ </a:t>
          </a:r>
          <a:r>
            <a:rPr lang="en-US" sz="3200" dirty="0" err="1" smtClean="0">
              <a:latin typeface="NikoshBAN" panose="02000000000000000000" pitchFamily="2" charset="0"/>
              <a:cs typeface="NikoshBAN" panose="02000000000000000000" pitchFamily="2" charset="0"/>
            </a:rPr>
            <a:t>নতুন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অনুষ্ঠানের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রুপকার</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পরিচালক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ছিলেন</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dgm:t>
    </dgm:pt>
    <dgm:pt modelId="{2E4E1CF0-4D4D-4732-A563-6758350E126D}" type="parTrans" cxnId="{AD41AFE0-BB11-4DAC-998B-FD89C1CB5622}">
      <dgm:prSet/>
      <dgm:spPr/>
      <dgm:t>
        <a:bodyPr/>
        <a:lstStyle/>
        <a:p>
          <a:endParaRPr lang="en-US"/>
        </a:p>
      </dgm:t>
    </dgm:pt>
    <dgm:pt modelId="{E39B7935-F784-4123-8040-E492CA2A780F}" type="sibTrans" cxnId="{AD41AFE0-BB11-4DAC-998B-FD89C1CB5622}">
      <dgm:prSet/>
      <dgm:spPr/>
      <dgm:t>
        <a:bodyPr/>
        <a:lstStyle/>
        <a:p>
          <a:endParaRPr lang="en-US"/>
        </a:p>
      </dgm:t>
    </dgm:pt>
    <dgm:pt modelId="{F59BB1AE-FCD4-40A0-9C09-17AE0061F241}" type="pres">
      <dgm:prSet presAssocID="{E55908E0-EB5A-4028-910C-A5CB50431B90}" presName="linearFlow" presStyleCnt="0">
        <dgm:presLayoutVars>
          <dgm:dir/>
          <dgm:animLvl val="lvl"/>
          <dgm:resizeHandles val="exact"/>
        </dgm:presLayoutVars>
      </dgm:prSet>
      <dgm:spPr/>
      <dgm:t>
        <a:bodyPr/>
        <a:lstStyle/>
        <a:p>
          <a:endParaRPr lang="en-US"/>
        </a:p>
      </dgm:t>
    </dgm:pt>
    <dgm:pt modelId="{0B4911F9-AD0F-4D72-9DE9-54C35C46B9F1}" type="pres">
      <dgm:prSet presAssocID="{AF51D1D0-18A9-46DB-B239-66A59EAC296D}" presName="composite" presStyleCnt="0"/>
      <dgm:spPr/>
    </dgm:pt>
    <dgm:pt modelId="{34E5BE1B-E943-4407-8F9C-1E1484CC4C8C}" type="pres">
      <dgm:prSet presAssocID="{AF51D1D0-18A9-46DB-B239-66A59EAC296D}" presName="parentText" presStyleLbl="alignNode1" presStyleIdx="0" presStyleCnt="3" custLinFactNeighborX="-12017" custLinFactNeighborY="-333">
        <dgm:presLayoutVars>
          <dgm:chMax val="1"/>
          <dgm:bulletEnabled val="1"/>
        </dgm:presLayoutVars>
      </dgm:prSet>
      <dgm:spPr/>
      <dgm:t>
        <a:bodyPr/>
        <a:lstStyle/>
        <a:p>
          <a:endParaRPr lang="en-US"/>
        </a:p>
      </dgm:t>
    </dgm:pt>
    <dgm:pt modelId="{2DB1895E-3CAC-4072-903E-B0D009843E1E}" type="pres">
      <dgm:prSet presAssocID="{AF51D1D0-18A9-46DB-B239-66A59EAC296D}" presName="descendantText" presStyleLbl="alignAcc1" presStyleIdx="0" presStyleCnt="3" custLinFactNeighborX="216">
        <dgm:presLayoutVars>
          <dgm:bulletEnabled val="1"/>
        </dgm:presLayoutVars>
      </dgm:prSet>
      <dgm:spPr/>
      <dgm:t>
        <a:bodyPr/>
        <a:lstStyle/>
        <a:p>
          <a:endParaRPr lang="en-US"/>
        </a:p>
      </dgm:t>
    </dgm:pt>
    <dgm:pt modelId="{EA131592-6540-47C3-A198-D66FD05FA5C2}" type="pres">
      <dgm:prSet presAssocID="{715A6722-F09A-41F5-B757-B00E97F33570}" presName="sp" presStyleCnt="0"/>
      <dgm:spPr/>
    </dgm:pt>
    <dgm:pt modelId="{EFACCF83-DFE0-4EA7-94AD-E0555A9A6791}" type="pres">
      <dgm:prSet presAssocID="{B496C3B9-3C01-4869-8599-F99B63AE4187}" presName="composite" presStyleCnt="0"/>
      <dgm:spPr/>
    </dgm:pt>
    <dgm:pt modelId="{FC4CA6FC-E061-46A4-95F2-A61B9C77DA09}" type="pres">
      <dgm:prSet presAssocID="{B496C3B9-3C01-4869-8599-F99B63AE4187}" presName="parentText" presStyleLbl="alignNode1" presStyleIdx="1" presStyleCnt="3">
        <dgm:presLayoutVars>
          <dgm:chMax val="1"/>
          <dgm:bulletEnabled val="1"/>
        </dgm:presLayoutVars>
      </dgm:prSet>
      <dgm:spPr/>
      <dgm:t>
        <a:bodyPr/>
        <a:lstStyle/>
        <a:p>
          <a:endParaRPr lang="en-US"/>
        </a:p>
      </dgm:t>
    </dgm:pt>
    <dgm:pt modelId="{C0DE51EE-BFE3-40B3-91C5-A0D6A67FEF0E}" type="pres">
      <dgm:prSet presAssocID="{B496C3B9-3C01-4869-8599-F99B63AE4187}" presName="descendantText" presStyleLbl="alignAcc1" presStyleIdx="1" presStyleCnt="3">
        <dgm:presLayoutVars>
          <dgm:bulletEnabled val="1"/>
        </dgm:presLayoutVars>
      </dgm:prSet>
      <dgm:spPr/>
      <dgm:t>
        <a:bodyPr/>
        <a:lstStyle/>
        <a:p>
          <a:endParaRPr lang="en-US"/>
        </a:p>
      </dgm:t>
    </dgm:pt>
    <dgm:pt modelId="{8A28BE2A-0680-4858-B6CF-54B97EABF807}" type="pres">
      <dgm:prSet presAssocID="{4F79C93D-33AA-4A75-8E08-DBF31DD19C3F}" presName="sp" presStyleCnt="0"/>
      <dgm:spPr/>
    </dgm:pt>
    <dgm:pt modelId="{29F4499E-F0ED-4D9F-BDEC-087EEFCA1B7B}" type="pres">
      <dgm:prSet presAssocID="{A114AFC3-A026-43BD-8FA9-28F9DE9496F0}" presName="composite" presStyleCnt="0"/>
      <dgm:spPr/>
    </dgm:pt>
    <dgm:pt modelId="{AA102070-C308-455B-8655-27B42EA80AE0}" type="pres">
      <dgm:prSet presAssocID="{A114AFC3-A026-43BD-8FA9-28F9DE9496F0}" presName="parentText" presStyleLbl="alignNode1" presStyleIdx="2" presStyleCnt="3">
        <dgm:presLayoutVars>
          <dgm:chMax val="1"/>
          <dgm:bulletEnabled val="1"/>
        </dgm:presLayoutVars>
      </dgm:prSet>
      <dgm:spPr/>
      <dgm:t>
        <a:bodyPr/>
        <a:lstStyle/>
        <a:p>
          <a:endParaRPr lang="en-US"/>
        </a:p>
      </dgm:t>
    </dgm:pt>
    <dgm:pt modelId="{B9F43726-BEE4-444D-898F-FB1A78C31E9A}" type="pres">
      <dgm:prSet presAssocID="{A114AFC3-A026-43BD-8FA9-28F9DE9496F0}" presName="descendantText" presStyleLbl="alignAcc1" presStyleIdx="2" presStyleCnt="3" custScaleY="117732">
        <dgm:presLayoutVars>
          <dgm:bulletEnabled val="1"/>
        </dgm:presLayoutVars>
      </dgm:prSet>
      <dgm:spPr/>
      <dgm:t>
        <a:bodyPr/>
        <a:lstStyle/>
        <a:p>
          <a:endParaRPr lang="en-US"/>
        </a:p>
      </dgm:t>
    </dgm:pt>
  </dgm:ptLst>
  <dgm:cxnLst>
    <dgm:cxn modelId="{5A2582E6-5643-4FAE-AB70-C7C59E7E3E5D}" type="presOf" srcId="{AF51D1D0-18A9-46DB-B239-66A59EAC296D}" destId="{34E5BE1B-E943-4407-8F9C-1E1484CC4C8C}" srcOrd="0" destOrd="0" presId="urn:microsoft.com/office/officeart/2005/8/layout/chevron2"/>
    <dgm:cxn modelId="{1B8AF953-875B-460E-AEC1-9C57F5774570}" type="presOf" srcId="{E55908E0-EB5A-4028-910C-A5CB50431B90}" destId="{F59BB1AE-FCD4-40A0-9C09-17AE0061F241}" srcOrd="0" destOrd="0" presId="urn:microsoft.com/office/officeart/2005/8/layout/chevron2"/>
    <dgm:cxn modelId="{67D2FCC8-09FA-4F4C-B7BD-DBE246394AEB}" type="presOf" srcId="{B496C3B9-3C01-4869-8599-F99B63AE4187}" destId="{FC4CA6FC-E061-46A4-95F2-A61B9C77DA09}" srcOrd="0" destOrd="0" presId="urn:microsoft.com/office/officeart/2005/8/layout/chevron2"/>
    <dgm:cxn modelId="{DF328667-893F-4261-AAA6-F6895C0F9D20}" type="presOf" srcId="{72D09EFD-7823-4173-B246-B2E169C9C5E6}" destId="{C0DE51EE-BFE3-40B3-91C5-A0D6A67FEF0E}" srcOrd="0" destOrd="0" presId="urn:microsoft.com/office/officeart/2005/8/layout/chevron2"/>
    <dgm:cxn modelId="{4431FBB8-B513-415C-995D-C27A8DAA6F81}" srcId="{E55908E0-EB5A-4028-910C-A5CB50431B90}" destId="{B496C3B9-3C01-4869-8599-F99B63AE4187}" srcOrd="1" destOrd="0" parTransId="{584123EB-9C5F-4C5C-9F86-DB746DB8744E}" sibTransId="{4F79C93D-33AA-4A75-8E08-DBF31DD19C3F}"/>
    <dgm:cxn modelId="{EA9F8D52-86C8-4F6A-A2E9-DEDC79131CE8}" type="presOf" srcId="{798C65BC-2305-49ED-99B4-951C10C7A399}" destId="{2DB1895E-3CAC-4072-903E-B0D009843E1E}" srcOrd="0" destOrd="0" presId="urn:microsoft.com/office/officeart/2005/8/layout/chevron2"/>
    <dgm:cxn modelId="{D0D6BB34-CF3D-47B7-9E15-CF64B9671F53}" type="presOf" srcId="{A114AFC3-A026-43BD-8FA9-28F9DE9496F0}" destId="{AA102070-C308-455B-8655-27B42EA80AE0}" srcOrd="0" destOrd="0" presId="urn:microsoft.com/office/officeart/2005/8/layout/chevron2"/>
    <dgm:cxn modelId="{DFA105EC-972E-4533-9672-CFCA3993BD35}" srcId="{AF51D1D0-18A9-46DB-B239-66A59EAC296D}" destId="{798C65BC-2305-49ED-99B4-951C10C7A399}" srcOrd="0" destOrd="0" parTransId="{72DE322B-E7DA-4DEF-B848-D7B7076BE632}" sibTransId="{BD4C364A-96EC-4656-A10F-117E696C11A3}"/>
    <dgm:cxn modelId="{D89D64AB-6865-4288-B3C1-26C1E2136454}" srcId="{E55908E0-EB5A-4028-910C-A5CB50431B90}" destId="{A114AFC3-A026-43BD-8FA9-28F9DE9496F0}" srcOrd="2" destOrd="0" parTransId="{BD88A6FE-22AD-40A6-B825-FA1CFDD4DD0C}" sibTransId="{B3269BBA-0DD4-49C3-A5EE-77C34FEBE42F}"/>
    <dgm:cxn modelId="{8C737720-0F89-4553-BDE9-85C4A5D6B855}" srcId="{E55908E0-EB5A-4028-910C-A5CB50431B90}" destId="{AF51D1D0-18A9-46DB-B239-66A59EAC296D}" srcOrd="0" destOrd="0" parTransId="{29682B98-6B8D-405C-8B61-36456E19B782}" sibTransId="{715A6722-F09A-41F5-B757-B00E97F33570}"/>
    <dgm:cxn modelId="{AD41AFE0-BB11-4DAC-998B-FD89C1CB5622}" srcId="{A114AFC3-A026-43BD-8FA9-28F9DE9496F0}" destId="{BE4114EC-085B-42B4-9D5E-4497BA4FA600}" srcOrd="0" destOrd="0" parTransId="{2E4E1CF0-4D4D-4732-A563-6758350E126D}" sibTransId="{E39B7935-F784-4123-8040-E492CA2A780F}"/>
    <dgm:cxn modelId="{FF67CE11-C786-4E33-ABE2-F9A3EE3F5F5B}" srcId="{B496C3B9-3C01-4869-8599-F99B63AE4187}" destId="{72D09EFD-7823-4173-B246-B2E169C9C5E6}" srcOrd="0" destOrd="0" parTransId="{B56A2948-232E-486A-9CAE-4F873940141D}" sibTransId="{C0E39E88-09B3-484B-BABD-4E56877E10C5}"/>
    <dgm:cxn modelId="{11B93C74-8E37-4F0E-A0FB-004BA5835381}" type="presOf" srcId="{BE4114EC-085B-42B4-9D5E-4497BA4FA600}" destId="{B9F43726-BEE4-444D-898F-FB1A78C31E9A}" srcOrd="0" destOrd="0" presId="urn:microsoft.com/office/officeart/2005/8/layout/chevron2"/>
    <dgm:cxn modelId="{3C1E616C-2AD1-4FC5-BC72-C65835F36C64}" type="presParOf" srcId="{F59BB1AE-FCD4-40A0-9C09-17AE0061F241}" destId="{0B4911F9-AD0F-4D72-9DE9-54C35C46B9F1}" srcOrd="0" destOrd="0" presId="urn:microsoft.com/office/officeart/2005/8/layout/chevron2"/>
    <dgm:cxn modelId="{B112B748-7B57-4D97-BA56-0C772546DAC3}" type="presParOf" srcId="{0B4911F9-AD0F-4D72-9DE9-54C35C46B9F1}" destId="{34E5BE1B-E943-4407-8F9C-1E1484CC4C8C}" srcOrd="0" destOrd="0" presId="urn:microsoft.com/office/officeart/2005/8/layout/chevron2"/>
    <dgm:cxn modelId="{9F807968-8B3C-465E-AFC6-8CC18F40373A}" type="presParOf" srcId="{0B4911F9-AD0F-4D72-9DE9-54C35C46B9F1}" destId="{2DB1895E-3CAC-4072-903E-B0D009843E1E}" srcOrd="1" destOrd="0" presId="urn:microsoft.com/office/officeart/2005/8/layout/chevron2"/>
    <dgm:cxn modelId="{C46238D6-0F2C-4D9F-9A76-5A2FB26CC31E}" type="presParOf" srcId="{F59BB1AE-FCD4-40A0-9C09-17AE0061F241}" destId="{EA131592-6540-47C3-A198-D66FD05FA5C2}" srcOrd="1" destOrd="0" presId="urn:microsoft.com/office/officeart/2005/8/layout/chevron2"/>
    <dgm:cxn modelId="{C9F31FA0-7A96-4EA8-99FD-97238F6AA7C7}" type="presParOf" srcId="{F59BB1AE-FCD4-40A0-9C09-17AE0061F241}" destId="{EFACCF83-DFE0-4EA7-94AD-E0555A9A6791}" srcOrd="2" destOrd="0" presId="urn:microsoft.com/office/officeart/2005/8/layout/chevron2"/>
    <dgm:cxn modelId="{5CB7B40A-18D4-4E8C-A909-5725673EED7A}" type="presParOf" srcId="{EFACCF83-DFE0-4EA7-94AD-E0555A9A6791}" destId="{FC4CA6FC-E061-46A4-95F2-A61B9C77DA09}" srcOrd="0" destOrd="0" presId="urn:microsoft.com/office/officeart/2005/8/layout/chevron2"/>
    <dgm:cxn modelId="{C410A7AC-71FB-44E6-8CB5-5A6BAEA17760}" type="presParOf" srcId="{EFACCF83-DFE0-4EA7-94AD-E0555A9A6791}" destId="{C0DE51EE-BFE3-40B3-91C5-A0D6A67FEF0E}" srcOrd="1" destOrd="0" presId="urn:microsoft.com/office/officeart/2005/8/layout/chevron2"/>
    <dgm:cxn modelId="{4CB500D4-5BBE-4715-B02C-F334BAEEE0D3}" type="presParOf" srcId="{F59BB1AE-FCD4-40A0-9C09-17AE0061F241}" destId="{8A28BE2A-0680-4858-B6CF-54B97EABF807}" srcOrd="3" destOrd="0" presId="urn:microsoft.com/office/officeart/2005/8/layout/chevron2"/>
    <dgm:cxn modelId="{BD26B187-58E4-4DD5-85B3-94A31A3E7452}" type="presParOf" srcId="{F59BB1AE-FCD4-40A0-9C09-17AE0061F241}" destId="{29F4499E-F0ED-4D9F-BDEC-087EEFCA1B7B}" srcOrd="4" destOrd="0" presId="urn:microsoft.com/office/officeart/2005/8/layout/chevron2"/>
    <dgm:cxn modelId="{D96362FF-972D-4B4E-8FD4-F7073DBC5FC0}" type="presParOf" srcId="{29F4499E-F0ED-4D9F-BDEC-087EEFCA1B7B}" destId="{AA102070-C308-455B-8655-27B42EA80AE0}" srcOrd="0" destOrd="0" presId="urn:microsoft.com/office/officeart/2005/8/layout/chevron2"/>
    <dgm:cxn modelId="{BC436593-4E48-41A2-8D18-C4C104F2F58A}" type="presParOf" srcId="{29F4499E-F0ED-4D9F-BDEC-087EEFCA1B7B}" destId="{B9F43726-BEE4-444D-898F-FB1A78C31E9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DC59C1-7EEC-411C-BB8C-7A080C8BA5E4}" type="doc">
      <dgm:prSet loTypeId="urn:microsoft.com/office/officeart/2011/layout/RadialPictureList" loCatId="picture" qsTypeId="urn:microsoft.com/office/officeart/2005/8/quickstyle/simple1" qsCatId="simple" csTypeId="urn:microsoft.com/office/officeart/2005/8/colors/colorful2" csCatId="colorful" phldr="1"/>
      <dgm:spPr/>
      <dgm:t>
        <a:bodyPr/>
        <a:lstStyle/>
        <a:p>
          <a:endParaRPr lang="en-US"/>
        </a:p>
      </dgm:t>
    </dgm:pt>
    <dgm:pt modelId="{A976FA7F-C090-4BA7-80EF-C57F1C93BEBE}">
      <dgm:prSet phldrT="[Text]" phldr="1"/>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38100">
          <a:solidFill>
            <a:srgbClr val="00B0F0"/>
          </a:solidFill>
        </a:ln>
      </dgm:spPr>
      <dgm:t>
        <a:bodyPr/>
        <a:lstStyle/>
        <a:p>
          <a:endParaRPr lang="en-US" dirty="0"/>
        </a:p>
      </dgm:t>
    </dgm:pt>
    <dgm:pt modelId="{005436A8-9BFE-475A-8BD4-5504D87772AC}" type="parTrans" cxnId="{1539FE69-CF4E-48B2-A9E9-6EEFE5520631}">
      <dgm:prSet/>
      <dgm:spPr/>
      <dgm:t>
        <a:bodyPr/>
        <a:lstStyle/>
        <a:p>
          <a:endParaRPr lang="en-US"/>
        </a:p>
      </dgm:t>
    </dgm:pt>
    <dgm:pt modelId="{BFA0A878-D08F-4ABF-9896-66EB7CD16A51}" type="sibTrans" cxnId="{1539FE69-CF4E-48B2-A9E9-6EEFE5520631}">
      <dgm:prSet/>
      <dgm:spPr/>
      <dgm:t>
        <a:bodyPr/>
        <a:lstStyle/>
        <a:p>
          <a:endParaRPr lang="en-US"/>
        </a:p>
      </dgm:t>
    </dgm:pt>
    <dgm:pt modelId="{037A0981-6AB1-4BB0-A389-0C6467D90D78}">
      <dgm:prSet phldrT="[Text]" custT="1"/>
      <dgm:spPr/>
      <dgm:t>
        <a:bodyPr/>
        <a:lstStyle/>
        <a:p>
          <a:r>
            <a:rPr lang="en-US" sz="4000" dirty="0" err="1" smtClean="0">
              <a:solidFill>
                <a:schemeClr val="tx1"/>
              </a:solidFill>
              <a:latin typeface="NikoshBAN" panose="02000000000000000000" pitchFamily="2" charset="0"/>
              <a:cs typeface="NikoshBAN" panose="02000000000000000000" pitchFamily="2" charset="0"/>
            </a:rPr>
            <a:t>চিত্রকলা</a:t>
          </a:r>
          <a:r>
            <a:rPr lang="en-US" sz="4000" dirty="0" smtClean="0">
              <a:solidFill>
                <a:schemeClr val="tx1"/>
              </a:solidFill>
              <a:latin typeface="NikoshBAN" panose="02000000000000000000" pitchFamily="2" charset="0"/>
              <a:cs typeface="NikoshBAN" panose="02000000000000000000" pitchFamily="2" charset="0"/>
            </a:rPr>
            <a:t> </a:t>
          </a:r>
          <a:endParaRPr lang="en-US" sz="4000" dirty="0">
            <a:solidFill>
              <a:schemeClr val="tx1"/>
            </a:solidFill>
            <a:latin typeface="NikoshBAN" panose="02000000000000000000" pitchFamily="2" charset="0"/>
            <a:cs typeface="NikoshBAN" panose="02000000000000000000" pitchFamily="2" charset="0"/>
          </a:endParaRPr>
        </a:p>
      </dgm:t>
    </dgm:pt>
    <dgm:pt modelId="{735FE829-A317-44E1-AADC-37DE2D5C6EA2}" type="parTrans" cxnId="{AF6F6E29-F960-4D24-A8BD-F74AB6E443A3}">
      <dgm:prSet/>
      <dgm:spPr/>
      <dgm:t>
        <a:bodyPr/>
        <a:lstStyle/>
        <a:p>
          <a:endParaRPr lang="en-US"/>
        </a:p>
      </dgm:t>
    </dgm:pt>
    <dgm:pt modelId="{CECFA5D3-425F-4E2B-A541-F5CCF8C48FD1}" type="sibTrans" cxnId="{AF6F6E29-F960-4D24-A8BD-F74AB6E443A3}">
      <dgm:prSet/>
      <dgm:spPr/>
      <dgm:t>
        <a:bodyPr/>
        <a:lstStyle/>
        <a:p>
          <a:endParaRPr lang="en-US"/>
        </a:p>
      </dgm:t>
    </dgm:pt>
    <dgm:pt modelId="{072390B6-2197-4824-B003-EF3CEF8A832A}">
      <dgm:prSet phldrT="[Text]" custT="1"/>
      <dgm:spPr/>
      <dgm:t>
        <a:bodyPr/>
        <a:lstStyle/>
        <a:p>
          <a:r>
            <a:rPr lang="en-US" sz="4000" dirty="0" err="1" smtClean="0">
              <a:solidFill>
                <a:schemeClr val="tx1"/>
              </a:solidFill>
              <a:latin typeface="NikoshBAN" panose="02000000000000000000" pitchFamily="2" charset="0"/>
              <a:cs typeface="NikoshBAN" panose="02000000000000000000" pitchFamily="2" charset="0"/>
            </a:rPr>
            <a:t>ভাস্কর্য</a:t>
          </a:r>
          <a:endParaRPr lang="en-US" sz="4000" dirty="0">
            <a:solidFill>
              <a:schemeClr val="tx1"/>
            </a:solidFill>
            <a:latin typeface="NikoshBAN" panose="02000000000000000000" pitchFamily="2" charset="0"/>
            <a:cs typeface="NikoshBAN" panose="02000000000000000000" pitchFamily="2" charset="0"/>
          </a:endParaRPr>
        </a:p>
      </dgm:t>
    </dgm:pt>
    <dgm:pt modelId="{1F10D264-EF6B-429A-B5BB-EAD01A552ECC}" type="parTrans" cxnId="{895C33DA-79B7-47A9-A372-35DFA3FFE9A8}">
      <dgm:prSet/>
      <dgm:spPr/>
      <dgm:t>
        <a:bodyPr/>
        <a:lstStyle/>
        <a:p>
          <a:endParaRPr lang="en-US"/>
        </a:p>
      </dgm:t>
    </dgm:pt>
    <dgm:pt modelId="{4D7C9530-7BBA-4B1B-9C9E-5325D3C024E2}" type="sibTrans" cxnId="{895C33DA-79B7-47A9-A372-35DFA3FFE9A8}">
      <dgm:prSet/>
      <dgm:spPr/>
      <dgm:t>
        <a:bodyPr/>
        <a:lstStyle/>
        <a:p>
          <a:endParaRPr lang="en-US"/>
        </a:p>
      </dgm:t>
    </dgm:pt>
    <dgm:pt modelId="{A5D3184A-BE37-4A91-B44B-8E7F4BED102F}">
      <dgm:prSet phldrT="[Text]" custT="1"/>
      <dgm:spPr/>
      <dgm:t>
        <a:bodyPr/>
        <a:lstStyle/>
        <a:p>
          <a:r>
            <a:rPr lang="en-US" sz="4000" dirty="0" err="1" smtClean="0">
              <a:solidFill>
                <a:schemeClr val="tx1"/>
              </a:solidFill>
              <a:latin typeface="NikoshBAN" panose="02000000000000000000" pitchFamily="2" charset="0"/>
              <a:cs typeface="NikoshBAN" panose="02000000000000000000" pitchFamily="2" charset="0"/>
            </a:rPr>
            <a:t>নৃত্যকলা</a:t>
          </a:r>
          <a:endParaRPr lang="en-US" sz="4000" dirty="0">
            <a:solidFill>
              <a:schemeClr val="tx1"/>
            </a:solidFill>
            <a:latin typeface="NikoshBAN" panose="02000000000000000000" pitchFamily="2" charset="0"/>
            <a:cs typeface="NikoshBAN" panose="02000000000000000000" pitchFamily="2" charset="0"/>
          </a:endParaRPr>
        </a:p>
      </dgm:t>
    </dgm:pt>
    <dgm:pt modelId="{02E10E78-A13A-43A9-87A8-665D2565D6FF}" type="parTrans" cxnId="{50462B57-7F62-44BF-8585-87E7B6D9DA03}">
      <dgm:prSet/>
      <dgm:spPr/>
      <dgm:t>
        <a:bodyPr/>
        <a:lstStyle/>
        <a:p>
          <a:endParaRPr lang="en-US"/>
        </a:p>
      </dgm:t>
    </dgm:pt>
    <dgm:pt modelId="{ECCB391B-E530-407A-93E0-96829598945F}" type="sibTrans" cxnId="{50462B57-7F62-44BF-8585-87E7B6D9DA03}">
      <dgm:prSet/>
      <dgm:spPr/>
      <dgm:t>
        <a:bodyPr/>
        <a:lstStyle/>
        <a:p>
          <a:endParaRPr lang="en-US"/>
        </a:p>
      </dgm:t>
    </dgm:pt>
    <dgm:pt modelId="{C33FB7B4-DBD0-4EAD-8773-C6EC49118F36}">
      <dgm:prSet phldrT="[Text]" custLinFactX="-12534" custLinFactNeighborX="-100000" custLinFactNeighborY="-52746"/>
      <dgm:spPr/>
      <dgm:t>
        <a:bodyPr/>
        <a:lstStyle/>
        <a:p>
          <a:endParaRPr lang="en-US"/>
        </a:p>
      </dgm:t>
    </dgm:pt>
    <dgm:pt modelId="{6DF9DC2B-A172-4AD5-950F-7AFF5E5538A3}" type="parTrans" cxnId="{6D0BB856-13A8-44FA-94D9-FD8CBC2DC5CD}">
      <dgm:prSet/>
      <dgm:spPr/>
      <dgm:t>
        <a:bodyPr/>
        <a:lstStyle/>
        <a:p>
          <a:endParaRPr lang="en-US"/>
        </a:p>
      </dgm:t>
    </dgm:pt>
    <dgm:pt modelId="{529F615E-8DFE-49E8-8A92-3E04974B3ABC}" type="sibTrans" cxnId="{6D0BB856-13A8-44FA-94D9-FD8CBC2DC5CD}">
      <dgm:prSet/>
      <dgm:spPr/>
      <dgm:t>
        <a:bodyPr/>
        <a:lstStyle/>
        <a:p>
          <a:endParaRPr lang="en-US"/>
        </a:p>
      </dgm:t>
    </dgm:pt>
    <dgm:pt modelId="{0B76B792-33EE-4038-B53C-FDCE2463A757}">
      <dgm:prSet phldrT="[Text]" custLinFactX="-12534" custLinFactNeighborX="-100000" custLinFactNeighborY="-52746"/>
      <dgm:spPr/>
      <dgm:t>
        <a:bodyPr/>
        <a:lstStyle/>
        <a:p>
          <a:endParaRPr lang="en-US"/>
        </a:p>
      </dgm:t>
    </dgm:pt>
    <dgm:pt modelId="{4015EA62-826A-4637-A46B-0EFDEECB9E96}" type="parTrans" cxnId="{F5A8E763-1FB9-4D22-85D0-32120020A5FD}">
      <dgm:prSet/>
      <dgm:spPr/>
      <dgm:t>
        <a:bodyPr/>
        <a:lstStyle/>
        <a:p>
          <a:endParaRPr lang="en-US"/>
        </a:p>
      </dgm:t>
    </dgm:pt>
    <dgm:pt modelId="{7C4C6625-9634-46A6-87C2-1CD8BDD45214}" type="sibTrans" cxnId="{F5A8E763-1FB9-4D22-85D0-32120020A5FD}">
      <dgm:prSet/>
      <dgm:spPr/>
      <dgm:t>
        <a:bodyPr/>
        <a:lstStyle/>
        <a:p>
          <a:endParaRPr lang="en-US"/>
        </a:p>
      </dgm:t>
    </dgm:pt>
    <dgm:pt modelId="{931444B2-5DE4-4C5A-B364-5640542264ED}" type="pres">
      <dgm:prSet presAssocID="{0ADC59C1-7EEC-411C-BB8C-7A080C8BA5E4}" presName="Name0" presStyleCnt="0">
        <dgm:presLayoutVars>
          <dgm:chMax val="1"/>
          <dgm:chPref val="1"/>
          <dgm:dir/>
          <dgm:resizeHandles/>
        </dgm:presLayoutVars>
      </dgm:prSet>
      <dgm:spPr/>
      <dgm:t>
        <a:bodyPr/>
        <a:lstStyle/>
        <a:p>
          <a:endParaRPr lang="en-US"/>
        </a:p>
      </dgm:t>
    </dgm:pt>
    <dgm:pt modelId="{F921A0ED-C48E-4A73-98FE-5AD10E1BBD69}" type="pres">
      <dgm:prSet presAssocID="{A976FA7F-C090-4BA7-80EF-C57F1C93BEBE}" presName="Parent" presStyleLbl="node1" presStyleIdx="0" presStyleCnt="2" custLinFactNeighborX="-96887" custLinFactNeighborY="-4167">
        <dgm:presLayoutVars>
          <dgm:chMax val="4"/>
          <dgm:chPref val="3"/>
        </dgm:presLayoutVars>
      </dgm:prSet>
      <dgm:spPr/>
      <dgm:t>
        <a:bodyPr/>
        <a:lstStyle/>
        <a:p>
          <a:endParaRPr lang="en-US"/>
        </a:p>
      </dgm:t>
    </dgm:pt>
    <dgm:pt modelId="{3F7A35E5-1E2B-4284-819D-42D0FFEF8C92}" type="pres">
      <dgm:prSet presAssocID="{037A0981-6AB1-4BB0-A389-0C6467D90D78}" presName="Accent" presStyleLbl="node1" presStyleIdx="1" presStyleCnt="2" custScaleY="114835" custLinFactNeighborX="-48814" custLinFactNeighborY="2811"/>
      <dgm:spPr/>
    </dgm:pt>
    <dgm:pt modelId="{59D08450-FB53-4823-950C-44203868C1B9}" type="pres">
      <dgm:prSet presAssocID="{037A0981-6AB1-4BB0-A389-0C6467D90D78}" presName="Image1" presStyleLbl="fgImgPlace1" presStyleIdx="0" presStyleCnt="3" custScaleX="125121" custLinFactX="-89070" custLinFactNeighborX="-100000" custLinFactNeighborY="-18863"/>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38100">
          <a:solidFill>
            <a:srgbClr val="C00000"/>
          </a:solidFill>
        </a:ln>
      </dgm:spPr>
      <dgm:t>
        <a:bodyPr/>
        <a:lstStyle/>
        <a:p>
          <a:endParaRPr lang="en-US"/>
        </a:p>
      </dgm:t>
    </dgm:pt>
    <dgm:pt modelId="{E4693573-F18B-47A5-A0A8-74EB9B9A1935}" type="pres">
      <dgm:prSet presAssocID="{037A0981-6AB1-4BB0-A389-0C6467D90D78}" presName="Child1" presStyleLbl="revTx" presStyleIdx="0" presStyleCnt="3" custLinFactX="-30107" custLinFactNeighborX="-100000" custLinFactNeighborY="-34874">
        <dgm:presLayoutVars>
          <dgm:chMax val="0"/>
          <dgm:chPref val="0"/>
          <dgm:bulletEnabled val="1"/>
        </dgm:presLayoutVars>
      </dgm:prSet>
      <dgm:spPr/>
      <dgm:t>
        <a:bodyPr/>
        <a:lstStyle/>
        <a:p>
          <a:endParaRPr lang="en-US"/>
        </a:p>
      </dgm:t>
    </dgm:pt>
    <dgm:pt modelId="{E5A2741B-6FC6-42B4-9379-1048DC190526}" type="pres">
      <dgm:prSet presAssocID="{072390B6-2197-4824-B003-EF3CEF8A832A}" presName="Image2" presStyleCnt="0"/>
      <dgm:spPr/>
    </dgm:pt>
    <dgm:pt modelId="{D4CEC7E6-F585-430B-8591-438F18EC85C3}" type="pres">
      <dgm:prSet presAssocID="{072390B6-2197-4824-B003-EF3CEF8A832A}" presName="Image" presStyleLbl="fgImgPlace1" presStyleIdx="1" presStyleCnt="3" custScaleX="125121" custLinFactX="-71543" custLinFactNeighborX="-100000" custLinFactNeighborY="-39440"/>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w="38100">
          <a:solidFill>
            <a:srgbClr val="C00000"/>
          </a:solidFill>
        </a:ln>
      </dgm:spPr>
      <dgm:t>
        <a:bodyPr/>
        <a:lstStyle/>
        <a:p>
          <a:endParaRPr lang="en-US"/>
        </a:p>
      </dgm:t>
    </dgm:pt>
    <dgm:pt modelId="{13878206-1F1F-4CDF-8204-341DEFA0B180}" type="pres">
      <dgm:prSet presAssocID="{072390B6-2197-4824-B003-EF3CEF8A832A}" presName="Child2" presStyleLbl="revTx" presStyleIdx="1" presStyleCnt="3" custLinFactX="-18251" custLinFactNeighborX="-100000" custLinFactNeighborY="-41536">
        <dgm:presLayoutVars>
          <dgm:chMax val="0"/>
          <dgm:chPref val="0"/>
          <dgm:bulletEnabled val="1"/>
        </dgm:presLayoutVars>
      </dgm:prSet>
      <dgm:spPr/>
      <dgm:t>
        <a:bodyPr/>
        <a:lstStyle/>
        <a:p>
          <a:endParaRPr lang="en-US"/>
        </a:p>
      </dgm:t>
    </dgm:pt>
    <dgm:pt modelId="{F229BF22-04D3-4E5F-BBC5-5743D611DE73}" type="pres">
      <dgm:prSet presAssocID="{A5D3184A-BE37-4A91-B44B-8E7F4BED102F}" presName="Image3" presStyleCnt="0"/>
      <dgm:spPr/>
    </dgm:pt>
    <dgm:pt modelId="{93021DFB-A2D0-417E-9F68-569A4D019073}" type="pres">
      <dgm:prSet presAssocID="{A5D3184A-BE37-4A91-B44B-8E7F4BED102F}" presName="Image" presStyleLbl="fgImgPlace1" presStyleIdx="2" presStyleCnt="3" custScaleX="125121" custLinFactX="-39156" custLinFactNeighborX="-100000" custLinFactNeighborY="-51105"/>
      <dgm:spPr>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a:ln w="38100">
          <a:solidFill>
            <a:srgbClr val="C00000"/>
          </a:solidFill>
        </a:ln>
      </dgm:spPr>
      <dgm:t>
        <a:bodyPr/>
        <a:lstStyle/>
        <a:p>
          <a:endParaRPr lang="en-US"/>
        </a:p>
      </dgm:t>
    </dgm:pt>
    <dgm:pt modelId="{5570374F-9E85-4A6F-855F-99EC5115774D}" type="pres">
      <dgm:prSet presAssocID="{A5D3184A-BE37-4A91-B44B-8E7F4BED102F}" presName="Child3" presStyleLbl="revTx" presStyleIdx="2" presStyleCnt="3" custLinFactNeighborX="-92036" custLinFactNeighborY="-51801">
        <dgm:presLayoutVars>
          <dgm:chMax val="0"/>
          <dgm:chPref val="0"/>
          <dgm:bulletEnabled val="1"/>
        </dgm:presLayoutVars>
      </dgm:prSet>
      <dgm:spPr/>
      <dgm:t>
        <a:bodyPr/>
        <a:lstStyle/>
        <a:p>
          <a:endParaRPr lang="en-US"/>
        </a:p>
      </dgm:t>
    </dgm:pt>
  </dgm:ptLst>
  <dgm:cxnLst>
    <dgm:cxn modelId="{1539FE69-CF4E-48B2-A9E9-6EEFE5520631}" srcId="{0ADC59C1-7EEC-411C-BB8C-7A080C8BA5E4}" destId="{A976FA7F-C090-4BA7-80EF-C57F1C93BEBE}" srcOrd="0" destOrd="0" parTransId="{005436A8-9BFE-475A-8BD4-5504D87772AC}" sibTransId="{BFA0A878-D08F-4ABF-9896-66EB7CD16A51}"/>
    <dgm:cxn modelId="{7184A619-8DAC-4E7A-A549-E6421018F3FC}" type="presOf" srcId="{0ADC59C1-7EEC-411C-BB8C-7A080C8BA5E4}" destId="{931444B2-5DE4-4C5A-B364-5640542264ED}" srcOrd="0" destOrd="0" presId="urn:microsoft.com/office/officeart/2011/layout/RadialPictureList"/>
    <dgm:cxn modelId="{C843A5FA-6E6B-4A0D-8C62-80173AB1846E}" type="presOf" srcId="{072390B6-2197-4824-B003-EF3CEF8A832A}" destId="{13878206-1F1F-4CDF-8204-341DEFA0B180}" srcOrd="0" destOrd="0" presId="urn:microsoft.com/office/officeart/2011/layout/RadialPictureList"/>
    <dgm:cxn modelId="{6D0BB856-13A8-44FA-94D9-FD8CBC2DC5CD}" srcId="{0ADC59C1-7EEC-411C-BB8C-7A080C8BA5E4}" destId="{C33FB7B4-DBD0-4EAD-8773-C6EC49118F36}" srcOrd="1" destOrd="0" parTransId="{6DF9DC2B-A172-4AD5-950F-7AFF5E5538A3}" sibTransId="{529F615E-8DFE-49E8-8A92-3E04974B3ABC}"/>
    <dgm:cxn modelId="{D275FF91-80C4-48B7-BCF1-818B033DD03E}" type="presOf" srcId="{037A0981-6AB1-4BB0-A389-0C6467D90D78}" destId="{E4693573-F18B-47A5-A0A8-74EB9B9A1935}" srcOrd="0" destOrd="0" presId="urn:microsoft.com/office/officeart/2011/layout/RadialPictureList"/>
    <dgm:cxn modelId="{5820F4DF-6E74-4AF8-BCBC-5F55E695807C}" type="presOf" srcId="{A976FA7F-C090-4BA7-80EF-C57F1C93BEBE}" destId="{F921A0ED-C48E-4A73-98FE-5AD10E1BBD69}" srcOrd="0" destOrd="0" presId="urn:microsoft.com/office/officeart/2011/layout/RadialPictureList"/>
    <dgm:cxn modelId="{74E174C4-92D9-4426-988C-052D9600E046}" type="presOf" srcId="{A5D3184A-BE37-4A91-B44B-8E7F4BED102F}" destId="{5570374F-9E85-4A6F-855F-99EC5115774D}" srcOrd="0" destOrd="0" presId="urn:microsoft.com/office/officeart/2011/layout/RadialPictureList"/>
    <dgm:cxn modelId="{F5A8E763-1FB9-4D22-85D0-32120020A5FD}" srcId="{0ADC59C1-7EEC-411C-BB8C-7A080C8BA5E4}" destId="{0B76B792-33EE-4038-B53C-FDCE2463A757}" srcOrd="2" destOrd="0" parTransId="{4015EA62-826A-4637-A46B-0EFDEECB9E96}" sibTransId="{7C4C6625-9634-46A6-87C2-1CD8BDD45214}"/>
    <dgm:cxn modelId="{AF6F6E29-F960-4D24-A8BD-F74AB6E443A3}" srcId="{A976FA7F-C090-4BA7-80EF-C57F1C93BEBE}" destId="{037A0981-6AB1-4BB0-A389-0C6467D90D78}" srcOrd="0" destOrd="0" parTransId="{735FE829-A317-44E1-AADC-37DE2D5C6EA2}" sibTransId="{CECFA5D3-425F-4E2B-A541-F5CCF8C48FD1}"/>
    <dgm:cxn modelId="{50462B57-7F62-44BF-8585-87E7B6D9DA03}" srcId="{A976FA7F-C090-4BA7-80EF-C57F1C93BEBE}" destId="{A5D3184A-BE37-4A91-B44B-8E7F4BED102F}" srcOrd="2" destOrd="0" parTransId="{02E10E78-A13A-43A9-87A8-665D2565D6FF}" sibTransId="{ECCB391B-E530-407A-93E0-96829598945F}"/>
    <dgm:cxn modelId="{895C33DA-79B7-47A9-A372-35DFA3FFE9A8}" srcId="{A976FA7F-C090-4BA7-80EF-C57F1C93BEBE}" destId="{072390B6-2197-4824-B003-EF3CEF8A832A}" srcOrd="1" destOrd="0" parTransId="{1F10D264-EF6B-429A-B5BB-EAD01A552ECC}" sibTransId="{4D7C9530-7BBA-4B1B-9C9E-5325D3C024E2}"/>
    <dgm:cxn modelId="{41F034A4-F13C-4F6B-8AD1-19503AFA4D1F}" type="presParOf" srcId="{931444B2-5DE4-4C5A-B364-5640542264ED}" destId="{F921A0ED-C48E-4A73-98FE-5AD10E1BBD69}" srcOrd="0" destOrd="0" presId="urn:microsoft.com/office/officeart/2011/layout/RadialPictureList"/>
    <dgm:cxn modelId="{79C35FD3-222A-46BE-8D88-3E9F3690017F}" type="presParOf" srcId="{931444B2-5DE4-4C5A-B364-5640542264ED}" destId="{3F7A35E5-1E2B-4284-819D-42D0FFEF8C92}" srcOrd="1" destOrd="0" presId="urn:microsoft.com/office/officeart/2011/layout/RadialPictureList"/>
    <dgm:cxn modelId="{8CE37FD7-279A-49D0-B8C7-1277DF480C2C}" type="presParOf" srcId="{931444B2-5DE4-4C5A-B364-5640542264ED}" destId="{59D08450-FB53-4823-950C-44203868C1B9}" srcOrd="2" destOrd="0" presId="urn:microsoft.com/office/officeart/2011/layout/RadialPictureList"/>
    <dgm:cxn modelId="{F529EA12-3AE4-4812-83B3-F824E0DC3317}" type="presParOf" srcId="{931444B2-5DE4-4C5A-B364-5640542264ED}" destId="{E4693573-F18B-47A5-A0A8-74EB9B9A1935}" srcOrd="3" destOrd="0" presId="urn:microsoft.com/office/officeart/2011/layout/RadialPictureList"/>
    <dgm:cxn modelId="{631F6194-A36B-4545-B803-0EC1595F78BD}" type="presParOf" srcId="{931444B2-5DE4-4C5A-B364-5640542264ED}" destId="{E5A2741B-6FC6-42B4-9379-1048DC190526}" srcOrd="4" destOrd="0" presId="urn:microsoft.com/office/officeart/2011/layout/RadialPictureList"/>
    <dgm:cxn modelId="{A0785081-5B7E-4631-8981-6927770BB7D5}" type="presParOf" srcId="{E5A2741B-6FC6-42B4-9379-1048DC190526}" destId="{D4CEC7E6-F585-430B-8591-438F18EC85C3}" srcOrd="0" destOrd="0" presId="urn:microsoft.com/office/officeart/2011/layout/RadialPictureList"/>
    <dgm:cxn modelId="{5008C986-2B45-4C34-A789-7A618ECF01FC}" type="presParOf" srcId="{931444B2-5DE4-4C5A-B364-5640542264ED}" destId="{13878206-1F1F-4CDF-8204-341DEFA0B180}" srcOrd="5" destOrd="0" presId="urn:microsoft.com/office/officeart/2011/layout/RadialPictureList"/>
    <dgm:cxn modelId="{199D8B64-5F35-46ED-935E-C659B4CF5FCE}" type="presParOf" srcId="{931444B2-5DE4-4C5A-B364-5640542264ED}" destId="{F229BF22-04D3-4E5F-BBC5-5743D611DE73}" srcOrd="6" destOrd="0" presId="urn:microsoft.com/office/officeart/2011/layout/RadialPictureList"/>
    <dgm:cxn modelId="{9F91A0A4-8A56-4B83-A5D1-854D3D3FD368}" type="presParOf" srcId="{F229BF22-04D3-4E5F-BBC5-5743D611DE73}" destId="{93021DFB-A2D0-417E-9F68-569A4D019073}" srcOrd="0" destOrd="0" presId="urn:microsoft.com/office/officeart/2011/layout/RadialPictureList"/>
    <dgm:cxn modelId="{43F92555-4135-4D60-BCE9-04D24286BB12}" type="presParOf" srcId="{931444B2-5DE4-4C5A-B364-5640542264ED}" destId="{5570374F-9E85-4A6F-855F-99EC5115774D}"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DC59C1-7EEC-411C-BB8C-7A080C8BA5E4}" type="doc">
      <dgm:prSet loTypeId="urn:microsoft.com/office/officeart/2011/layout/RadialPictureList" loCatId="picture" qsTypeId="urn:microsoft.com/office/officeart/2005/8/quickstyle/simple1" qsCatId="simple" csTypeId="urn:microsoft.com/office/officeart/2005/8/colors/colorful2" csCatId="colorful" phldr="1"/>
      <dgm:spPr/>
      <dgm:t>
        <a:bodyPr/>
        <a:lstStyle/>
        <a:p>
          <a:endParaRPr lang="en-US"/>
        </a:p>
      </dgm:t>
    </dgm:pt>
    <dgm:pt modelId="{A976FA7F-C090-4BA7-80EF-C57F1C93BEBE}">
      <dgm:prSet phldrT="[Text]" phldr="1"/>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38100">
          <a:solidFill>
            <a:srgbClr val="00B0F0"/>
          </a:solidFill>
        </a:ln>
      </dgm:spPr>
      <dgm:t>
        <a:bodyPr/>
        <a:lstStyle/>
        <a:p>
          <a:endParaRPr lang="en-US" dirty="0">
            <a:solidFill>
              <a:schemeClr val="tx1"/>
            </a:solidFill>
          </a:endParaRPr>
        </a:p>
      </dgm:t>
    </dgm:pt>
    <dgm:pt modelId="{005436A8-9BFE-475A-8BD4-5504D87772AC}" type="parTrans" cxnId="{1539FE69-CF4E-48B2-A9E9-6EEFE5520631}">
      <dgm:prSet/>
      <dgm:spPr/>
      <dgm:t>
        <a:bodyPr/>
        <a:lstStyle/>
        <a:p>
          <a:endParaRPr lang="en-US">
            <a:solidFill>
              <a:schemeClr val="tx1"/>
            </a:solidFill>
          </a:endParaRPr>
        </a:p>
      </dgm:t>
    </dgm:pt>
    <dgm:pt modelId="{BFA0A878-D08F-4ABF-9896-66EB7CD16A51}" type="sibTrans" cxnId="{1539FE69-CF4E-48B2-A9E9-6EEFE5520631}">
      <dgm:prSet/>
      <dgm:spPr/>
      <dgm:t>
        <a:bodyPr/>
        <a:lstStyle/>
        <a:p>
          <a:endParaRPr lang="en-US">
            <a:solidFill>
              <a:schemeClr val="tx1"/>
            </a:solidFill>
          </a:endParaRPr>
        </a:p>
      </dgm:t>
    </dgm:pt>
    <dgm:pt modelId="{037A0981-6AB1-4BB0-A389-0C6467D90D78}">
      <dgm:prSet phldrT="[Text]" custT="1"/>
      <dgm:spPr/>
      <dgm:t>
        <a:bodyPr/>
        <a:lstStyle/>
        <a:p>
          <a:r>
            <a:rPr lang="en-US" sz="4000" dirty="0" err="1" smtClean="0">
              <a:solidFill>
                <a:schemeClr val="tx1"/>
              </a:solidFill>
              <a:latin typeface="NikoshBAN" panose="02000000000000000000" pitchFamily="2" charset="0"/>
              <a:cs typeface="NikoshBAN" panose="02000000000000000000" pitchFamily="2" charset="0"/>
            </a:rPr>
            <a:t>অভিনয়কলা</a:t>
          </a:r>
          <a:r>
            <a:rPr lang="en-US" sz="4000" dirty="0" smtClean="0">
              <a:solidFill>
                <a:schemeClr val="tx1"/>
              </a:solidFill>
              <a:latin typeface="NikoshBAN" panose="02000000000000000000" pitchFamily="2" charset="0"/>
              <a:cs typeface="NikoshBAN" panose="02000000000000000000" pitchFamily="2" charset="0"/>
            </a:rPr>
            <a:t> </a:t>
          </a:r>
          <a:endParaRPr lang="en-US" sz="4000" dirty="0">
            <a:solidFill>
              <a:schemeClr val="tx1"/>
            </a:solidFill>
            <a:latin typeface="NikoshBAN" panose="02000000000000000000" pitchFamily="2" charset="0"/>
            <a:cs typeface="NikoshBAN" panose="02000000000000000000" pitchFamily="2" charset="0"/>
          </a:endParaRPr>
        </a:p>
      </dgm:t>
    </dgm:pt>
    <dgm:pt modelId="{735FE829-A317-44E1-AADC-37DE2D5C6EA2}" type="parTrans" cxnId="{AF6F6E29-F960-4D24-A8BD-F74AB6E443A3}">
      <dgm:prSet/>
      <dgm:spPr/>
      <dgm:t>
        <a:bodyPr/>
        <a:lstStyle/>
        <a:p>
          <a:endParaRPr lang="en-US">
            <a:solidFill>
              <a:schemeClr val="tx1"/>
            </a:solidFill>
          </a:endParaRPr>
        </a:p>
      </dgm:t>
    </dgm:pt>
    <dgm:pt modelId="{CECFA5D3-425F-4E2B-A541-F5CCF8C48FD1}" type="sibTrans" cxnId="{AF6F6E29-F960-4D24-A8BD-F74AB6E443A3}">
      <dgm:prSet/>
      <dgm:spPr/>
      <dgm:t>
        <a:bodyPr/>
        <a:lstStyle/>
        <a:p>
          <a:endParaRPr lang="en-US">
            <a:solidFill>
              <a:schemeClr val="tx1"/>
            </a:solidFill>
          </a:endParaRPr>
        </a:p>
      </dgm:t>
    </dgm:pt>
    <dgm:pt modelId="{072390B6-2197-4824-B003-EF3CEF8A832A}">
      <dgm:prSet phldrT="[Text]" custT="1"/>
      <dgm:spPr/>
      <dgm:t>
        <a:bodyPr/>
        <a:lstStyle/>
        <a:p>
          <a:r>
            <a:rPr lang="en-US" sz="4000" dirty="0" err="1" smtClean="0">
              <a:solidFill>
                <a:schemeClr val="tx1"/>
              </a:solidFill>
              <a:latin typeface="NikoshBAN" panose="02000000000000000000" pitchFamily="2" charset="0"/>
              <a:cs typeface="NikoshBAN" panose="02000000000000000000" pitchFamily="2" charset="0"/>
            </a:rPr>
            <a:t>চলচ্চিত্র</a:t>
          </a:r>
          <a:endParaRPr lang="en-US" sz="4000" dirty="0">
            <a:solidFill>
              <a:schemeClr val="tx1"/>
            </a:solidFill>
            <a:latin typeface="NikoshBAN" panose="02000000000000000000" pitchFamily="2" charset="0"/>
            <a:cs typeface="NikoshBAN" panose="02000000000000000000" pitchFamily="2" charset="0"/>
          </a:endParaRPr>
        </a:p>
      </dgm:t>
    </dgm:pt>
    <dgm:pt modelId="{1F10D264-EF6B-429A-B5BB-EAD01A552ECC}" type="parTrans" cxnId="{895C33DA-79B7-47A9-A372-35DFA3FFE9A8}">
      <dgm:prSet/>
      <dgm:spPr/>
      <dgm:t>
        <a:bodyPr/>
        <a:lstStyle/>
        <a:p>
          <a:endParaRPr lang="en-US">
            <a:solidFill>
              <a:schemeClr val="tx1"/>
            </a:solidFill>
          </a:endParaRPr>
        </a:p>
      </dgm:t>
    </dgm:pt>
    <dgm:pt modelId="{4D7C9530-7BBA-4B1B-9C9E-5325D3C024E2}" type="sibTrans" cxnId="{895C33DA-79B7-47A9-A372-35DFA3FFE9A8}">
      <dgm:prSet/>
      <dgm:spPr/>
      <dgm:t>
        <a:bodyPr/>
        <a:lstStyle/>
        <a:p>
          <a:endParaRPr lang="en-US">
            <a:solidFill>
              <a:schemeClr val="tx1"/>
            </a:solidFill>
          </a:endParaRPr>
        </a:p>
      </dgm:t>
    </dgm:pt>
    <dgm:pt modelId="{A5D3184A-BE37-4A91-B44B-8E7F4BED102F}">
      <dgm:prSet phldrT="[Text]" custT="1"/>
      <dgm:spPr/>
      <dgm:t>
        <a:bodyPr/>
        <a:lstStyle/>
        <a:p>
          <a:r>
            <a:rPr lang="en-US" sz="4000" dirty="0" err="1" smtClean="0">
              <a:solidFill>
                <a:schemeClr val="tx1"/>
              </a:solidFill>
              <a:latin typeface="NikoshBAN" panose="02000000000000000000" pitchFamily="2" charset="0"/>
              <a:cs typeface="NikoshBAN" panose="02000000000000000000" pitchFamily="2" charset="0"/>
            </a:rPr>
            <a:t>স্থাপত্য</a:t>
          </a:r>
          <a:r>
            <a:rPr lang="en-US" sz="4000" dirty="0" smtClean="0">
              <a:solidFill>
                <a:schemeClr val="tx1"/>
              </a:solidFill>
              <a:latin typeface="NikoshBAN" panose="02000000000000000000" pitchFamily="2" charset="0"/>
              <a:cs typeface="NikoshBAN" panose="02000000000000000000" pitchFamily="2" charset="0"/>
            </a:rPr>
            <a:t> </a:t>
          </a:r>
          <a:endParaRPr lang="en-US" sz="4000" dirty="0">
            <a:solidFill>
              <a:schemeClr val="tx1"/>
            </a:solidFill>
            <a:latin typeface="NikoshBAN" panose="02000000000000000000" pitchFamily="2" charset="0"/>
            <a:cs typeface="NikoshBAN" panose="02000000000000000000" pitchFamily="2" charset="0"/>
          </a:endParaRPr>
        </a:p>
      </dgm:t>
    </dgm:pt>
    <dgm:pt modelId="{02E10E78-A13A-43A9-87A8-665D2565D6FF}" type="parTrans" cxnId="{50462B57-7F62-44BF-8585-87E7B6D9DA03}">
      <dgm:prSet/>
      <dgm:spPr/>
      <dgm:t>
        <a:bodyPr/>
        <a:lstStyle/>
        <a:p>
          <a:endParaRPr lang="en-US">
            <a:solidFill>
              <a:schemeClr val="tx1"/>
            </a:solidFill>
          </a:endParaRPr>
        </a:p>
      </dgm:t>
    </dgm:pt>
    <dgm:pt modelId="{ECCB391B-E530-407A-93E0-96829598945F}" type="sibTrans" cxnId="{50462B57-7F62-44BF-8585-87E7B6D9DA03}">
      <dgm:prSet/>
      <dgm:spPr/>
      <dgm:t>
        <a:bodyPr/>
        <a:lstStyle/>
        <a:p>
          <a:endParaRPr lang="en-US">
            <a:solidFill>
              <a:schemeClr val="tx1"/>
            </a:solidFill>
          </a:endParaRPr>
        </a:p>
      </dgm:t>
    </dgm:pt>
    <dgm:pt modelId="{C33FB7B4-DBD0-4EAD-8773-C6EC49118F36}">
      <dgm:prSet phldrT="[Text]" custLinFactX="-12534" custLinFactNeighborX="-100000" custLinFactNeighborY="-52746"/>
      <dgm:spPr/>
      <dgm:t>
        <a:bodyPr/>
        <a:lstStyle/>
        <a:p>
          <a:endParaRPr lang="en-US">
            <a:solidFill>
              <a:schemeClr val="tx1"/>
            </a:solidFill>
          </a:endParaRPr>
        </a:p>
      </dgm:t>
    </dgm:pt>
    <dgm:pt modelId="{6DF9DC2B-A172-4AD5-950F-7AFF5E5538A3}" type="parTrans" cxnId="{6D0BB856-13A8-44FA-94D9-FD8CBC2DC5CD}">
      <dgm:prSet/>
      <dgm:spPr/>
      <dgm:t>
        <a:bodyPr/>
        <a:lstStyle/>
        <a:p>
          <a:endParaRPr lang="en-US">
            <a:solidFill>
              <a:schemeClr val="tx1"/>
            </a:solidFill>
          </a:endParaRPr>
        </a:p>
      </dgm:t>
    </dgm:pt>
    <dgm:pt modelId="{529F615E-8DFE-49E8-8A92-3E04974B3ABC}" type="sibTrans" cxnId="{6D0BB856-13A8-44FA-94D9-FD8CBC2DC5CD}">
      <dgm:prSet/>
      <dgm:spPr/>
      <dgm:t>
        <a:bodyPr/>
        <a:lstStyle/>
        <a:p>
          <a:endParaRPr lang="en-US">
            <a:solidFill>
              <a:schemeClr val="tx1"/>
            </a:solidFill>
          </a:endParaRPr>
        </a:p>
      </dgm:t>
    </dgm:pt>
    <dgm:pt modelId="{0B76B792-33EE-4038-B53C-FDCE2463A757}">
      <dgm:prSet phldrT="[Text]" custLinFactX="-12534" custLinFactNeighborX="-100000" custLinFactNeighborY="-52746"/>
      <dgm:spPr/>
      <dgm:t>
        <a:bodyPr/>
        <a:lstStyle/>
        <a:p>
          <a:endParaRPr lang="en-US">
            <a:solidFill>
              <a:schemeClr val="tx1"/>
            </a:solidFill>
          </a:endParaRPr>
        </a:p>
      </dgm:t>
    </dgm:pt>
    <dgm:pt modelId="{4015EA62-826A-4637-A46B-0EFDEECB9E96}" type="parTrans" cxnId="{F5A8E763-1FB9-4D22-85D0-32120020A5FD}">
      <dgm:prSet/>
      <dgm:spPr/>
      <dgm:t>
        <a:bodyPr/>
        <a:lstStyle/>
        <a:p>
          <a:endParaRPr lang="en-US">
            <a:solidFill>
              <a:schemeClr val="tx1"/>
            </a:solidFill>
          </a:endParaRPr>
        </a:p>
      </dgm:t>
    </dgm:pt>
    <dgm:pt modelId="{7C4C6625-9634-46A6-87C2-1CD8BDD45214}" type="sibTrans" cxnId="{F5A8E763-1FB9-4D22-85D0-32120020A5FD}">
      <dgm:prSet/>
      <dgm:spPr/>
      <dgm:t>
        <a:bodyPr/>
        <a:lstStyle/>
        <a:p>
          <a:endParaRPr lang="en-US">
            <a:solidFill>
              <a:schemeClr val="tx1"/>
            </a:solidFill>
          </a:endParaRPr>
        </a:p>
      </dgm:t>
    </dgm:pt>
    <dgm:pt modelId="{931444B2-5DE4-4C5A-B364-5640542264ED}" type="pres">
      <dgm:prSet presAssocID="{0ADC59C1-7EEC-411C-BB8C-7A080C8BA5E4}" presName="Name0" presStyleCnt="0">
        <dgm:presLayoutVars>
          <dgm:chMax val="1"/>
          <dgm:chPref val="1"/>
          <dgm:dir/>
          <dgm:resizeHandles/>
        </dgm:presLayoutVars>
      </dgm:prSet>
      <dgm:spPr/>
      <dgm:t>
        <a:bodyPr/>
        <a:lstStyle/>
        <a:p>
          <a:endParaRPr lang="en-US"/>
        </a:p>
      </dgm:t>
    </dgm:pt>
    <dgm:pt modelId="{F921A0ED-C48E-4A73-98FE-5AD10E1BBD69}" type="pres">
      <dgm:prSet presAssocID="{A976FA7F-C090-4BA7-80EF-C57F1C93BEBE}" presName="Parent" presStyleLbl="node1" presStyleIdx="0" presStyleCnt="2" custLinFactNeighborX="-88782" custLinFactNeighborY="-536">
        <dgm:presLayoutVars>
          <dgm:chMax val="4"/>
          <dgm:chPref val="3"/>
        </dgm:presLayoutVars>
      </dgm:prSet>
      <dgm:spPr/>
      <dgm:t>
        <a:bodyPr/>
        <a:lstStyle/>
        <a:p>
          <a:endParaRPr lang="en-US"/>
        </a:p>
      </dgm:t>
    </dgm:pt>
    <dgm:pt modelId="{3F7A35E5-1E2B-4284-819D-42D0FFEF8C92}" type="pres">
      <dgm:prSet presAssocID="{037A0981-6AB1-4BB0-A389-0C6467D90D78}" presName="Accent" presStyleLbl="node1" presStyleIdx="1" presStyleCnt="2" custScaleY="114835" custLinFactNeighborX="-48814" custLinFactNeighborY="2811"/>
      <dgm:spPr/>
    </dgm:pt>
    <dgm:pt modelId="{59D08450-FB53-4823-950C-44203868C1B9}" type="pres">
      <dgm:prSet presAssocID="{037A0981-6AB1-4BB0-A389-0C6467D90D78}" presName="Image1" presStyleLbl="fgImgPlace1" presStyleIdx="0" presStyleCnt="3" custScaleX="134268" custScaleY="118768" custLinFactX="-68943" custLinFactNeighborX="-100000" custLinFactNeighborY="-7888"/>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28575">
          <a:solidFill>
            <a:srgbClr val="C00000"/>
          </a:solidFill>
        </a:ln>
      </dgm:spPr>
      <dgm:t>
        <a:bodyPr/>
        <a:lstStyle/>
        <a:p>
          <a:endParaRPr lang="en-US"/>
        </a:p>
      </dgm:t>
    </dgm:pt>
    <dgm:pt modelId="{E4693573-F18B-47A5-A0A8-74EB9B9A1935}" type="pres">
      <dgm:prSet presAssocID="{037A0981-6AB1-4BB0-A389-0C6467D90D78}" presName="Child1" presStyleLbl="revTx" presStyleIdx="0" presStyleCnt="3" custScaleX="144250" custLinFactNeighborX="-91691" custLinFactNeighborY="854">
        <dgm:presLayoutVars>
          <dgm:chMax val="0"/>
          <dgm:chPref val="0"/>
          <dgm:bulletEnabled val="1"/>
        </dgm:presLayoutVars>
      </dgm:prSet>
      <dgm:spPr/>
      <dgm:t>
        <a:bodyPr/>
        <a:lstStyle/>
        <a:p>
          <a:endParaRPr lang="en-US"/>
        </a:p>
      </dgm:t>
    </dgm:pt>
    <dgm:pt modelId="{E5A2741B-6FC6-42B4-9379-1048DC190526}" type="pres">
      <dgm:prSet presAssocID="{072390B6-2197-4824-B003-EF3CEF8A832A}" presName="Image2" presStyleCnt="0"/>
      <dgm:spPr/>
    </dgm:pt>
    <dgm:pt modelId="{D4CEC7E6-F585-430B-8591-438F18EC85C3}" type="pres">
      <dgm:prSet presAssocID="{072390B6-2197-4824-B003-EF3CEF8A832A}" presName="Image" presStyleLbl="fgImgPlace1" presStyleIdx="1" presStyleCnt="3" custScaleX="134268" custScaleY="118768" custLinFactX="-55075" custLinFactNeighborX="-100000" custLinFactNeighborY="10560"/>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28575">
          <a:solidFill>
            <a:srgbClr val="C00000"/>
          </a:solidFill>
        </a:ln>
      </dgm:spPr>
      <dgm:t>
        <a:bodyPr/>
        <a:lstStyle/>
        <a:p>
          <a:endParaRPr lang="en-US"/>
        </a:p>
      </dgm:t>
    </dgm:pt>
    <dgm:pt modelId="{13878206-1F1F-4CDF-8204-341DEFA0B180}" type="pres">
      <dgm:prSet presAssocID="{072390B6-2197-4824-B003-EF3CEF8A832A}" presName="Child2" presStyleLbl="revTx" presStyleIdx="1" presStyleCnt="3" custLinFactNeighborX="-99797" custLinFactNeighborY="11114">
        <dgm:presLayoutVars>
          <dgm:chMax val="0"/>
          <dgm:chPref val="0"/>
          <dgm:bulletEnabled val="1"/>
        </dgm:presLayoutVars>
      </dgm:prSet>
      <dgm:spPr/>
      <dgm:t>
        <a:bodyPr/>
        <a:lstStyle/>
        <a:p>
          <a:endParaRPr lang="en-US"/>
        </a:p>
      </dgm:t>
    </dgm:pt>
    <dgm:pt modelId="{F229BF22-04D3-4E5F-BBC5-5743D611DE73}" type="pres">
      <dgm:prSet presAssocID="{A5D3184A-BE37-4A91-B44B-8E7F4BED102F}" presName="Image3" presStyleCnt="0"/>
      <dgm:spPr/>
    </dgm:pt>
    <dgm:pt modelId="{93021DFB-A2D0-417E-9F68-569A4D019073}" type="pres">
      <dgm:prSet presAssocID="{A5D3184A-BE37-4A91-B44B-8E7F4BED102F}" presName="Image" presStyleLbl="fgImgPlace1" presStyleIdx="2" presStyleCnt="3" custScaleX="134268" custScaleY="118768" custLinFactX="-62025" custLinFactNeighborX="-100000" custLinFactNeighborY="18939"/>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8575">
          <a:solidFill>
            <a:srgbClr val="C00000"/>
          </a:solidFill>
        </a:ln>
      </dgm:spPr>
      <dgm:t>
        <a:bodyPr/>
        <a:lstStyle/>
        <a:p>
          <a:endParaRPr lang="en-US"/>
        </a:p>
      </dgm:t>
    </dgm:pt>
    <dgm:pt modelId="{5570374F-9E85-4A6F-855F-99EC5115774D}" type="pres">
      <dgm:prSet presAssocID="{A5D3184A-BE37-4A91-B44B-8E7F4BED102F}" presName="Child3" presStyleLbl="revTx" presStyleIdx="2" presStyleCnt="3" custLinFactNeighborX="-99550" custLinFactNeighborY="25737">
        <dgm:presLayoutVars>
          <dgm:chMax val="0"/>
          <dgm:chPref val="0"/>
          <dgm:bulletEnabled val="1"/>
        </dgm:presLayoutVars>
      </dgm:prSet>
      <dgm:spPr/>
      <dgm:t>
        <a:bodyPr/>
        <a:lstStyle/>
        <a:p>
          <a:endParaRPr lang="en-US"/>
        </a:p>
      </dgm:t>
    </dgm:pt>
  </dgm:ptLst>
  <dgm:cxnLst>
    <dgm:cxn modelId="{91FB78D5-C7B2-4B86-B1B8-B838B53E5A87}" type="presOf" srcId="{A5D3184A-BE37-4A91-B44B-8E7F4BED102F}" destId="{5570374F-9E85-4A6F-855F-99EC5115774D}" srcOrd="0" destOrd="0" presId="urn:microsoft.com/office/officeart/2011/layout/RadialPictureList"/>
    <dgm:cxn modelId="{4FC402E7-F3DF-4330-9DA3-BCF758130142}" type="presOf" srcId="{037A0981-6AB1-4BB0-A389-0C6467D90D78}" destId="{E4693573-F18B-47A5-A0A8-74EB9B9A1935}" srcOrd="0" destOrd="0" presId="urn:microsoft.com/office/officeart/2011/layout/RadialPictureList"/>
    <dgm:cxn modelId="{50462B57-7F62-44BF-8585-87E7B6D9DA03}" srcId="{A976FA7F-C090-4BA7-80EF-C57F1C93BEBE}" destId="{A5D3184A-BE37-4A91-B44B-8E7F4BED102F}" srcOrd="2" destOrd="0" parTransId="{02E10E78-A13A-43A9-87A8-665D2565D6FF}" sibTransId="{ECCB391B-E530-407A-93E0-96829598945F}"/>
    <dgm:cxn modelId="{F5A8E763-1FB9-4D22-85D0-32120020A5FD}" srcId="{0ADC59C1-7EEC-411C-BB8C-7A080C8BA5E4}" destId="{0B76B792-33EE-4038-B53C-FDCE2463A757}" srcOrd="2" destOrd="0" parTransId="{4015EA62-826A-4637-A46B-0EFDEECB9E96}" sibTransId="{7C4C6625-9634-46A6-87C2-1CD8BDD45214}"/>
    <dgm:cxn modelId="{1539FE69-CF4E-48B2-A9E9-6EEFE5520631}" srcId="{0ADC59C1-7EEC-411C-BB8C-7A080C8BA5E4}" destId="{A976FA7F-C090-4BA7-80EF-C57F1C93BEBE}" srcOrd="0" destOrd="0" parTransId="{005436A8-9BFE-475A-8BD4-5504D87772AC}" sibTransId="{BFA0A878-D08F-4ABF-9896-66EB7CD16A51}"/>
    <dgm:cxn modelId="{6381DE5F-C41F-4911-B526-4A9FD6A35056}" type="presOf" srcId="{0ADC59C1-7EEC-411C-BB8C-7A080C8BA5E4}" destId="{931444B2-5DE4-4C5A-B364-5640542264ED}" srcOrd="0" destOrd="0" presId="urn:microsoft.com/office/officeart/2011/layout/RadialPictureList"/>
    <dgm:cxn modelId="{895C33DA-79B7-47A9-A372-35DFA3FFE9A8}" srcId="{A976FA7F-C090-4BA7-80EF-C57F1C93BEBE}" destId="{072390B6-2197-4824-B003-EF3CEF8A832A}" srcOrd="1" destOrd="0" parTransId="{1F10D264-EF6B-429A-B5BB-EAD01A552ECC}" sibTransId="{4D7C9530-7BBA-4B1B-9C9E-5325D3C024E2}"/>
    <dgm:cxn modelId="{2320307B-A320-437B-A23D-42320F057499}" type="presOf" srcId="{072390B6-2197-4824-B003-EF3CEF8A832A}" destId="{13878206-1F1F-4CDF-8204-341DEFA0B180}" srcOrd="0" destOrd="0" presId="urn:microsoft.com/office/officeart/2011/layout/RadialPictureList"/>
    <dgm:cxn modelId="{47C5DFF5-EFC9-4218-A998-6994451A0FDC}" type="presOf" srcId="{A976FA7F-C090-4BA7-80EF-C57F1C93BEBE}" destId="{F921A0ED-C48E-4A73-98FE-5AD10E1BBD69}" srcOrd="0" destOrd="0" presId="urn:microsoft.com/office/officeart/2011/layout/RadialPictureList"/>
    <dgm:cxn modelId="{AF6F6E29-F960-4D24-A8BD-F74AB6E443A3}" srcId="{A976FA7F-C090-4BA7-80EF-C57F1C93BEBE}" destId="{037A0981-6AB1-4BB0-A389-0C6467D90D78}" srcOrd="0" destOrd="0" parTransId="{735FE829-A317-44E1-AADC-37DE2D5C6EA2}" sibTransId="{CECFA5D3-425F-4E2B-A541-F5CCF8C48FD1}"/>
    <dgm:cxn modelId="{6D0BB856-13A8-44FA-94D9-FD8CBC2DC5CD}" srcId="{0ADC59C1-7EEC-411C-BB8C-7A080C8BA5E4}" destId="{C33FB7B4-DBD0-4EAD-8773-C6EC49118F36}" srcOrd="1" destOrd="0" parTransId="{6DF9DC2B-A172-4AD5-950F-7AFF5E5538A3}" sibTransId="{529F615E-8DFE-49E8-8A92-3E04974B3ABC}"/>
    <dgm:cxn modelId="{13CD3A3F-B636-4147-B573-9E8DD8DD4633}" type="presParOf" srcId="{931444B2-5DE4-4C5A-B364-5640542264ED}" destId="{F921A0ED-C48E-4A73-98FE-5AD10E1BBD69}" srcOrd="0" destOrd="0" presId="urn:microsoft.com/office/officeart/2011/layout/RadialPictureList"/>
    <dgm:cxn modelId="{AF487700-AC63-475B-90D8-A11B8A68D468}" type="presParOf" srcId="{931444B2-5DE4-4C5A-B364-5640542264ED}" destId="{3F7A35E5-1E2B-4284-819D-42D0FFEF8C92}" srcOrd="1" destOrd="0" presId="urn:microsoft.com/office/officeart/2011/layout/RadialPictureList"/>
    <dgm:cxn modelId="{CF7DDC0A-B021-405D-8C74-F0D347EAC356}" type="presParOf" srcId="{931444B2-5DE4-4C5A-B364-5640542264ED}" destId="{59D08450-FB53-4823-950C-44203868C1B9}" srcOrd="2" destOrd="0" presId="urn:microsoft.com/office/officeart/2011/layout/RadialPictureList"/>
    <dgm:cxn modelId="{A42F372B-2139-4BDF-95C1-DCA2C6DB320B}" type="presParOf" srcId="{931444B2-5DE4-4C5A-B364-5640542264ED}" destId="{E4693573-F18B-47A5-A0A8-74EB9B9A1935}" srcOrd="3" destOrd="0" presId="urn:microsoft.com/office/officeart/2011/layout/RadialPictureList"/>
    <dgm:cxn modelId="{D19280D2-54FC-4CAA-80D4-40A64F1DBEB4}" type="presParOf" srcId="{931444B2-5DE4-4C5A-B364-5640542264ED}" destId="{E5A2741B-6FC6-42B4-9379-1048DC190526}" srcOrd="4" destOrd="0" presId="urn:microsoft.com/office/officeart/2011/layout/RadialPictureList"/>
    <dgm:cxn modelId="{69820301-823F-41EC-8CB3-9C2C39EA61C3}" type="presParOf" srcId="{E5A2741B-6FC6-42B4-9379-1048DC190526}" destId="{D4CEC7E6-F585-430B-8591-438F18EC85C3}" srcOrd="0" destOrd="0" presId="urn:microsoft.com/office/officeart/2011/layout/RadialPictureList"/>
    <dgm:cxn modelId="{2608E070-654A-476E-89E0-2723423D9E84}" type="presParOf" srcId="{931444B2-5DE4-4C5A-B364-5640542264ED}" destId="{13878206-1F1F-4CDF-8204-341DEFA0B180}" srcOrd="5" destOrd="0" presId="urn:microsoft.com/office/officeart/2011/layout/RadialPictureList"/>
    <dgm:cxn modelId="{FA2C6A62-6E96-43D8-9735-5D45E630D4D4}" type="presParOf" srcId="{931444B2-5DE4-4C5A-B364-5640542264ED}" destId="{F229BF22-04D3-4E5F-BBC5-5743D611DE73}" srcOrd="6" destOrd="0" presId="urn:microsoft.com/office/officeart/2011/layout/RadialPictureList"/>
    <dgm:cxn modelId="{361F9C3E-7A53-45A2-86DF-06F23895F64F}" type="presParOf" srcId="{F229BF22-04D3-4E5F-BBC5-5743D611DE73}" destId="{93021DFB-A2D0-417E-9F68-569A4D019073}" srcOrd="0" destOrd="0" presId="urn:microsoft.com/office/officeart/2011/layout/RadialPictureList"/>
    <dgm:cxn modelId="{FAB1AB55-CD39-4E5D-A892-F5E81B605A70}" type="presParOf" srcId="{931444B2-5DE4-4C5A-B364-5640542264ED}" destId="{5570374F-9E85-4A6F-855F-99EC5115774D}"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5BE1B-E943-4407-8F9C-1E1484CC4C8C}">
      <dsp:nvSpPr>
        <dsp:cNvPr id="0" name=""/>
        <dsp:cNvSpPr/>
      </dsp:nvSpPr>
      <dsp:spPr>
        <a:xfrm rot="5400000">
          <a:off x="-256923" y="259168"/>
          <a:ext cx="1712825" cy="1198977"/>
        </a:xfrm>
        <a:prstGeom prst="chevron">
          <a:avLst/>
        </a:prstGeom>
        <a:solidFill>
          <a:schemeClr val="accent4">
            <a:hueOff val="0"/>
            <a:satOff val="0"/>
            <a:lumOff val="0"/>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err="1" smtClean="0">
              <a:solidFill>
                <a:srgbClr val="002060"/>
              </a:solidFill>
              <a:latin typeface="NikoshBAN" panose="02000000000000000000" pitchFamily="2" charset="0"/>
              <a:cs typeface="NikoshBAN" panose="02000000000000000000" pitchFamily="2" charset="0"/>
            </a:rPr>
            <a:t>জন্ম</a:t>
          </a:r>
          <a:endParaRPr lang="en-US" sz="4400" kern="1200" dirty="0">
            <a:solidFill>
              <a:srgbClr val="002060"/>
            </a:solidFill>
            <a:latin typeface="NikoshBAN" panose="02000000000000000000" pitchFamily="2" charset="0"/>
            <a:cs typeface="NikoshBAN" panose="02000000000000000000" pitchFamily="2" charset="0"/>
          </a:endParaRPr>
        </a:p>
      </dsp:txBody>
      <dsp:txXfrm rot="-5400000">
        <a:off x="2" y="601733"/>
        <a:ext cx="1198977" cy="513848"/>
      </dsp:txXfrm>
    </dsp:sp>
    <dsp:sp modelId="{2DB1895E-3CAC-4072-903E-B0D009843E1E}">
      <dsp:nvSpPr>
        <dsp:cNvPr id="0" name=""/>
        <dsp:cNvSpPr/>
      </dsp:nvSpPr>
      <dsp:spPr>
        <a:xfrm rot="5400000">
          <a:off x="3816133" y="-2609207"/>
          <a:ext cx="1113922" cy="6348233"/>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latin typeface="NikoshBAN" panose="02000000000000000000" pitchFamily="2" charset="0"/>
              <a:cs typeface="NikoshBAN" panose="02000000000000000000" pitchFamily="2" charset="0"/>
            </a:rPr>
            <a:t>১৯৩৫ </a:t>
          </a:r>
          <a:r>
            <a:rPr lang="en-US" sz="3200" kern="1200" dirty="0" err="1" smtClean="0">
              <a:latin typeface="NikoshBAN" panose="02000000000000000000" pitchFamily="2" charset="0"/>
              <a:cs typeface="NikoshBAN" panose="02000000000000000000" pitchFamily="2" charset="0"/>
            </a:rPr>
            <a:t>সালে</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ঝিনাইদহ</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জেলায়</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মনোহর</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গ্রামে</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কবি</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গোলাম</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মোস্তফা</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তার</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পিতা</a:t>
          </a:r>
          <a:r>
            <a:rPr lang="en-US" sz="3200" kern="1200" dirty="0" smtClean="0">
              <a:latin typeface="NikoshBAN" panose="02000000000000000000" pitchFamily="2" charset="0"/>
              <a:cs typeface="NikoshBAN" panose="02000000000000000000" pitchFamily="2" charset="0"/>
            </a:rPr>
            <a:t>।</a:t>
          </a:r>
          <a:endParaRPr lang="en-US" sz="3200" kern="1200" dirty="0">
            <a:latin typeface="NikoshBAN" panose="02000000000000000000" pitchFamily="2" charset="0"/>
            <a:cs typeface="NikoshBAN" panose="02000000000000000000" pitchFamily="2" charset="0"/>
          </a:endParaRPr>
        </a:p>
      </dsp:txBody>
      <dsp:txXfrm rot="-5400000">
        <a:off x="1198978" y="62325"/>
        <a:ext cx="6293856" cy="1005168"/>
      </dsp:txXfrm>
    </dsp:sp>
    <dsp:sp modelId="{FC4CA6FC-E061-46A4-95F2-A61B9C77DA09}">
      <dsp:nvSpPr>
        <dsp:cNvPr id="0" name=""/>
        <dsp:cNvSpPr/>
      </dsp:nvSpPr>
      <dsp:spPr>
        <a:xfrm rot="5400000">
          <a:off x="-256923" y="1789556"/>
          <a:ext cx="1712825" cy="1198977"/>
        </a:xfrm>
        <a:prstGeom prst="chevron">
          <a:avLst/>
        </a:prstGeom>
        <a:solidFill>
          <a:schemeClr val="accent4">
            <a:hueOff val="5197846"/>
            <a:satOff val="-23984"/>
            <a:lumOff val="883"/>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err="1" smtClean="0">
              <a:solidFill>
                <a:srgbClr val="F53BCD"/>
              </a:solidFill>
              <a:latin typeface="NikoshBAN" panose="02000000000000000000" pitchFamily="2" charset="0"/>
              <a:cs typeface="NikoshBAN" panose="02000000000000000000" pitchFamily="2" charset="0"/>
            </a:rPr>
            <a:t>শিক্ষা</a:t>
          </a:r>
          <a:endParaRPr lang="en-US" sz="4400" kern="1200" dirty="0">
            <a:solidFill>
              <a:srgbClr val="F53BCD"/>
            </a:solidFill>
            <a:latin typeface="NikoshBAN" panose="02000000000000000000" pitchFamily="2" charset="0"/>
            <a:cs typeface="NikoshBAN" panose="02000000000000000000" pitchFamily="2" charset="0"/>
          </a:endParaRPr>
        </a:p>
      </dsp:txBody>
      <dsp:txXfrm rot="-5400000">
        <a:off x="2" y="2132121"/>
        <a:ext cx="1198977" cy="513848"/>
      </dsp:txXfrm>
    </dsp:sp>
    <dsp:sp modelId="{C0DE51EE-BFE3-40B3-91C5-A0D6A67FEF0E}">
      <dsp:nvSpPr>
        <dsp:cNvPr id="0" name=""/>
        <dsp:cNvSpPr/>
      </dsp:nvSpPr>
      <dsp:spPr>
        <a:xfrm rot="5400000">
          <a:off x="3816426" y="-1084815"/>
          <a:ext cx="1113336" cy="6348233"/>
        </a:xfrm>
        <a:prstGeom prst="round2Same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err="1" smtClean="0">
              <a:latin typeface="NikoshBAN" panose="02000000000000000000" pitchFamily="2" charset="0"/>
              <a:cs typeface="NikoshBAN" panose="02000000000000000000" pitchFamily="2" charset="0"/>
            </a:rPr>
            <a:t>কলকাতা</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আর্ট</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কলেজের</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কৃতী</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ছাত্র</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তিনি</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ঢাকা</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চারুকলা</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কলেজে</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তিনি</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অধ্যাপনা</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করেছেন</a:t>
          </a:r>
          <a:r>
            <a:rPr lang="en-US" sz="3200" kern="1200" dirty="0" smtClean="0">
              <a:latin typeface="NikoshBAN" panose="02000000000000000000" pitchFamily="2" charset="0"/>
              <a:cs typeface="NikoshBAN" panose="02000000000000000000" pitchFamily="2" charset="0"/>
            </a:rPr>
            <a:t>।</a:t>
          </a:r>
          <a:endParaRPr lang="en-US" sz="3200" kern="1200" dirty="0">
            <a:latin typeface="NikoshBAN" panose="02000000000000000000" pitchFamily="2" charset="0"/>
            <a:cs typeface="NikoshBAN" panose="02000000000000000000" pitchFamily="2" charset="0"/>
          </a:endParaRPr>
        </a:p>
      </dsp:txBody>
      <dsp:txXfrm rot="-5400000">
        <a:off x="1198978" y="1586982"/>
        <a:ext cx="6293884" cy="1004638"/>
      </dsp:txXfrm>
    </dsp:sp>
    <dsp:sp modelId="{AA102070-C308-455B-8655-27B42EA80AE0}">
      <dsp:nvSpPr>
        <dsp:cNvPr id="0" name=""/>
        <dsp:cNvSpPr/>
      </dsp:nvSpPr>
      <dsp:spPr>
        <a:xfrm rot="5400000">
          <a:off x="-256923" y="3412949"/>
          <a:ext cx="1712825" cy="1198977"/>
        </a:xfrm>
        <a:prstGeom prst="chevron">
          <a:avLst/>
        </a:prstGeom>
        <a:solidFill>
          <a:schemeClr val="accent4">
            <a:hueOff val="10395692"/>
            <a:satOff val="-47968"/>
            <a:lumOff val="1765"/>
            <a:alphaOff val="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err="1" smtClean="0">
              <a:solidFill>
                <a:srgbClr val="FFC000"/>
              </a:solidFill>
              <a:latin typeface="NikoshBAN" panose="02000000000000000000" pitchFamily="2" charset="0"/>
              <a:cs typeface="NikoshBAN" panose="02000000000000000000" pitchFamily="2" charset="0"/>
            </a:rPr>
            <a:t>অবদান</a:t>
          </a:r>
          <a:endParaRPr lang="en-US" sz="4000" kern="1200" dirty="0">
            <a:solidFill>
              <a:srgbClr val="FFC000"/>
            </a:solidFill>
            <a:latin typeface="NikoshBAN" panose="02000000000000000000" pitchFamily="2" charset="0"/>
            <a:cs typeface="NikoshBAN" panose="02000000000000000000" pitchFamily="2" charset="0"/>
          </a:endParaRPr>
        </a:p>
      </dsp:txBody>
      <dsp:txXfrm rot="-5400000">
        <a:off x="2" y="3755514"/>
        <a:ext cx="1198977" cy="513848"/>
      </dsp:txXfrm>
    </dsp:sp>
    <dsp:sp modelId="{B9F43726-BEE4-444D-898F-FB1A78C31E9A}">
      <dsp:nvSpPr>
        <dsp:cNvPr id="0" name=""/>
        <dsp:cNvSpPr/>
      </dsp:nvSpPr>
      <dsp:spPr>
        <a:xfrm rot="5400000">
          <a:off x="3717717" y="538577"/>
          <a:ext cx="1310753" cy="6348233"/>
        </a:xfrm>
        <a:prstGeom prst="round2Same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err="1" smtClean="0">
              <a:latin typeface="NikoshBAN" panose="02000000000000000000" pitchFamily="2" charset="0"/>
              <a:cs typeface="NikoshBAN" panose="02000000000000000000" pitchFamily="2" charset="0"/>
            </a:rPr>
            <a:t>শিশু</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প্রতিভা</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বিকাশের</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লক্ষ্যে</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তিনি</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বাংলাদেশ</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টেলিভিশনে</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মনের</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কথা</a:t>
          </a:r>
          <a:r>
            <a:rPr lang="en-US" sz="3200" kern="1200" dirty="0" smtClean="0">
              <a:latin typeface="NikoshBAN" panose="02000000000000000000" pitchFamily="2" charset="0"/>
              <a:cs typeface="NikoshBAN" panose="02000000000000000000" pitchFamily="2" charset="0"/>
            </a:rPr>
            <a:t>” ও “ </a:t>
          </a:r>
          <a:r>
            <a:rPr lang="en-US" sz="3200" kern="1200" dirty="0" err="1" smtClean="0">
              <a:latin typeface="NikoshBAN" panose="02000000000000000000" pitchFamily="2" charset="0"/>
              <a:cs typeface="NikoshBAN" panose="02000000000000000000" pitchFamily="2" charset="0"/>
            </a:rPr>
            <a:t>নতুন</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কুড়ি</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অনুষ্ঠানের</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রুপকার</a:t>
          </a:r>
          <a:r>
            <a:rPr lang="en-US" sz="3200" kern="1200" dirty="0" smtClean="0">
              <a:latin typeface="NikoshBAN" panose="02000000000000000000" pitchFamily="2" charset="0"/>
              <a:cs typeface="NikoshBAN" panose="02000000000000000000" pitchFamily="2" charset="0"/>
            </a:rPr>
            <a:t> ও </a:t>
          </a:r>
          <a:r>
            <a:rPr lang="en-US" sz="3200" kern="1200" dirty="0" err="1" smtClean="0">
              <a:latin typeface="NikoshBAN" panose="02000000000000000000" pitchFamily="2" charset="0"/>
              <a:cs typeface="NikoshBAN" panose="02000000000000000000" pitchFamily="2" charset="0"/>
            </a:rPr>
            <a:t>পরিচালক</a:t>
          </a:r>
          <a:r>
            <a:rPr lang="en-US" sz="3200" kern="1200" dirty="0" smtClean="0">
              <a:latin typeface="NikoshBAN" panose="02000000000000000000" pitchFamily="2" charset="0"/>
              <a:cs typeface="NikoshBAN" panose="02000000000000000000" pitchFamily="2" charset="0"/>
            </a:rPr>
            <a:t> </a:t>
          </a:r>
          <a:r>
            <a:rPr lang="en-US" sz="3200" kern="1200" dirty="0" err="1" smtClean="0">
              <a:latin typeface="NikoshBAN" panose="02000000000000000000" pitchFamily="2" charset="0"/>
              <a:cs typeface="NikoshBAN" panose="02000000000000000000" pitchFamily="2" charset="0"/>
            </a:rPr>
            <a:t>ছিলেন</a:t>
          </a:r>
          <a:r>
            <a:rPr lang="en-US" sz="3200" kern="1200" dirty="0" smtClean="0">
              <a:latin typeface="NikoshBAN" panose="02000000000000000000" pitchFamily="2" charset="0"/>
              <a:cs typeface="NikoshBAN" panose="02000000000000000000" pitchFamily="2" charset="0"/>
            </a:rPr>
            <a:t>।</a:t>
          </a:r>
          <a:endParaRPr lang="en-US" sz="3200" kern="1200" dirty="0">
            <a:latin typeface="NikoshBAN" panose="02000000000000000000" pitchFamily="2" charset="0"/>
            <a:cs typeface="NikoshBAN" panose="02000000000000000000" pitchFamily="2" charset="0"/>
          </a:endParaRPr>
        </a:p>
      </dsp:txBody>
      <dsp:txXfrm rot="-5400000">
        <a:off x="1198977" y="3121303"/>
        <a:ext cx="6284247" cy="1182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1A0ED-C48E-4A73-98FE-5AD10E1BBD69}">
      <dsp:nvSpPr>
        <dsp:cNvPr id="0" name=""/>
        <dsp:cNvSpPr/>
      </dsp:nvSpPr>
      <dsp:spPr>
        <a:xfrm>
          <a:off x="0" y="1476523"/>
          <a:ext cx="2870634" cy="2870776"/>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381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2844800">
            <a:lnSpc>
              <a:spcPct val="90000"/>
            </a:lnSpc>
            <a:spcBef>
              <a:spcPct val="0"/>
            </a:spcBef>
            <a:spcAft>
              <a:spcPct val="35000"/>
            </a:spcAft>
          </a:pPr>
          <a:endParaRPr lang="en-US" sz="6400" kern="1200" dirty="0"/>
        </a:p>
      </dsp:txBody>
      <dsp:txXfrm>
        <a:off x="420395" y="1896938"/>
        <a:ext cx="2029844" cy="2029946"/>
      </dsp:txXfrm>
    </dsp:sp>
    <dsp:sp modelId="{3F7A35E5-1E2B-4284-819D-42D0FFEF8C92}">
      <dsp:nvSpPr>
        <dsp:cNvPr id="0" name=""/>
        <dsp:cNvSpPr/>
      </dsp:nvSpPr>
      <dsp:spPr>
        <a:xfrm>
          <a:off x="-1981542" y="-277878"/>
          <a:ext cx="5786725" cy="6927203"/>
        </a:xfrm>
        <a:prstGeom prst="blockArc">
          <a:avLst>
            <a:gd name="adj1" fmla="val 17527788"/>
            <a:gd name="adj2" fmla="val 4119114"/>
            <a:gd name="adj3" fmla="val 575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D08450-FB53-4823-950C-44203868C1B9}">
      <dsp:nvSpPr>
        <dsp:cNvPr id="0" name=""/>
        <dsp:cNvSpPr/>
      </dsp:nvSpPr>
      <dsp:spPr>
        <a:xfrm>
          <a:off x="2003420" y="218365"/>
          <a:ext cx="1924122" cy="153823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381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E4693573-F18B-47A5-A0A8-74EB9B9A1935}">
      <dsp:nvSpPr>
        <dsp:cNvPr id="0" name=""/>
        <dsp:cNvSpPr/>
      </dsp:nvSpPr>
      <dsp:spPr>
        <a:xfrm>
          <a:off x="4080420" y="14061"/>
          <a:ext cx="2058417" cy="1488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l" defTabSz="1778000">
            <a:lnSpc>
              <a:spcPct val="90000"/>
            </a:lnSpc>
            <a:spcBef>
              <a:spcPct val="0"/>
            </a:spcBef>
            <a:spcAft>
              <a:spcPct val="10000"/>
            </a:spcAft>
          </a:pPr>
          <a:r>
            <a:rPr lang="en-US" sz="4000" kern="1200" dirty="0" err="1" smtClean="0">
              <a:solidFill>
                <a:schemeClr val="tx1"/>
              </a:solidFill>
              <a:latin typeface="NikoshBAN" panose="02000000000000000000" pitchFamily="2" charset="0"/>
              <a:cs typeface="NikoshBAN" panose="02000000000000000000" pitchFamily="2" charset="0"/>
            </a:rPr>
            <a:t>চিত্রকলা</a:t>
          </a:r>
          <a:r>
            <a:rPr lang="en-US" sz="4000" kern="1200" dirty="0" smtClean="0">
              <a:solidFill>
                <a:schemeClr val="tx1"/>
              </a:solidFill>
              <a:latin typeface="NikoshBAN" panose="02000000000000000000" pitchFamily="2" charset="0"/>
              <a:cs typeface="NikoshBAN" panose="02000000000000000000" pitchFamily="2" charset="0"/>
            </a:rPr>
            <a:t> </a:t>
          </a:r>
          <a:endParaRPr lang="en-US" sz="4000" kern="1200" dirty="0">
            <a:solidFill>
              <a:schemeClr val="tx1"/>
            </a:solidFill>
            <a:latin typeface="NikoshBAN" panose="02000000000000000000" pitchFamily="2" charset="0"/>
            <a:cs typeface="NikoshBAN" panose="02000000000000000000" pitchFamily="2" charset="0"/>
          </a:endParaRPr>
        </a:p>
      </dsp:txBody>
      <dsp:txXfrm>
        <a:off x="4080420" y="14061"/>
        <a:ext cx="2058417" cy="1488774"/>
      </dsp:txXfrm>
    </dsp:sp>
    <dsp:sp modelId="{D4CEC7E6-F585-430B-8591-438F18EC85C3}">
      <dsp:nvSpPr>
        <dsp:cNvPr id="0" name=""/>
        <dsp:cNvSpPr/>
      </dsp:nvSpPr>
      <dsp:spPr>
        <a:xfrm>
          <a:off x="2867320" y="1651815"/>
          <a:ext cx="1924122" cy="153823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w="381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13878206-1F1F-4CDF-8204-341DEFA0B180}">
      <dsp:nvSpPr>
        <dsp:cNvPr id="0" name=""/>
        <dsp:cNvSpPr/>
      </dsp:nvSpPr>
      <dsp:spPr>
        <a:xfrm>
          <a:off x="4927411" y="1661835"/>
          <a:ext cx="2058417" cy="1488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l" defTabSz="1778000">
            <a:lnSpc>
              <a:spcPct val="90000"/>
            </a:lnSpc>
            <a:spcBef>
              <a:spcPct val="0"/>
            </a:spcBef>
            <a:spcAft>
              <a:spcPct val="10000"/>
            </a:spcAft>
          </a:pPr>
          <a:r>
            <a:rPr lang="en-US" sz="4000" kern="1200" dirty="0" err="1" smtClean="0">
              <a:solidFill>
                <a:schemeClr val="tx1"/>
              </a:solidFill>
              <a:latin typeface="NikoshBAN" panose="02000000000000000000" pitchFamily="2" charset="0"/>
              <a:cs typeface="NikoshBAN" panose="02000000000000000000" pitchFamily="2" charset="0"/>
            </a:rPr>
            <a:t>ভাস্কর্য</a:t>
          </a:r>
          <a:endParaRPr lang="en-US" sz="4000" kern="1200" dirty="0">
            <a:solidFill>
              <a:schemeClr val="tx1"/>
            </a:solidFill>
            <a:latin typeface="NikoshBAN" panose="02000000000000000000" pitchFamily="2" charset="0"/>
            <a:cs typeface="NikoshBAN" panose="02000000000000000000" pitchFamily="2" charset="0"/>
          </a:endParaRPr>
        </a:p>
      </dsp:txBody>
      <dsp:txXfrm>
        <a:off x="4927411" y="1661835"/>
        <a:ext cx="2058417" cy="1488774"/>
      </dsp:txXfrm>
    </dsp:sp>
    <dsp:sp modelId="{93021DFB-A2D0-417E-9F68-569A4D019073}">
      <dsp:nvSpPr>
        <dsp:cNvPr id="0" name=""/>
        <dsp:cNvSpPr/>
      </dsp:nvSpPr>
      <dsp:spPr>
        <a:xfrm>
          <a:off x="2771002" y="3247085"/>
          <a:ext cx="1924122" cy="153823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a:ln w="381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5570374F-9E85-4A6F-855F-99EC5115774D}">
      <dsp:nvSpPr>
        <dsp:cNvPr id="0" name=""/>
        <dsp:cNvSpPr/>
      </dsp:nvSpPr>
      <dsp:spPr>
        <a:xfrm>
          <a:off x="4864080" y="3293370"/>
          <a:ext cx="2058417" cy="1488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l" defTabSz="1778000">
            <a:lnSpc>
              <a:spcPct val="90000"/>
            </a:lnSpc>
            <a:spcBef>
              <a:spcPct val="0"/>
            </a:spcBef>
            <a:spcAft>
              <a:spcPct val="10000"/>
            </a:spcAft>
          </a:pPr>
          <a:r>
            <a:rPr lang="en-US" sz="4000" kern="1200" dirty="0" err="1" smtClean="0">
              <a:solidFill>
                <a:schemeClr val="tx1"/>
              </a:solidFill>
              <a:latin typeface="NikoshBAN" panose="02000000000000000000" pitchFamily="2" charset="0"/>
              <a:cs typeface="NikoshBAN" panose="02000000000000000000" pitchFamily="2" charset="0"/>
            </a:rPr>
            <a:t>নৃত্যকলা</a:t>
          </a:r>
          <a:endParaRPr lang="en-US" sz="4000" kern="1200" dirty="0">
            <a:solidFill>
              <a:schemeClr val="tx1"/>
            </a:solidFill>
            <a:latin typeface="NikoshBAN" panose="02000000000000000000" pitchFamily="2" charset="0"/>
            <a:cs typeface="NikoshBAN" panose="02000000000000000000" pitchFamily="2" charset="0"/>
          </a:endParaRPr>
        </a:p>
      </dsp:txBody>
      <dsp:txXfrm>
        <a:off x="4864080" y="3293370"/>
        <a:ext cx="2058417" cy="14887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1A0ED-C48E-4A73-98FE-5AD10E1BBD69}">
      <dsp:nvSpPr>
        <dsp:cNvPr id="0" name=""/>
        <dsp:cNvSpPr/>
      </dsp:nvSpPr>
      <dsp:spPr>
        <a:xfrm>
          <a:off x="0" y="1580761"/>
          <a:ext cx="2870634" cy="2870776"/>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381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2844800">
            <a:lnSpc>
              <a:spcPct val="90000"/>
            </a:lnSpc>
            <a:spcBef>
              <a:spcPct val="0"/>
            </a:spcBef>
            <a:spcAft>
              <a:spcPct val="35000"/>
            </a:spcAft>
          </a:pPr>
          <a:endParaRPr lang="en-US" sz="6400" kern="1200" dirty="0">
            <a:solidFill>
              <a:schemeClr val="tx1"/>
            </a:solidFill>
          </a:endParaRPr>
        </a:p>
      </dsp:txBody>
      <dsp:txXfrm>
        <a:off x="420395" y="2001176"/>
        <a:ext cx="2029844" cy="2029946"/>
      </dsp:txXfrm>
    </dsp:sp>
    <dsp:sp modelId="{3F7A35E5-1E2B-4284-819D-42D0FFEF8C92}">
      <dsp:nvSpPr>
        <dsp:cNvPr id="0" name=""/>
        <dsp:cNvSpPr/>
      </dsp:nvSpPr>
      <dsp:spPr>
        <a:xfrm>
          <a:off x="-1981542" y="-277878"/>
          <a:ext cx="5786725" cy="6927203"/>
        </a:xfrm>
        <a:prstGeom prst="blockArc">
          <a:avLst>
            <a:gd name="adj1" fmla="val 17527788"/>
            <a:gd name="adj2" fmla="val 4119114"/>
            <a:gd name="adj3" fmla="val 575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D08450-FB53-4823-950C-44203868C1B9}">
      <dsp:nvSpPr>
        <dsp:cNvPr id="0" name=""/>
        <dsp:cNvSpPr/>
      </dsp:nvSpPr>
      <dsp:spPr>
        <a:xfrm>
          <a:off x="2242603" y="242839"/>
          <a:ext cx="2064785" cy="1826935"/>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E4693573-F18B-47A5-A0A8-74EB9B9A1935}">
      <dsp:nvSpPr>
        <dsp:cNvPr id="0" name=""/>
        <dsp:cNvSpPr/>
      </dsp:nvSpPr>
      <dsp:spPr>
        <a:xfrm>
          <a:off x="4415757" y="545970"/>
          <a:ext cx="2969266" cy="1488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l" defTabSz="1778000">
            <a:lnSpc>
              <a:spcPct val="90000"/>
            </a:lnSpc>
            <a:spcBef>
              <a:spcPct val="0"/>
            </a:spcBef>
            <a:spcAft>
              <a:spcPct val="10000"/>
            </a:spcAft>
          </a:pPr>
          <a:r>
            <a:rPr lang="en-US" sz="4000" kern="1200" dirty="0" err="1" smtClean="0">
              <a:solidFill>
                <a:schemeClr val="tx1"/>
              </a:solidFill>
              <a:latin typeface="NikoshBAN" panose="02000000000000000000" pitchFamily="2" charset="0"/>
              <a:cs typeface="NikoshBAN" panose="02000000000000000000" pitchFamily="2" charset="0"/>
            </a:rPr>
            <a:t>অভিনয়কলা</a:t>
          </a:r>
          <a:r>
            <a:rPr lang="en-US" sz="4000" kern="1200" dirty="0" smtClean="0">
              <a:solidFill>
                <a:schemeClr val="tx1"/>
              </a:solidFill>
              <a:latin typeface="NikoshBAN" panose="02000000000000000000" pitchFamily="2" charset="0"/>
              <a:cs typeface="NikoshBAN" panose="02000000000000000000" pitchFamily="2" charset="0"/>
            </a:rPr>
            <a:t> </a:t>
          </a:r>
          <a:endParaRPr lang="en-US" sz="4000" kern="1200" dirty="0">
            <a:solidFill>
              <a:schemeClr val="tx1"/>
            </a:solidFill>
            <a:latin typeface="NikoshBAN" panose="02000000000000000000" pitchFamily="2" charset="0"/>
            <a:cs typeface="NikoshBAN" panose="02000000000000000000" pitchFamily="2" charset="0"/>
          </a:endParaRPr>
        </a:p>
      </dsp:txBody>
      <dsp:txXfrm>
        <a:off x="4415757" y="545970"/>
        <a:ext cx="2969266" cy="1488774"/>
      </dsp:txXfrm>
    </dsp:sp>
    <dsp:sp modelId="{D4CEC7E6-F585-430B-8591-438F18EC85C3}">
      <dsp:nvSpPr>
        <dsp:cNvPr id="0" name=""/>
        <dsp:cNvSpPr/>
      </dsp:nvSpPr>
      <dsp:spPr>
        <a:xfrm>
          <a:off x="3050235" y="2276586"/>
          <a:ext cx="2064785" cy="1826935"/>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13878206-1F1F-4CDF-8204-341DEFA0B180}">
      <dsp:nvSpPr>
        <dsp:cNvPr id="0" name=""/>
        <dsp:cNvSpPr/>
      </dsp:nvSpPr>
      <dsp:spPr>
        <a:xfrm>
          <a:off x="5307271" y="2445675"/>
          <a:ext cx="2058417" cy="1488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l" defTabSz="1778000">
            <a:lnSpc>
              <a:spcPct val="90000"/>
            </a:lnSpc>
            <a:spcBef>
              <a:spcPct val="0"/>
            </a:spcBef>
            <a:spcAft>
              <a:spcPct val="10000"/>
            </a:spcAft>
          </a:pPr>
          <a:r>
            <a:rPr lang="en-US" sz="4000" kern="1200" dirty="0" err="1" smtClean="0">
              <a:solidFill>
                <a:schemeClr val="tx1"/>
              </a:solidFill>
              <a:latin typeface="NikoshBAN" panose="02000000000000000000" pitchFamily="2" charset="0"/>
              <a:cs typeface="NikoshBAN" panose="02000000000000000000" pitchFamily="2" charset="0"/>
            </a:rPr>
            <a:t>চলচ্চিত্র</a:t>
          </a:r>
          <a:endParaRPr lang="en-US" sz="4000" kern="1200" dirty="0">
            <a:solidFill>
              <a:schemeClr val="tx1"/>
            </a:solidFill>
            <a:latin typeface="NikoshBAN" panose="02000000000000000000" pitchFamily="2" charset="0"/>
            <a:cs typeface="NikoshBAN" panose="02000000000000000000" pitchFamily="2" charset="0"/>
          </a:endParaRPr>
        </a:p>
      </dsp:txBody>
      <dsp:txXfrm>
        <a:off x="5307271" y="2445675"/>
        <a:ext cx="2058417" cy="1488774"/>
      </dsp:txXfrm>
    </dsp:sp>
    <dsp:sp modelId="{93021DFB-A2D0-417E-9F68-569A4D019073}">
      <dsp:nvSpPr>
        <dsp:cNvPr id="0" name=""/>
        <dsp:cNvSpPr/>
      </dsp:nvSpPr>
      <dsp:spPr>
        <a:xfrm>
          <a:off x="2348989" y="4180181"/>
          <a:ext cx="2064785" cy="1826935"/>
        </a:xfrm>
        <a:prstGeom prst="ellipse">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5570374F-9E85-4A6F-855F-99EC5115774D}">
      <dsp:nvSpPr>
        <dsp:cNvPr id="0" name=""/>
        <dsp:cNvSpPr/>
      </dsp:nvSpPr>
      <dsp:spPr>
        <a:xfrm>
          <a:off x="4709411" y="4447736"/>
          <a:ext cx="2058417" cy="1488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l" defTabSz="1778000">
            <a:lnSpc>
              <a:spcPct val="90000"/>
            </a:lnSpc>
            <a:spcBef>
              <a:spcPct val="0"/>
            </a:spcBef>
            <a:spcAft>
              <a:spcPct val="10000"/>
            </a:spcAft>
          </a:pPr>
          <a:r>
            <a:rPr lang="en-US" sz="4000" kern="1200" dirty="0" err="1" smtClean="0">
              <a:solidFill>
                <a:schemeClr val="tx1"/>
              </a:solidFill>
              <a:latin typeface="NikoshBAN" panose="02000000000000000000" pitchFamily="2" charset="0"/>
              <a:cs typeface="NikoshBAN" panose="02000000000000000000" pitchFamily="2" charset="0"/>
            </a:rPr>
            <a:t>স্থাপত্য</a:t>
          </a:r>
          <a:r>
            <a:rPr lang="en-US" sz="4000" kern="1200" dirty="0" smtClean="0">
              <a:solidFill>
                <a:schemeClr val="tx1"/>
              </a:solidFill>
              <a:latin typeface="NikoshBAN" panose="02000000000000000000" pitchFamily="2" charset="0"/>
              <a:cs typeface="NikoshBAN" panose="02000000000000000000" pitchFamily="2" charset="0"/>
            </a:rPr>
            <a:t> </a:t>
          </a:r>
          <a:endParaRPr lang="en-US" sz="4000" kern="1200" dirty="0">
            <a:solidFill>
              <a:schemeClr val="tx1"/>
            </a:solidFill>
            <a:latin typeface="NikoshBAN" panose="02000000000000000000" pitchFamily="2" charset="0"/>
            <a:cs typeface="NikoshBAN" panose="02000000000000000000" pitchFamily="2" charset="0"/>
          </a:endParaRPr>
        </a:p>
      </dsp:txBody>
      <dsp:txXfrm>
        <a:off x="4709411" y="4447736"/>
        <a:ext cx="2058417" cy="148877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D5C70-2910-4B15-ADD8-CD2B01175962}" type="datetimeFigureOut">
              <a:rPr lang="en-US" smtClean="0"/>
              <a:t>12/4/2020</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7BEC85-9D45-4A5E-B3F8-FF59CB96F719}" type="slidenum">
              <a:rPr lang="en-US" smtClean="0"/>
              <a:t>‹#›</a:t>
            </a:fld>
            <a:endParaRPr lang="en-US"/>
          </a:p>
        </p:txBody>
      </p:sp>
    </p:spTree>
    <p:extLst>
      <p:ext uri="{BB962C8B-B14F-4D97-AF65-F5344CB8AC3E}">
        <p14:creationId xmlns:p14="http://schemas.microsoft.com/office/powerpoint/2010/main" val="3519881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baseline="0" dirty="0" err="1" smtClean="0"/>
              <a:t>বিভিন্ন</a:t>
            </a:r>
            <a:r>
              <a:rPr lang="en-US" baseline="0" dirty="0" smtClean="0"/>
              <a:t> </a:t>
            </a:r>
            <a:r>
              <a:rPr lang="en-US" baseline="0" dirty="0" err="1" smtClean="0"/>
              <a:t>শিল্প</a:t>
            </a:r>
            <a:r>
              <a:rPr lang="en-US" baseline="0" dirty="0" smtClean="0"/>
              <a:t> </a:t>
            </a:r>
            <a:r>
              <a:rPr lang="en-US" baseline="0" dirty="0" err="1" smtClean="0"/>
              <a:t>সম্পর্কে</a:t>
            </a:r>
            <a:r>
              <a:rPr lang="en-US" baseline="0" dirty="0" smtClean="0"/>
              <a:t> </a:t>
            </a:r>
            <a:r>
              <a:rPr lang="en-US" baseline="0" dirty="0" err="1" smtClean="0"/>
              <a:t>ছাত্রছাত্রীদের</a:t>
            </a:r>
            <a:r>
              <a:rPr lang="en-US" baseline="0" dirty="0" smtClean="0"/>
              <a:t> </a:t>
            </a:r>
            <a:r>
              <a:rPr lang="en-US" baseline="0" dirty="0" err="1" smtClean="0"/>
              <a:t>প্রশ্ন</a:t>
            </a:r>
            <a:r>
              <a:rPr lang="en-US" baseline="0" dirty="0" smtClean="0"/>
              <a:t> </a:t>
            </a:r>
            <a:r>
              <a:rPr lang="en-US" baseline="0" dirty="0" err="1" smtClean="0"/>
              <a:t>করে</a:t>
            </a:r>
            <a:r>
              <a:rPr lang="en-US" baseline="0" dirty="0" smtClean="0"/>
              <a:t> </a:t>
            </a:r>
            <a:r>
              <a:rPr lang="en-US" baseline="0" dirty="0" err="1" smtClean="0"/>
              <a:t>করে</a:t>
            </a:r>
            <a:r>
              <a:rPr lang="en-US" baseline="0" dirty="0" smtClean="0"/>
              <a:t> “</a:t>
            </a:r>
            <a:r>
              <a:rPr lang="en-US" baseline="0" dirty="0" err="1" smtClean="0"/>
              <a:t>শিল্পকলার</a:t>
            </a:r>
            <a:r>
              <a:rPr lang="en-US" baseline="0" dirty="0" smtClean="0"/>
              <a:t> </a:t>
            </a:r>
            <a:r>
              <a:rPr lang="en-US" baseline="0" dirty="0" err="1" smtClean="0"/>
              <a:t>নানান</a:t>
            </a:r>
            <a:r>
              <a:rPr lang="en-US" baseline="0" dirty="0" smtClean="0"/>
              <a:t> </a:t>
            </a:r>
            <a:r>
              <a:rPr lang="en-US" baseline="0" dirty="0" err="1" smtClean="0"/>
              <a:t>দিক</a:t>
            </a:r>
            <a:r>
              <a:rPr lang="en-US" baseline="0" dirty="0" smtClean="0"/>
              <a:t> ” </a:t>
            </a:r>
            <a:r>
              <a:rPr lang="en-US" baseline="0" dirty="0" err="1" smtClean="0"/>
              <a:t>টপিকটি</a:t>
            </a:r>
            <a:r>
              <a:rPr lang="en-US" baseline="0" dirty="0" smtClean="0"/>
              <a:t> </a:t>
            </a:r>
            <a:r>
              <a:rPr lang="en-US" baseline="0" dirty="0" err="1" smtClean="0"/>
              <a:t>বের</a:t>
            </a:r>
            <a:r>
              <a:rPr lang="en-US" baseline="0" dirty="0" smtClean="0"/>
              <a:t> </a:t>
            </a:r>
            <a:r>
              <a:rPr lang="en-US" baseline="0" dirty="0" err="1" smtClean="0"/>
              <a:t>করে</a:t>
            </a:r>
            <a:r>
              <a:rPr lang="en-US" baseline="0" dirty="0" smtClean="0"/>
              <a:t> </a:t>
            </a:r>
            <a:r>
              <a:rPr lang="en-US" baseline="0" dirty="0" err="1" smtClean="0"/>
              <a:t>আনব</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C01D944-C4FA-44A8-A811-901AC78D5375}" type="slidenum">
              <a:rPr lang="en-US" smtClean="0"/>
              <a:pPr/>
              <a:t>4</a:t>
            </a:fld>
            <a:endParaRPr lang="en-US"/>
          </a:p>
        </p:txBody>
      </p:sp>
    </p:spTree>
    <p:extLst>
      <p:ext uri="{BB962C8B-B14F-4D97-AF65-F5344CB8AC3E}">
        <p14:creationId xmlns:p14="http://schemas.microsoft.com/office/powerpoint/2010/main" val="425334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১ </a:t>
            </a:r>
            <a:r>
              <a:rPr lang="en-US" dirty="0" err="1" smtClean="0"/>
              <a:t>মিনিটে</a:t>
            </a:r>
            <a:r>
              <a:rPr lang="en-US" dirty="0" smtClean="0"/>
              <a:t> </a:t>
            </a:r>
            <a:r>
              <a:rPr lang="en-US" dirty="0" err="1" smtClean="0"/>
              <a:t>লিখবে</a:t>
            </a:r>
            <a:r>
              <a:rPr lang="en-US" dirty="0" smtClean="0"/>
              <a:t> ও ১ </a:t>
            </a:r>
            <a:r>
              <a:rPr lang="en-US" dirty="0" err="1" smtClean="0"/>
              <a:t>মিনিটে</a:t>
            </a:r>
            <a:r>
              <a:rPr lang="en-US" dirty="0" smtClean="0"/>
              <a:t> </a:t>
            </a:r>
            <a:r>
              <a:rPr lang="en-US" dirty="0" err="1" smtClean="0"/>
              <a:t>মূল্যায়ণ</a:t>
            </a:r>
            <a:r>
              <a:rPr lang="en-US" dirty="0" smtClean="0"/>
              <a:t>। </a:t>
            </a:r>
          </a:p>
          <a:p>
            <a:endParaRPr lang="en-US" dirty="0"/>
          </a:p>
        </p:txBody>
      </p:sp>
      <p:sp>
        <p:nvSpPr>
          <p:cNvPr id="4" name="Slide Number Placeholder 3"/>
          <p:cNvSpPr>
            <a:spLocks noGrp="1"/>
          </p:cNvSpPr>
          <p:nvPr>
            <p:ph type="sldNum" sz="quarter" idx="10"/>
          </p:nvPr>
        </p:nvSpPr>
        <p:spPr/>
        <p:txBody>
          <a:bodyPr/>
          <a:lstStyle/>
          <a:p>
            <a:fld id="{E6945488-D394-4589-91BD-0F7ACFEE01DF}" type="slidenum">
              <a:rPr lang="en-US" smtClean="0"/>
              <a:t>8</a:t>
            </a:fld>
            <a:endParaRPr lang="en-US"/>
          </a:p>
        </p:txBody>
      </p:sp>
    </p:spTree>
    <p:extLst>
      <p:ext uri="{BB962C8B-B14F-4D97-AF65-F5344CB8AC3E}">
        <p14:creationId xmlns:p14="http://schemas.microsoft.com/office/powerpoint/2010/main" val="935326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২ </a:t>
            </a:r>
            <a:r>
              <a:rPr lang="en-US" dirty="0" err="1"/>
              <a:t>মিনিটে</a:t>
            </a:r>
            <a:r>
              <a:rPr lang="en-US" dirty="0"/>
              <a:t> </a:t>
            </a:r>
            <a:r>
              <a:rPr lang="en-US" dirty="0" err="1"/>
              <a:t>লিখবে</a:t>
            </a:r>
            <a:r>
              <a:rPr lang="en-US" dirty="0"/>
              <a:t> ও ১ </a:t>
            </a:r>
            <a:r>
              <a:rPr lang="en-US" dirty="0" err="1"/>
              <a:t>মিনিটে</a:t>
            </a:r>
            <a:r>
              <a:rPr lang="en-US" dirty="0"/>
              <a:t> </a:t>
            </a:r>
            <a:r>
              <a:rPr lang="en-US" dirty="0" err="1"/>
              <a:t>মূল্যায়ণ</a:t>
            </a:r>
            <a:r>
              <a:rPr lang="en-US" dirty="0"/>
              <a:t>। </a:t>
            </a:r>
          </a:p>
          <a:p>
            <a:endParaRPr lang="en-US" dirty="0"/>
          </a:p>
        </p:txBody>
      </p:sp>
      <p:sp>
        <p:nvSpPr>
          <p:cNvPr id="4" name="Slide Number Placeholder 3"/>
          <p:cNvSpPr>
            <a:spLocks noGrp="1"/>
          </p:cNvSpPr>
          <p:nvPr>
            <p:ph type="sldNum" sz="quarter" idx="5"/>
          </p:nvPr>
        </p:nvSpPr>
        <p:spPr/>
        <p:txBody>
          <a:bodyPr/>
          <a:lstStyle/>
          <a:p>
            <a:fld id="{6BBC07D0-BFB7-48FF-A40F-4F04D920152A}" type="slidenum">
              <a:rPr lang="en-US" smtClean="0"/>
              <a:t>11</a:t>
            </a:fld>
            <a:endParaRPr lang="en-US"/>
          </a:p>
        </p:txBody>
      </p:sp>
    </p:spTree>
    <p:extLst>
      <p:ext uri="{BB962C8B-B14F-4D97-AF65-F5344CB8AC3E}">
        <p14:creationId xmlns:p14="http://schemas.microsoft.com/office/powerpoint/2010/main" val="4232499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লেখক মুস্তাফা মনোয়ার  রচিত  ‘শিল্পকলার নানা দিক’ রচনাটিতে শিল্পকলা সম্পর্কে শিক্ষক শ্রেণিতে বলবেন।  ,যাতে শিক্ষার্থীদের পাঠটি বোধগম্য সহজ হবে এবং শিক্ষার্থীদের মধ্যে শৈল্পিক গুণের সৃজনশীল ক্ষমতা বৃদ্ধি পাবে, তারা  শিল্পের প্রাণ সম্পর্কে  ব্যাখ্যা করতে পারবে।</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D7BEC85-9D45-4A5E-B3F8-FF59CB96F719}" type="slidenum">
              <a:rPr lang="en-US" smtClean="0"/>
              <a:t>15</a:t>
            </a:fld>
            <a:endParaRPr lang="en-US"/>
          </a:p>
        </p:txBody>
      </p:sp>
    </p:spTree>
    <p:extLst>
      <p:ext uri="{BB962C8B-B14F-4D97-AF65-F5344CB8AC3E}">
        <p14:creationId xmlns:p14="http://schemas.microsoft.com/office/powerpoint/2010/main" val="3492481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7BEC85-9D45-4A5E-B3F8-FF59CB96F719}" type="slidenum">
              <a:rPr lang="en-US" smtClean="0"/>
              <a:t>16</a:t>
            </a:fld>
            <a:endParaRPr lang="en-US"/>
          </a:p>
        </p:txBody>
      </p:sp>
    </p:spTree>
    <p:extLst>
      <p:ext uri="{BB962C8B-B14F-4D97-AF65-F5344CB8AC3E}">
        <p14:creationId xmlns:p14="http://schemas.microsoft.com/office/powerpoint/2010/main" val="329879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লেখক মুস্তাফা মনোয়ার  রচিত  ‘শিল্পকলার নানা দিক’ রচনাটিতে শিল্পকলা সম্পর্কে শিক্ষক শ্রেণিতে বলবেন।  ,যাতে শিক্ষার্থীদের পাঠটি বোধগম্য সহজ হবে এবং শিক্ষার্থীদের মধ্যে শৈল্পিক গুণের সৃজনশীল ক্ষমতা বৃদ্ধি পাবে, তারা  শিল্পের প্রাণ সম্পর্কে  ব্যাখ্যা করতে পারবে।</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D7BEC85-9D45-4A5E-B3F8-FF59CB96F719}" type="slidenum">
              <a:rPr lang="en-US" smtClean="0"/>
              <a:t>17</a:t>
            </a:fld>
            <a:endParaRPr lang="en-US"/>
          </a:p>
        </p:txBody>
      </p:sp>
    </p:spTree>
    <p:extLst>
      <p:ext uri="{BB962C8B-B14F-4D97-AF65-F5344CB8AC3E}">
        <p14:creationId xmlns:p14="http://schemas.microsoft.com/office/powerpoint/2010/main" val="1895462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৩ </a:t>
            </a:r>
            <a:r>
              <a:rPr lang="en-US" dirty="0" err="1" smtClean="0"/>
              <a:t>মিনিটে</a:t>
            </a:r>
            <a:r>
              <a:rPr lang="en-US" dirty="0" smtClean="0"/>
              <a:t> </a:t>
            </a:r>
            <a:r>
              <a:rPr lang="en-US" dirty="0" err="1" smtClean="0"/>
              <a:t>লিখবে</a:t>
            </a:r>
            <a:r>
              <a:rPr lang="en-US" dirty="0" smtClean="0"/>
              <a:t> ও ২ </a:t>
            </a:r>
            <a:r>
              <a:rPr lang="en-US" dirty="0" err="1" smtClean="0"/>
              <a:t>মিনিটে</a:t>
            </a:r>
            <a:r>
              <a:rPr lang="en-US" dirty="0" smtClean="0"/>
              <a:t> </a:t>
            </a:r>
            <a:r>
              <a:rPr lang="en-US" dirty="0" err="1" smtClean="0"/>
              <a:t>মূল্যায়ণ</a:t>
            </a:r>
            <a:r>
              <a:rPr lang="en-US" dirty="0" smtClean="0"/>
              <a:t>। </a:t>
            </a:r>
          </a:p>
          <a:p>
            <a:endParaRPr lang="en-US" dirty="0"/>
          </a:p>
        </p:txBody>
      </p:sp>
      <p:sp>
        <p:nvSpPr>
          <p:cNvPr id="4" name="Slide Number Placeholder 3"/>
          <p:cNvSpPr>
            <a:spLocks noGrp="1"/>
          </p:cNvSpPr>
          <p:nvPr>
            <p:ph type="sldNum" sz="quarter" idx="10"/>
          </p:nvPr>
        </p:nvSpPr>
        <p:spPr/>
        <p:txBody>
          <a:bodyPr/>
          <a:lstStyle/>
          <a:p>
            <a:fld id="{E6945488-D394-4589-91BD-0F7ACFEE01DF}" type="slidenum">
              <a:rPr lang="en-US" smtClean="0"/>
              <a:t>18</a:t>
            </a:fld>
            <a:endParaRPr lang="en-US"/>
          </a:p>
        </p:txBody>
      </p:sp>
    </p:spTree>
    <p:extLst>
      <p:ext uri="{BB962C8B-B14F-4D97-AF65-F5344CB8AC3E}">
        <p14:creationId xmlns:p14="http://schemas.microsoft.com/office/powerpoint/2010/main" val="2475819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শিক্ষার্থীরা যে </a:t>
            </a:r>
            <a:r>
              <a:rPr lang="en-US" sz="1200" kern="1200" dirty="0" smtClean="0">
                <a:solidFill>
                  <a:schemeClr val="tx1"/>
                </a:solidFill>
                <a:effectLst/>
                <a:latin typeface="+mn-lt"/>
                <a:ea typeface="+mn-ea"/>
                <a:cs typeface="+mn-cs"/>
              </a:rPr>
              <a:t>Option</a:t>
            </a:r>
            <a:r>
              <a:rPr lang="bn-BD"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নিবে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শিক্ষক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সেই</a:t>
            </a:r>
            <a:r>
              <a:rPr lang="en-US" sz="1200" kern="1200" dirty="0" smtClean="0">
                <a:solidFill>
                  <a:schemeClr val="tx1"/>
                </a:solidFill>
                <a:effectLst/>
                <a:latin typeface="+mn-lt"/>
                <a:ea typeface="+mn-ea"/>
                <a:cs typeface="+mn-cs"/>
              </a:rPr>
              <a:t> Option </a:t>
            </a:r>
            <a:r>
              <a:rPr lang="en-US" sz="1200" kern="1200" dirty="0" err="1" smtClean="0">
                <a:solidFill>
                  <a:schemeClr val="tx1"/>
                </a:solidFill>
                <a:effectLst/>
                <a:latin typeface="+mn-lt"/>
                <a:ea typeface="+mn-ea"/>
                <a:cs typeface="+mn-cs"/>
              </a:rPr>
              <a:t>টিতে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ক্লিক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করবেন</a:t>
            </a:r>
            <a:r>
              <a:rPr lang="en-US" sz="1200" kern="1200" dirty="0" smtClean="0">
                <a:solidFill>
                  <a:schemeClr val="tx1"/>
                </a:solidFill>
                <a:effectLst/>
                <a:latin typeface="+mn-lt"/>
                <a:ea typeface="+mn-ea"/>
                <a:cs typeface="+mn-cs"/>
              </a:rPr>
              <a:t>।</a:t>
            </a:r>
            <a:r>
              <a:rPr lang="bn-BD" sz="1200" kern="1200" dirty="0" smtClean="0">
                <a:solidFill>
                  <a:schemeClr val="tx1"/>
                </a:solidFill>
                <a:effectLst/>
                <a:latin typeface="+mn-lt"/>
                <a:ea typeface="+mn-ea"/>
                <a:cs typeface="+mn-cs"/>
              </a:rPr>
              <a:t>শিক্ষক প্রয়োজনে মূল্যায়নের প্রশ্ন পরিবর্তন করে নিতে পারেন।</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20</a:t>
            </a:fld>
            <a:endParaRPr lang="en-US"/>
          </a:p>
        </p:txBody>
      </p:sp>
    </p:spTree>
    <p:extLst>
      <p:ext uri="{BB962C8B-B14F-4D97-AF65-F5344CB8AC3E}">
        <p14:creationId xmlns:p14="http://schemas.microsoft.com/office/powerpoint/2010/main" val="652793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শিক্ষার্থীরা যে </a:t>
            </a:r>
            <a:r>
              <a:rPr lang="en-US" sz="1200" kern="1200" dirty="0" smtClean="0">
                <a:solidFill>
                  <a:schemeClr val="tx1"/>
                </a:solidFill>
                <a:effectLst/>
                <a:latin typeface="+mn-lt"/>
                <a:ea typeface="+mn-ea"/>
                <a:cs typeface="+mn-cs"/>
              </a:rPr>
              <a:t>Option</a:t>
            </a:r>
            <a:r>
              <a:rPr lang="bn-BD"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নিবে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শিক্ষক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সেই</a:t>
            </a:r>
            <a:r>
              <a:rPr lang="en-US" sz="1200" kern="1200" dirty="0" smtClean="0">
                <a:solidFill>
                  <a:schemeClr val="tx1"/>
                </a:solidFill>
                <a:effectLst/>
                <a:latin typeface="+mn-lt"/>
                <a:ea typeface="+mn-ea"/>
                <a:cs typeface="+mn-cs"/>
              </a:rPr>
              <a:t> Option </a:t>
            </a:r>
            <a:r>
              <a:rPr lang="en-US" sz="1200" kern="1200" dirty="0" err="1" smtClean="0">
                <a:solidFill>
                  <a:schemeClr val="tx1"/>
                </a:solidFill>
                <a:effectLst/>
                <a:latin typeface="+mn-lt"/>
                <a:ea typeface="+mn-ea"/>
                <a:cs typeface="+mn-cs"/>
              </a:rPr>
              <a:t>টিতে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ক্লিক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করবেন</a:t>
            </a:r>
            <a:r>
              <a:rPr lang="en-US" sz="1200" kern="1200" dirty="0" smtClean="0">
                <a:solidFill>
                  <a:schemeClr val="tx1"/>
                </a:solidFill>
                <a:effectLst/>
                <a:latin typeface="+mn-lt"/>
                <a:ea typeface="+mn-ea"/>
                <a:cs typeface="+mn-cs"/>
              </a:rPr>
              <a:t>।</a:t>
            </a:r>
            <a:r>
              <a:rPr lang="bn-BD" sz="1200" kern="1200" dirty="0" smtClean="0">
                <a:solidFill>
                  <a:schemeClr val="tx1"/>
                </a:solidFill>
                <a:effectLst/>
                <a:latin typeface="+mn-lt"/>
                <a:ea typeface="+mn-ea"/>
                <a:cs typeface="+mn-cs"/>
              </a:rPr>
              <a:t>শিক্ষক প্রয়োজনে মূল্যায়নের প্রশ্ন পরিবর্তন করে নিতে পারেন।</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21</a:t>
            </a:fld>
            <a:endParaRPr lang="en-US"/>
          </a:p>
        </p:txBody>
      </p:sp>
    </p:spTree>
    <p:extLst>
      <p:ext uri="{BB962C8B-B14F-4D97-AF65-F5344CB8AC3E}">
        <p14:creationId xmlns:p14="http://schemas.microsoft.com/office/powerpoint/2010/main" val="4035038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600"/>
          </a:xfrm>
        </p:spPr>
        <p:txBody>
          <a:bodyPr anchor="b"/>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602038"/>
            <a:ext cx="8229600" cy="1655762"/>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DACE88-91AC-4DDB-8920-1CBE40F585E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48810-00EE-4833-AA95-81887A1704DE}" type="slidenum">
              <a:rPr lang="en-US" smtClean="0"/>
              <a:t>‹#›</a:t>
            </a:fld>
            <a:endParaRPr lang="en-US"/>
          </a:p>
        </p:txBody>
      </p:sp>
    </p:spTree>
    <p:extLst>
      <p:ext uri="{BB962C8B-B14F-4D97-AF65-F5344CB8AC3E}">
        <p14:creationId xmlns:p14="http://schemas.microsoft.com/office/powerpoint/2010/main" val="400546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DACE88-91AC-4DDB-8920-1CBE40F585E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48810-00EE-4833-AA95-81887A1704DE}" type="slidenum">
              <a:rPr lang="en-US" smtClean="0"/>
              <a:t>‹#›</a:t>
            </a:fld>
            <a:endParaRPr lang="en-US"/>
          </a:p>
        </p:txBody>
      </p:sp>
    </p:spTree>
    <p:extLst>
      <p:ext uri="{BB962C8B-B14F-4D97-AF65-F5344CB8AC3E}">
        <p14:creationId xmlns:p14="http://schemas.microsoft.com/office/powerpoint/2010/main" val="2473416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65125"/>
            <a:ext cx="236601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54380" y="365125"/>
            <a:ext cx="696087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DACE88-91AC-4DDB-8920-1CBE40F585E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48810-00EE-4833-AA95-81887A1704DE}" type="slidenum">
              <a:rPr lang="en-US" smtClean="0"/>
              <a:t>‹#›</a:t>
            </a:fld>
            <a:endParaRPr lang="en-US"/>
          </a:p>
        </p:txBody>
      </p:sp>
    </p:spTree>
    <p:extLst>
      <p:ext uri="{BB962C8B-B14F-4D97-AF65-F5344CB8AC3E}">
        <p14:creationId xmlns:p14="http://schemas.microsoft.com/office/powerpoint/2010/main" val="313695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DACE88-91AC-4DDB-8920-1CBE40F585E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48810-00EE-4833-AA95-81887A1704DE}" type="slidenum">
              <a:rPr lang="en-US" smtClean="0"/>
              <a:t>‹#›</a:t>
            </a:fld>
            <a:endParaRPr lang="en-US"/>
          </a:p>
        </p:txBody>
      </p:sp>
    </p:spTree>
    <p:extLst>
      <p:ext uri="{BB962C8B-B14F-4D97-AF65-F5344CB8AC3E}">
        <p14:creationId xmlns:p14="http://schemas.microsoft.com/office/powerpoint/2010/main" val="3771953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1709739"/>
            <a:ext cx="9464040" cy="2852737"/>
          </a:xfrm>
        </p:spPr>
        <p:txBody>
          <a:bodyPr anchor="b"/>
          <a:lstStyle>
            <a:lvl1pPr>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748665" y="4589464"/>
            <a:ext cx="9464040" cy="1500187"/>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DACE88-91AC-4DDB-8920-1CBE40F585E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48810-00EE-4833-AA95-81887A1704DE}" type="slidenum">
              <a:rPr lang="en-US" smtClean="0"/>
              <a:t>‹#›</a:t>
            </a:fld>
            <a:endParaRPr lang="en-US"/>
          </a:p>
        </p:txBody>
      </p:sp>
    </p:spTree>
    <p:extLst>
      <p:ext uri="{BB962C8B-B14F-4D97-AF65-F5344CB8AC3E}">
        <p14:creationId xmlns:p14="http://schemas.microsoft.com/office/powerpoint/2010/main" val="2762407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54380" y="1825625"/>
            <a:ext cx="466344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54980" y="1825625"/>
            <a:ext cx="466344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DACE88-91AC-4DDB-8920-1CBE40F585E9}"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48810-00EE-4833-AA95-81887A1704DE}" type="slidenum">
              <a:rPr lang="en-US" smtClean="0"/>
              <a:t>‹#›</a:t>
            </a:fld>
            <a:endParaRPr lang="en-US"/>
          </a:p>
        </p:txBody>
      </p:sp>
    </p:spTree>
    <p:extLst>
      <p:ext uri="{BB962C8B-B14F-4D97-AF65-F5344CB8AC3E}">
        <p14:creationId xmlns:p14="http://schemas.microsoft.com/office/powerpoint/2010/main" val="3063120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65126"/>
            <a:ext cx="946404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55810" y="1681163"/>
            <a:ext cx="4642008"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4" name="Content Placeholder 3"/>
          <p:cNvSpPr>
            <a:spLocks noGrp="1"/>
          </p:cNvSpPr>
          <p:nvPr>
            <p:ph sz="half" idx="2"/>
          </p:nvPr>
        </p:nvSpPr>
        <p:spPr>
          <a:xfrm>
            <a:off x="755810" y="2505075"/>
            <a:ext cx="464200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554980" y="1681163"/>
            <a:ext cx="4664869"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6" name="Content Placeholder 5"/>
          <p:cNvSpPr>
            <a:spLocks noGrp="1"/>
          </p:cNvSpPr>
          <p:nvPr>
            <p:ph sz="quarter" idx="4"/>
          </p:nvPr>
        </p:nvSpPr>
        <p:spPr>
          <a:xfrm>
            <a:off x="5554980" y="2505075"/>
            <a:ext cx="4664869"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DACE88-91AC-4DDB-8920-1CBE40F585E9}"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C48810-00EE-4833-AA95-81887A1704DE}" type="slidenum">
              <a:rPr lang="en-US" smtClean="0"/>
              <a:t>‹#›</a:t>
            </a:fld>
            <a:endParaRPr lang="en-US"/>
          </a:p>
        </p:txBody>
      </p:sp>
    </p:spTree>
    <p:extLst>
      <p:ext uri="{BB962C8B-B14F-4D97-AF65-F5344CB8AC3E}">
        <p14:creationId xmlns:p14="http://schemas.microsoft.com/office/powerpoint/2010/main" val="2269758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DACE88-91AC-4DDB-8920-1CBE40F585E9}"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C48810-00EE-4833-AA95-81887A1704DE}" type="slidenum">
              <a:rPr lang="en-US" smtClean="0"/>
              <a:t>‹#›</a:t>
            </a:fld>
            <a:endParaRPr lang="en-US"/>
          </a:p>
        </p:txBody>
      </p:sp>
    </p:spTree>
    <p:extLst>
      <p:ext uri="{BB962C8B-B14F-4D97-AF65-F5344CB8AC3E}">
        <p14:creationId xmlns:p14="http://schemas.microsoft.com/office/powerpoint/2010/main" val="3368650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ACE88-91AC-4DDB-8920-1CBE40F585E9}"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C48810-00EE-4833-AA95-81887A1704DE}" type="slidenum">
              <a:rPr lang="en-US" smtClean="0"/>
              <a:t>‹#›</a:t>
            </a:fld>
            <a:endParaRPr lang="en-US"/>
          </a:p>
        </p:txBody>
      </p:sp>
    </p:spTree>
    <p:extLst>
      <p:ext uri="{BB962C8B-B14F-4D97-AF65-F5344CB8AC3E}">
        <p14:creationId xmlns:p14="http://schemas.microsoft.com/office/powerpoint/2010/main" val="2629403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smtClean="0"/>
              <a:t>Click to edit Master title style</a:t>
            </a:r>
            <a:endParaRPr lang="en-US" dirty="0"/>
          </a:p>
        </p:txBody>
      </p:sp>
      <p:sp>
        <p:nvSpPr>
          <p:cNvPr id="3" name="Content Placeholder 2"/>
          <p:cNvSpPr>
            <a:spLocks noGrp="1"/>
          </p:cNvSpPr>
          <p:nvPr>
            <p:ph idx="1"/>
          </p:nvPr>
        </p:nvSpPr>
        <p:spPr>
          <a:xfrm>
            <a:off x="4664869" y="987426"/>
            <a:ext cx="555498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DACE88-91AC-4DDB-8920-1CBE40F585E9}"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48810-00EE-4833-AA95-81887A1704DE}" type="slidenum">
              <a:rPr lang="en-US" smtClean="0"/>
              <a:t>‹#›</a:t>
            </a:fld>
            <a:endParaRPr lang="en-US"/>
          </a:p>
        </p:txBody>
      </p:sp>
    </p:spTree>
    <p:extLst>
      <p:ext uri="{BB962C8B-B14F-4D97-AF65-F5344CB8AC3E}">
        <p14:creationId xmlns:p14="http://schemas.microsoft.com/office/powerpoint/2010/main" val="1215726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664869" y="987426"/>
            <a:ext cx="5554980" cy="4873625"/>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smtClean="0"/>
              <a:t>Click icon to add picture</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DACE88-91AC-4DDB-8920-1CBE40F585E9}"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48810-00EE-4833-AA95-81887A1704DE}" type="slidenum">
              <a:rPr lang="en-US" smtClean="0"/>
              <a:t>‹#›</a:t>
            </a:fld>
            <a:endParaRPr lang="en-US"/>
          </a:p>
        </p:txBody>
      </p:sp>
    </p:spTree>
    <p:extLst>
      <p:ext uri="{BB962C8B-B14F-4D97-AF65-F5344CB8AC3E}">
        <p14:creationId xmlns:p14="http://schemas.microsoft.com/office/powerpoint/2010/main" val="3774597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65126"/>
            <a:ext cx="946404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54380" y="1825625"/>
            <a:ext cx="946404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4380" y="6356351"/>
            <a:ext cx="2468880" cy="365125"/>
          </a:xfrm>
          <a:prstGeom prst="rect">
            <a:avLst/>
          </a:prstGeom>
        </p:spPr>
        <p:txBody>
          <a:bodyPr vert="horz" lIns="91440" tIns="45720" rIns="91440" bIns="45720" rtlCol="0" anchor="ctr"/>
          <a:lstStyle>
            <a:lvl1pPr algn="l">
              <a:defRPr sz="1080">
                <a:solidFill>
                  <a:schemeClr val="tx1">
                    <a:tint val="75000"/>
                  </a:schemeClr>
                </a:solidFill>
              </a:defRPr>
            </a:lvl1pPr>
          </a:lstStyle>
          <a:p>
            <a:fld id="{C764DE79-268F-4C1A-8933-263129D2AF90}" type="datetimeFigureOut">
              <a:rPr lang="en-US" smtClean="0"/>
              <a:t>12/4/2020</a:t>
            </a:fld>
            <a:endParaRPr lang="en-US" dirty="0"/>
          </a:p>
        </p:txBody>
      </p:sp>
      <p:sp>
        <p:nvSpPr>
          <p:cNvPr id="5" name="Footer Placeholder 4"/>
          <p:cNvSpPr>
            <a:spLocks noGrp="1"/>
          </p:cNvSpPr>
          <p:nvPr>
            <p:ph type="ftr" sz="quarter" idx="3"/>
          </p:nvPr>
        </p:nvSpPr>
        <p:spPr>
          <a:xfrm>
            <a:off x="3634740" y="6356351"/>
            <a:ext cx="370332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49540" y="6356351"/>
            <a:ext cx="2468880" cy="365125"/>
          </a:xfrm>
          <a:prstGeom prst="rect">
            <a:avLst/>
          </a:prstGeom>
        </p:spPr>
        <p:txBody>
          <a:bodyPr vert="horz" lIns="91440" tIns="45720" rIns="91440" bIns="45720" rtlCol="0" anchor="ctr"/>
          <a:lstStyle>
            <a:lvl1pPr algn="r">
              <a:defRPr sz="1080">
                <a:solidFill>
                  <a:schemeClr val="tx1">
                    <a:tint val="75000"/>
                  </a:schemeClr>
                </a:solidFill>
              </a:defRPr>
            </a:lvl1pPr>
          </a:lstStyle>
          <a:p>
            <a:fld id="{48F63A3B-78C7-47BE-AE5E-E10140E04643}" type="slidenum">
              <a:rPr lang="en-US" smtClean="0"/>
              <a:t>‹#›</a:t>
            </a:fld>
            <a:endParaRPr lang="en-US" dirty="0"/>
          </a:p>
        </p:txBody>
      </p:sp>
      <p:sp>
        <p:nvSpPr>
          <p:cNvPr id="7" name="Rectangle 6"/>
          <p:cNvSpPr/>
          <p:nvPr userDrawn="1"/>
        </p:nvSpPr>
        <p:spPr>
          <a:xfrm>
            <a:off x="0" y="0"/>
            <a:ext cx="10972800" cy="6858000"/>
          </a:xfrm>
          <a:prstGeom prst="rect">
            <a:avLst/>
          </a:prstGeom>
          <a:blipFill>
            <a:blip r:embed="rId1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sp>
        <p:nvSpPr>
          <p:cNvPr id="8" name="Rectangle 7"/>
          <p:cNvSpPr/>
          <p:nvPr userDrawn="1"/>
        </p:nvSpPr>
        <p:spPr>
          <a:xfrm>
            <a:off x="137160" y="165100"/>
            <a:ext cx="10687050" cy="654050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sp>
        <p:nvSpPr>
          <p:cNvPr id="9" name="Rectangle 8"/>
          <p:cNvSpPr/>
          <p:nvPr userDrawn="1"/>
        </p:nvSpPr>
        <p:spPr>
          <a:xfrm>
            <a:off x="297181" y="304800"/>
            <a:ext cx="10378440" cy="6267450"/>
          </a:xfrm>
          <a:prstGeom prst="rect">
            <a:avLst/>
          </a:prstGeom>
          <a:solidFill>
            <a:schemeClr val="bg1"/>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p>
        </p:txBody>
      </p:sp>
      <p:sp>
        <p:nvSpPr>
          <p:cNvPr id="10" name="Freeform 9"/>
          <p:cNvSpPr/>
          <p:nvPr userDrawn="1"/>
        </p:nvSpPr>
        <p:spPr>
          <a:xfrm>
            <a:off x="68581" y="152400"/>
            <a:ext cx="685800" cy="723900"/>
          </a:xfrm>
          <a:custGeom>
            <a:avLst/>
            <a:gdLst>
              <a:gd name="connsiteX0" fmla="*/ 558076 w 1143000"/>
              <a:gd name="connsiteY0" fmla="*/ 851371 h 1409700"/>
              <a:gd name="connsiteX1" fmla="*/ 540238 w 1143000"/>
              <a:gd name="connsiteY1" fmla="*/ 877498 h 1409700"/>
              <a:gd name="connsiteX2" fmla="*/ 330200 w 1143000"/>
              <a:gd name="connsiteY2" fmla="*/ 990600 h 1409700"/>
              <a:gd name="connsiteX3" fmla="*/ 293340 w 1143000"/>
              <a:gd name="connsiteY3" fmla="*/ 985026 h 1409700"/>
              <a:gd name="connsiteX4" fmla="*/ 293888 w 1143000"/>
              <a:gd name="connsiteY4" fmla="*/ 994332 h 1409700"/>
              <a:gd name="connsiteX5" fmla="*/ 520700 w 1143000"/>
              <a:gd name="connsiteY5" fmla="*/ 1311016 h 1409700"/>
              <a:gd name="connsiteX6" fmla="*/ 734022 w 1143000"/>
              <a:gd name="connsiteY6" fmla="*/ 1068781 h 1409700"/>
              <a:gd name="connsiteX7" fmla="*/ 742292 w 1143000"/>
              <a:gd name="connsiteY7" fmla="*/ 1023143 h 1409700"/>
              <a:gd name="connsiteX8" fmla="*/ 684271 w 1143000"/>
              <a:gd name="connsiteY8" fmla="*/ 996127 h 1409700"/>
              <a:gd name="connsiteX9" fmla="*/ 579314 w 1143000"/>
              <a:gd name="connsiteY9" fmla="*/ 889980 h 1409700"/>
              <a:gd name="connsiteX10" fmla="*/ 653973 w 1143000"/>
              <a:gd name="connsiteY10" fmla="*/ 590933 h 1409700"/>
              <a:gd name="connsiteX11" fmla="*/ 653692 w 1143000"/>
              <a:gd name="connsiteY11" fmla="*/ 595120 h 1409700"/>
              <a:gd name="connsiteX12" fmla="*/ 637496 w 1143000"/>
              <a:gd name="connsiteY12" fmla="*/ 676914 h 1409700"/>
              <a:gd name="connsiteX13" fmla="*/ 615283 w 1143000"/>
              <a:gd name="connsiteY13" fmla="*/ 744015 h 1409700"/>
              <a:gd name="connsiteX14" fmla="*/ 620823 w 1143000"/>
              <a:gd name="connsiteY14" fmla="*/ 761502 h 1409700"/>
              <a:gd name="connsiteX15" fmla="*/ 722683 w 1143000"/>
              <a:gd name="connsiteY15" fmla="*/ 905198 h 1409700"/>
              <a:gd name="connsiteX16" fmla="*/ 751845 w 1143000"/>
              <a:gd name="connsiteY16" fmla="*/ 920706 h 1409700"/>
              <a:gd name="connsiteX17" fmla="*/ 752216 w 1143000"/>
              <a:gd name="connsiteY17" fmla="*/ 914400 h 1409700"/>
              <a:gd name="connsiteX18" fmla="*/ 684407 w 1143000"/>
              <a:gd name="connsiteY18" fmla="*/ 633950 h 1409700"/>
              <a:gd name="connsiteX19" fmla="*/ 483700 w 1143000"/>
              <a:gd name="connsiteY19" fmla="*/ 523377 h 1409700"/>
              <a:gd name="connsiteX20" fmla="*/ 479718 w 1143000"/>
              <a:gd name="connsiteY20" fmla="*/ 523979 h 1409700"/>
              <a:gd name="connsiteX21" fmla="*/ 293888 w 1143000"/>
              <a:gd name="connsiteY21" fmla="*/ 834468 h 1409700"/>
              <a:gd name="connsiteX22" fmla="*/ 290906 w 1143000"/>
              <a:gd name="connsiteY22" fmla="*/ 885130 h 1409700"/>
              <a:gd name="connsiteX23" fmla="*/ 330200 w 1143000"/>
              <a:gd name="connsiteY23" fmla="*/ 891916 h 1409700"/>
              <a:gd name="connsiteX24" fmla="*/ 477466 w 1143000"/>
              <a:gd name="connsiteY24" fmla="*/ 801348 h 1409700"/>
              <a:gd name="connsiteX25" fmla="*/ 510088 w 1143000"/>
              <a:gd name="connsiteY25" fmla="*/ 736797 h 1409700"/>
              <a:gd name="connsiteX26" fmla="*/ 508549 w 1143000"/>
              <a:gd name="connsiteY26" fmla="*/ 732543 h 1409700"/>
              <a:gd name="connsiteX27" fmla="*/ 482600 w 1143000"/>
              <a:gd name="connsiteY27" fmla="*/ 539750 h 1409700"/>
              <a:gd name="connsiteX28" fmla="*/ 812800 w 1143000"/>
              <a:gd name="connsiteY28" fmla="*/ 143134 h 1409700"/>
              <a:gd name="connsiteX29" fmla="*/ 649093 w 1143000"/>
              <a:gd name="connsiteY29" fmla="*/ 259300 h 1409700"/>
              <a:gd name="connsiteX30" fmla="*/ 631550 w 1143000"/>
              <a:gd name="connsiteY30" fmla="*/ 295725 h 1409700"/>
              <a:gd name="connsiteX31" fmla="*/ 637496 w 1143000"/>
              <a:gd name="connsiteY31" fmla="*/ 313686 h 1409700"/>
              <a:gd name="connsiteX32" fmla="*/ 653692 w 1143000"/>
              <a:gd name="connsiteY32" fmla="*/ 395480 h 1409700"/>
              <a:gd name="connsiteX33" fmla="*/ 658396 w 1143000"/>
              <a:gd name="connsiteY33" fmla="*/ 465487 h 1409700"/>
              <a:gd name="connsiteX34" fmla="*/ 705318 w 1143000"/>
              <a:gd name="connsiteY34" fmla="*/ 503689 h 1409700"/>
              <a:gd name="connsiteX35" fmla="*/ 850900 w 1143000"/>
              <a:gd name="connsiteY35" fmla="*/ 914400 h 1409700"/>
              <a:gd name="connsiteX36" fmla="*/ 849854 w 1143000"/>
              <a:gd name="connsiteY36" fmla="*/ 929967 h 1409700"/>
              <a:gd name="connsiteX37" fmla="*/ 859459 w 1143000"/>
              <a:gd name="connsiteY37" fmla="*/ 928308 h 1409700"/>
              <a:gd name="connsiteX38" fmla="*/ 1044316 w 1143000"/>
              <a:gd name="connsiteY38" fmla="*/ 539750 h 1409700"/>
              <a:gd name="connsiteX39" fmla="*/ 812800 w 1143000"/>
              <a:gd name="connsiteY39" fmla="*/ 143134 h 1409700"/>
              <a:gd name="connsiteX40" fmla="*/ 330200 w 1143000"/>
              <a:gd name="connsiteY40" fmla="*/ 98684 h 1409700"/>
              <a:gd name="connsiteX41" fmla="*/ 98684 w 1143000"/>
              <a:gd name="connsiteY41" fmla="*/ 495300 h 1409700"/>
              <a:gd name="connsiteX42" fmla="*/ 166493 w 1143000"/>
              <a:gd name="connsiteY42" fmla="*/ 775750 h 1409700"/>
              <a:gd name="connsiteX43" fmla="*/ 196927 w 1143000"/>
              <a:gd name="connsiteY43" fmla="*/ 818767 h 1409700"/>
              <a:gd name="connsiteX44" fmla="*/ 197209 w 1143000"/>
              <a:gd name="connsiteY44" fmla="*/ 814580 h 1409700"/>
              <a:gd name="connsiteX45" fmla="*/ 462249 w 1143000"/>
              <a:gd name="connsiteY45" fmla="*/ 426836 h 1409700"/>
              <a:gd name="connsiteX46" fmla="*/ 492857 w 1143000"/>
              <a:gd name="connsiteY46" fmla="*/ 422785 h 1409700"/>
              <a:gd name="connsiteX47" fmla="*/ 508549 w 1143000"/>
              <a:gd name="connsiteY47" fmla="*/ 346957 h 1409700"/>
              <a:gd name="connsiteX48" fmla="*/ 528622 w 1143000"/>
              <a:gd name="connsiteY48" fmla="*/ 291485 h 1409700"/>
              <a:gd name="connsiteX49" fmla="*/ 528199 w 1143000"/>
              <a:gd name="connsiteY49" fmla="*/ 289640 h 1409700"/>
              <a:gd name="connsiteX50" fmla="*/ 330200 w 1143000"/>
              <a:gd name="connsiteY50" fmla="*/ 98684 h 1409700"/>
              <a:gd name="connsiteX51" fmla="*/ 330200 w 1143000"/>
              <a:gd name="connsiteY51" fmla="*/ 0 h 1409700"/>
              <a:gd name="connsiteX52" fmla="*/ 579880 w 1143000"/>
              <a:gd name="connsiteY52" fmla="*/ 171163 h 1409700"/>
              <a:gd name="connsiteX53" fmla="*/ 585238 w 1143000"/>
              <a:gd name="connsiteY53" fmla="*/ 182187 h 1409700"/>
              <a:gd name="connsiteX54" fmla="*/ 628182 w 1143000"/>
              <a:gd name="connsiteY54" fmla="*/ 129039 h 1409700"/>
              <a:gd name="connsiteX55" fmla="*/ 812800 w 1143000"/>
              <a:gd name="connsiteY55" fmla="*/ 44450 h 1409700"/>
              <a:gd name="connsiteX56" fmla="*/ 1143000 w 1143000"/>
              <a:gd name="connsiteY56" fmla="*/ 539750 h 1409700"/>
              <a:gd name="connsiteX57" fmla="*/ 879347 w 1143000"/>
              <a:gd name="connsiteY57" fmla="*/ 1024987 h 1409700"/>
              <a:gd name="connsiteX58" fmla="*/ 840756 w 1143000"/>
              <a:gd name="connsiteY58" fmla="*/ 1030823 h 1409700"/>
              <a:gd name="connsiteX59" fmla="*/ 824951 w 1143000"/>
              <a:gd name="connsiteY59" fmla="*/ 1107193 h 1409700"/>
              <a:gd name="connsiteX60" fmla="*/ 520700 w 1143000"/>
              <a:gd name="connsiteY60" fmla="*/ 1409700 h 1409700"/>
              <a:gd name="connsiteX61" fmla="*/ 197209 w 1143000"/>
              <a:gd name="connsiteY61" fmla="*/ 1014220 h 1409700"/>
              <a:gd name="connsiteX62" fmla="*/ 192504 w 1143000"/>
              <a:gd name="connsiteY62" fmla="*/ 944213 h 1409700"/>
              <a:gd name="connsiteX63" fmla="*/ 145582 w 1143000"/>
              <a:gd name="connsiteY63" fmla="*/ 906011 h 1409700"/>
              <a:gd name="connsiteX64" fmla="*/ 0 w 1143000"/>
              <a:gd name="connsiteY64" fmla="*/ 495300 h 1409700"/>
              <a:gd name="connsiteX65" fmla="*/ 330200 w 1143000"/>
              <a:gd name="connsiteY65"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143000" h="1409700">
                <a:moveTo>
                  <a:pt x="558076" y="851371"/>
                </a:moveTo>
                <a:lnTo>
                  <a:pt x="540238" y="877498"/>
                </a:lnTo>
                <a:cubicBezTo>
                  <a:pt x="483160" y="948155"/>
                  <a:pt x="409984" y="990600"/>
                  <a:pt x="330200" y="990600"/>
                </a:cubicBezTo>
                <a:lnTo>
                  <a:pt x="293340" y="985026"/>
                </a:lnTo>
                <a:lnTo>
                  <a:pt x="293888" y="994332"/>
                </a:lnTo>
                <a:cubicBezTo>
                  <a:pt x="315476" y="1175063"/>
                  <a:pt x="408820" y="1311016"/>
                  <a:pt x="520700" y="1311016"/>
                </a:cubicBezTo>
                <a:cubicBezTo>
                  <a:pt x="616597" y="1311016"/>
                  <a:pt x="698876" y="1211132"/>
                  <a:pt x="734022" y="1068781"/>
                </a:cubicBezTo>
                <a:lnTo>
                  <a:pt x="742292" y="1023143"/>
                </a:lnTo>
                <a:lnTo>
                  <a:pt x="684271" y="996127"/>
                </a:lnTo>
                <a:cubicBezTo>
                  <a:pt x="644767" y="971063"/>
                  <a:pt x="609191" y="934796"/>
                  <a:pt x="579314" y="889980"/>
                </a:cubicBezTo>
                <a:close/>
                <a:moveTo>
                  <a:pt x="653973" y="590933"/>
                </a:moveTo>
                <a:lnTo>
                  <a:pt x="653692" y="595120"/>
                </a:lnTo>
                <a:cubicBezTo>
                  <a:pt x="649843" y="623333"/>
                  <a:pt x="644395" y="650672"/>
                  <a:pt x="637496" y="676914"/>
                </a:cubicBezTo>
                <a:lnTo>
                  <a:pt x="615283" y="744015"/>
                </a:lnTo>
                <a:lnTo>
                  <a:pt x="620823" y="761502"/>
                </a:lnTo>
                <a:cubicBezTo>
                  <a:pt x="645786" y="824802"/>
                  <a:pt x="681136" y="875093"/>
                  <a:pt x="722683" y="905198"/>
                </a:cubicBezTo>
                <a:lnTo>
                  <a:pt x="751845" y="920706"/>
                </a:lnTo>
                <a:lnTo>
                  <a:pt x="752216" y="914400"/>
                </a:lnTo>
                <a:cubicBezTo>
                  <a:pt x="752216" y="804878"/>
                  <a:pt x="726303" y="705724"/>
                  <a:pt x="684407" y="633950"/>
                </a:cubicBezTo>
                <a:close/>
                <a:moveTo>
                  <a:pt x="483700" y="523377"/>
                </a:moveTo>
                <a:lnTo>
                  <a:pt x="479718" y="523979"/>
                </a:lnTo>
                <a:cubicBezTo>
                  <a:pt x="386605" y="552472"/>
                  <a:pt x="312777" y="676328"/>
                  <a:pt x="293888" y="834468"/>
                </a:cubicBezTo>
                <a:lnTo>
                  <a:pt x="290906" y="885130"/>
                </a:lnTo>
                <a:lnTo>
                  <a:pt x="330200" y="891916"/>
                </a:lnTo>
                <a:cubicBezTo>
                  <a:pt x="386140" y="891916"/>
                  <a:pt x="437446" y="857928"/>
                  <a:pt x="477466" y="801348"/>
                </a:cubicBezTo>
                <a:lnTo>
                  <a:pt x="510088" y="736797"/>
                </a:lnTo>
                <a:lnTo>
                  <a:pt x="508549" y="732543"/>
                </a:lnTo>
                <a:cubicBezTo>
                  <a:pt x="491840" y="673286"/>
                  <a:pt x="482600" y="608137"/>
                  <a:pt x="482600" y="539750"/>
                </a:cubicBezTo>
                <a:close/>
                <a:moveTo>
                  <a:pt x="812800" y="143134"/>
                </a:moveTo>
                <a:cubicBezTo>
                  <a:pt x="748869" y="143134"/>
                  <a:pt x="690990" y="187527"/>
                  <a:pt x="649093" y="259300"/>
                </a:cubicBezTo>
                <a:lnTo>
                  <a:pt x="631550" y="295725"/>
                </a:lnTo>
                <a:lnTo>
                  <a:pt x="637496" y="313686"/>
                </a:lnTo>
                <a:cubicBezTo>
                  <a:pt x="644395" y="339928"/>
                  <a:pt x="649843" y="367267"/>
                  <a:pt x="653692" y="395480"/>
                </a:cubicBezTo>
                <a:lnTo>
                  <a:pt x="658396" y="465487"/>
                </a:lnTo>
                <a:lnTo>
                  <a:pt x="705318" y="503689"/>
                </a:lnTo>
                <a:cubicBezTo>
                  <a:pt x="793152" y="592698"/>
                  <a:pt x="850900" y="743433"/>
                  <a:pt x="850900" y="914400"/>
                </a:cubicBezTo>
                <a:lnTo>
                  <a:pt x="849854" y="929967"/>
                </a:lnTo>
                <a:lnTo>
                  <a:pt x="859459" y="928308"/>
                </a:lnTo>
                <a:cubicBezTo>
                  <a:pt x="964957" y="891325"/>
                  <a:pt x="1044316" y="731414"/>
                  <a:pt x="1044316" y="539750"/>
                </a:cubicBezTo>
                <a:cubicBezTo>
                  <a:pt x="1044316" y="320705"/>
                  <a:pt x="940663" y="143134"/>
                  <a:pt x="812800" y="143134"/>
                </a:cubicBezTo>
                <a:close/>
                <a:moveTo>
                  <a:pt x="330200" y="98684"/>
                </a:moveTo>
                <a:cubicBezTo>
                  <a:pt x="202337" y="98684"/>
                  <a:pt x="98684" y="276255"/>
                  <a:pt x="98684" y="495300"/>
                </a:cubicBezTo>
                <a:cubicBezTo>
                  <a:pt x="98684" y="604823"/>
                  <a:pt x="124597" y="703977"/>
                  <a:pt x="166493" y="775750"/>
                </a:cubicBezTo>
                <a:lnTo>
                  <a:pt x="196927" y="818767"/>
                </a:lnTo>
                <a:lnTo>
                  <a:pt x="197209" y="814580"/>
                </a:lnTo>
                <a:cubicBezTo>
                  <a:pt x="224150" y="617092"/>
                  <a:pt x="329447" y="462419"/>
                  <a:pt x="462249" y="426836"/>
                </a:cubicBezTo>
                <a:lnTo>
                  <a:pt x="492857" y="422785"/>
                </a:lnTo>
                <a:lnTo>
                  <a:pt x="508549" y="346957"/>
                </a:lnTo>
                <a:lnTo>
                  <a:pt x="528622" y="291485"/>
                </a:lnTo>
                <a:lnTo>
                  <a:pt x="528199" y="289640"/>
                </a:lnTo>
                <a:cubicBezTo>
                  <a:pt x="487594" y="175158"/>
                  <a:pt x="414110" y="98684"/>
                  <a:pt x="330200" y="98684"/>
                </a:cubicBezTo>
                <a:close/>
                <a:moveTo>
                  <a:pt x="330200" y="0"/>
                </a:moveTo>
                <a:cubicBezTo>
                  <a:pt x="429930" y="0"/>
                  <a:pt x="519334" y="66320"/>
                  <a:pt x="579880" y="171163"/>
                </a:cubicBezTo>
                <a:lnTo>
                  <a:pt x="585238" y="182187"/>
                </a:lnTo>
                <a:lnTo>
                  <a:pt x="628182" y="129039"/>
                </a:lnTo>
                <a:cubicBezTo>
                  <a:pt x="680883" y="75634"/>
                  <a:pt x="744414" y="44450"/>
                  <a:pt x="812800" y="44450"/>
                </a:cubicBezTo>
                <a:cubicBezTo>
                  <a:pt x="995164" y="44450"/>
                  <a:pt x="1143000" y="266203"/>
                  <a:pt x="1143000" y="539750"/>
                </a:cubicBezTo>
                <a:cubicBezTo>
                  <a:pt x="1143000" y="779104"/>
                  <a:pt x="1029813" y="978803"/>
                  <a:pt x="879347" y="1024987"/>
                </a:cubicBezTo>
                <a:lnTo>
                  <a:pt x="840756" y="1030823"/>
                </a:lnTo>
                <a:lnTo>
                  <a:pt x="824951" y="1107193"/>
                </a:lnTo>
                <a:cubicBezTo>
                  <a:pt x="774824" y="1284964"/>
                  <a:pt x="657473" y="1409700"/>
                  <a:pt x="520700" y="1409700"/>
                </a:cubicBezTo>
                <a:cubicBezTo>
                  <a:pt x="361132" y="1409700"/>
                  <a:pt x="227999" y="1239920"/>
                  <a:pt x="197209" y="1014220"/>
                </a:cubicBezTo>
                <a:lnTo>
                  <a:pt x="192504" y="944213"/>
                </a:lnTo>
                <a:lnTo>
                  <a:pt x="145582" y="906011"/>
                </a:lnTo>
                <a:cubicBezTo>
                  <a:pt x="57748" y="817002"/>
                  <a:pt x="0" y="666267"/>
                  <a:pt x="0" y="495300"/>
                </a:cubicBezTo>
                <a:cubicBezTo>
                  <a:pt x="0" y="221753"/>
                  <a:pt x="147836" y="0"/>
                  <a:pt x="330200" y="0"/>
                </a:cubicBezTo>
                <a:close/>
              </a:path>
            </a:pathLst>
          </a:custGeom>
          <a:solidFill>
            <a:srgbClr val="FFFF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solidFill>
                <a:schemeClr val="tx1"/>
              </a:solidFill>
            </a:endParaRPr>
          </a:p>
        </p:txBody>
      </p:sp>
      <p:sp>
        <p:nvSpPr>
          <p:cNvPr id="11" name="Freeform 10"/>
          <p:cNvSpPr/>
          <p:nvPr userDrawn="1"/>
        </p:nvSpPr>
        <p:spPr>
          <a:xfrm>
            <a:off x="10229851" y="6086475"/>
            <a:ext cx="662940" cy="685800"/>
          </a:xfrm>
          <a:custGeom>
            <a:avLst/>
            <a:gdLst>
              <a:gd name="connsiteX0" fmla="*/ 558076 w 1143000"/>
              <a:gd name="connsiteY0" fmla="*/ 851371 h 1409700"/>
              <a:gd name="connsiteX1" fmla="*/ 540238 w 1143000"/>
              <a:gd name="connsiteY1" fmla="*/ 877498 h 1409700"/>
              <a:gd name="connsiteX2" fmla="*/ 330200 w 1143000"/>
              <a:gd name="connsiteY2" fmla="*/ 990600 h 1409700"/>
              <a:gd name="connsiteX3" fmla="*/ 293340 w 1143000"/>
              <a:gd name="connsiteY3" fmla="*/ 985026 h 1409700"/>
              <a:gd name="connsiteX4" fmla="*/ 293888 w 1143000"/>
              <a:gd name="connsiteY4" fmla="*/ 994332 h 1409700"/>
              <a:gd name="connsiteX5" fmla="*/ 520700 w 1143000"/>
              <a:gd name="connsiteY5" fmla="*/ 1311016 h 1409700"/>
              <a:gd name="connsiteX6" fmla="*/ 734022 w 1143000"/>
              <a:gd name="connsiteY6" fmla="*/ 1068781 h 1409700"/>
              <a:gd name="connsiteX7" fmla="*/ 742292 w 1143000"/>
              <a:gd name="connsiteY7" fmla="*/ 1023143 h 1409700"/>
              <a:gd name="connsiteX8" fmla="*/ 684271 w 1143000"/>
              <a:gd name="connsiteY8" fmla="*/ 996127 h 1409700"/>
              <a:gd name="connsiteX9" fmla="*/ 579314 w 1143000"/>
              <a:gd name="connsiteY9" fmla="*/ 889980 h 1409700"/>
              <a:gd name="connsiteX10" fmla="*/ 653973 w 1143000"/>
              <a:gd name="connsiteY10" fmla="*/ 590933 h 1409700"/>
              <a:gd name="connsiteX11" fmla="*/ 653692 w 1143000"/>
              <a:gd name="connsiteY11" fmla="*/ 595120 h 1409700"/>
              <a:gd name="connsiteX12" fmla="*/ 637496 w 1143000"/>
              <a:gd name="connsiteY12" fmla="*/ 676914 h 1409700"/>
              <a:gd name="connsiteX13" fmla="*/ 615283 w 1143000"/>
              <a:gd name="connsiteY13" fmla="*/ 744015 h 1409700"/>
              <a:gd name="connsiteX14" fmla="*/ 620823 w 1143000"/>
              <a:gd name="connsiteY14" fmla="*/ 761502 h 1409700"/>
              <a:gd name="connsiteX15" fmla="*/ 722683 w 1143000"/>
              <a:gd name="connsiteY15" fmla="*/ 905198 h 1409700"/>
              <a:gd name="connsiteX16" fmla="*/ 751845 w 1143000"/>
              <a:gd name="connsiteY16" fmla="*/ 920706 h 1409700"/>
              <a:gd name="connsiteX17" fmla="*/ 752216 w 1143000"/>
              <a:gd name="connsiteY17" fmla="*/ 914400 h 1409700"/>
              <a:gd name="connsiteX18" fmla="*/ 684407 w 1143000"/>
              <a:gd name="connsiteY18" fmla="*/ 633950 h 1409700"/>
              <a:gd name="connsiteX19" fmla="*/ 483700 w 1143000"/>
              <a:gd name="connsiteY19" fmla="*/ 523377 h 1409700"/>
              <a:gd name="connsiteX20" fmla="*/ 479718 w 1143000"/>
              <a:gd name="connsiteY20" fmla="*/ 523979 h 1409700"/>
              <a:gd name="connsiteX21" fmla="*/ 293888 w 1143000"/>
              <a:gd name="connsiteY21" fmla="*/ 834468 h 1409700"/>
              <a:gd name="connsiteX22" fmla="*/ 290906 w 1143000"/>
              <a:gd name="connsiteY22" fmla="*/ 885130 h 1409700"/>
              <a:gd name="connsiteX23" fmla="*/ 330200 w 1143000"/>
              <a:gd name="connsiteY23" fmla="*/ 891916 h 1409700"/>
              <a:gd name="connsiteX24" fmla="*/ 477466 w 1143000"/>
              <a:gd name="connsiteY24" fmla="*/ 801348 h 1409700"/>
              <a:gd name="connsiteX25" fmla="*/ 510088 w 1143000"/>
              <a:gd name="connsiteY25" fmla="*/ 736797 h 1409700"/>
              <a:gd name="connsiteX26" fmla="*/ 508549 w 1143000"/>
              <a:gd name="connsiteY26" fmla="*/ 732543 h 1409700"/>
              <a:gd name="connsiteX27" fmla="*/ 482600 w 1143000"/>
              <a:gd name="connsiteY27" fmla="*/ 539750 h 1409700"/>
              <a:gd name="connsiteX28" fmla="*/ 812800 w 1143000"/>
              <a:gd name="connsiteY28" fmla="*/ 143134 h 1409700"/>
              <a:gd name="connsiteX29" fmla="*/ 649093 w 1143000"/>
              <a:gd name="connsiteY29" fmla="*/ 259300 h 1409700"/>
              <a:gd name="connsiteX30" fmla="*/ 631550 w 1143000"/>
              <a:gd name="connsiteY30" fmla="*/ 295725 h 1409700"/>
              <a:gd name="connsiteX31" fmla="*/ 637496 w 1143000"/>
              <a:gd name="connsiteY31" fmla="*/ 313686 h 1409700"/>
              <a:gd name="connsiteX32" fmla="*/ 653692 w 1143000"/>
              <a:gd name="connsiteY32" fmla="*/ 395480 h 1409700"/>
              <a:gd name="connsiteX33" fmla="*/ 658396 w 1143000"/>
              <a:gd name="connsiteY33" fmla="*/ 465487 h 1409700"/>
              <a:gd name="connsiteX34" fmla="*/ 705318 w 1143000"/>
              <a:gd name="connsiteY34" fmla="*/ 503689 h 1409700"/>
              <a:gd name="connsiteX35" fmla="*/ 850900 w 1143000"/>
              <a:gd name="connsiteY35" fmla="*/ 914400 h 1409700"/>
              <a:gd name="connsiteX36" fmla="*/ 849854 w 1143000"/>
              <a:gd name="connsiteY36" fmla="*/ 929967 h 1409700"/>
              <a:gd name="connsiteX37" fmla="*/ 859459 w 1143000"/>
              <a:gd name="connsiteY37" fmla="*/ 928308 h 1409700"/>
              <a:gd name="connsiteX38" fmla="*/ 1044316 w 1143000"/>
              <a:gd name="connsiteY38" fmla="*/ 539750 h 1409700"/>
              <a:gd name="connsiteX39" fmla="*/ 812800 w 1143000"/>
              <a:gd name="connsiteY39" fmla="*/ 143134 h 1409700"/>
              <a:gd name="connsiteX40" fmla="*/ 330200 w 1143000"/>
              <a:gd name="connsiteY40" fmla="*/ 98684 h 1409700"/>
              <a:gd name="connsiteX41" fmla="*/ 98684 w 1143000"/>
              <a:gd name="connsiteY41" fmla="*/ 495300 h 1409700"/>
              <a:gd name="connsiteX42" fmla="*/ 166493 w 1143000"/>
              <a:gd name="connsiteY42" fmla="*/ 775750 h 1409700"/>
              <a:gd name="connsiteX43" fmla="*/ 196927 w 1143000"/>
              <a:gd name="connsiteY43" fmla="*/ 818767 h 1409700"/>
              <a:gd name="connsiteX44" fmla="*/ 197209 w 1143000"/>
              <a:gd name="connsiteY44" fmla="*/ 814580 h 1409700"/>
              <a:gd name="connsiteX45" fmla="*/ 462249 w 1143000"/>
              <a:gd name="connsiteY45" fmla="*/ 426836 h 1409700"/>
              <a:gd name="connsiteX46" fmla="*/ 492857 w 1143000"/>
              <a:gd name="connsiteY46" fmla="*/ 422785 h 1409700"/>
              <a:gd name="connsiteX47" fmla="*/ 508549 w 1143000"/>
              <a:gd name="connsiteY47" fmla="*/ 346957 h 1409700"/>
              <a:gd name="connsiteX48" fmla="*/ 528622 w 1143000"/>
              <a:gd name="connsiteY48" fmla="*/ 291485 h 1409700"/>
              <a:gd name="connsiteX49" fmla="*/ 528199 w 1143000"/>
              <a:gd name="connsiteY49" fmla="*/ 289640 h 1409700"/>
              <a:gd name="connsiteX50" fmla="*/ 330200 w 1143000"/>
              <a:gd name="connsiteY50" fmla="*/ 98684 h 1409700"/>
              <a:gd name="connsiteX51" fmla="*/ 330200 w 1143000"/>
              <a:gd name="connsiteY51" fmla="*/ 0 h 1409700"/>
              <a:gd name="connsiteX52" fmla="*/ 579880 w 1143000"/>
              <a:gd name="connsiteY52" fmla="*/ 171163 h 1409700"/>
              <a:gd name="connsiteX53" fmla="*/ 585238 w 1143000"/>
              <a:gd name="connsiteY53" fmla="*/ 182187 h 1409700"/>
              <a:gd name="connsiteX54" fmla="*/ 628182 w 1143000"/>
              <a:gd name="connsiteY54" fmla="*/ 129039 h 1409700"/>
              <a:gd name="connsiteX55" fmla="*/ 812800 w 1143000"/>
              <a:gd name="connsiteY55" fmla="*/ 44450 h 1409700"/>
              <a:gd name="connsiteX56" fmla="*/ 1143000 w 1143000"/>
              <a:gd name="connsiteY56" fmla="*/ 539750 h 1409700"/>
              <a:gd name="connsiteX57" fmla="*/ 879347 w 1143000"/>
              <a:gd name="connsiteY57" fmla="*/ 1024987 h 1409700"/>
              <a:gd name="connsiteX58" fmla="*/ 840756 w 1143000"/>
              <a:gd name="connsiteY58" fmla="*/ 1030823 h 1409700"/>
              <a:gd name="connsiteX59" fmla="*/ 824951 w 1143000"/>
              <a:gd name="connsiteY59" fmla="*/ 1107193 h 1409700"/>
              <a:gd name="connsiteX60" fmla="*/ 520700 w 1143000"/>
              <a:gd name="connsiteY60" fmla="*/ 1409700 h 1409700"/>
              <a:gd name="connsiteX61" fmla="*/ 197209 w 1143000"/>
              <a:gd name="connsiteY61" fmla="*/ 1014220 h 1409700"/>
              <a:gd name="connsiteX62" fmla="*/ 192504 w 1143000"/>
              <a:gd name="connsiteY62" fmla="*/ 944213 h 1409700"/>
              <a:gd name="connsiteX63" fmla="*/ 145582 w 1143000"/>
              <a:gd name="connsiteY63" fmla="*/ 906011 h 1409700"/>
              <a:gd name="connsiteX64" fmla="*/ 0 w 1143000"/>
              <a:gd name="connsiteY64" fmla="*/ 495300 h 1409700"/>
              <a:gd name="connsiteX65" fmla="*/ 330200 w 1143000"/>
              <a:gd name="connsiteY65"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143000" h="1409700">
                <a:moveTo>
                  <a:pt x="558076" y="851371"/>
                </a:moveTo>
                <a:lnTo>
                  <a:pt x="540238" y="877498"/>
                </a:lnTo>
                <a:cubicBezTo>
                  <a:pt x="483160" y="948155"/>
                  <a:pt x="409984" y="990600"/>
                  <a:pt x="330200" y="990600"/>
                </a:cubicBezTo>
                <a:lnTo>
                  <a:pt x="293340" y="985026"/>
                </a:lnTo>
                <a:lnTo>
                  <a:pt x="293888" y="994332"/>
                </a:lnTo>
                <a:cubicBezTo>
                  <a:pt x="315476" y="1175063"/>
                  <a:pt x="408820" y="1311016"/>
                  <a:pt x="520700" y="1311016"/>
                </a:cubicBezTo>
                <a:cubicBezTo>
                  <a:pt x="616597" y="1311016"/>
                  <a:pt x="698876" y="1211132"/>
                  <a:pt x="734022" y="1068781"/>
                </a:cubicBezTo>
                <a:lnTo>
                  <a:pt x="742292" y="1023143"/>
                </a:lnTo>
                <a:lnTo>
                  <a:pt x="684271" y="996127"/>
                </a:lnTo>
                <a:cubicBezTo>
                  <a:pt x="644767" y="971063"/>
                  <a:pt x="609191" y="934796"/>
                  <a:pt x="579314" y="889980"/>
                </a:cubicBezTo>
                <a:close/>
                <a:moveTo>
                  <a:pt x="653973" y="590933"/>
                </a:moveTo>
                <a:lnTo>
                  <a:pt x="653692" y="595120"/>
                </a:lnTo>
                <a:cubicBezTo>
                  <a:pt x="649843" y="623333"/>
                  <a:pt x="644395" y="650672"/>
                  <a:pt x="637496" y="676914"/>
                </a:cubicBezTo>
                <a:lnTo>
                  <a:pt x="615283" y="744015"/>
                </a:lnTo>
                <a:lnTo>
                  <a:pt x="620823" y="761502"/>
                </a:lnTo>
                <a:cubicBezTo>
                  <a:pt x="645786" y="824802"/>
                  <a:pt x="681136" y="875093"/>
                  <a:pt x="722683" y="905198"/>
                </a:cubicBezTo>
                <a:lnTo>
                  <a:pt x="751845" y="920706"/>
                </a:lnTo>
                <a:lnTo>
                  <a:pt x="752216" y="914400"/>
                </a:lnTo>
                <a:cubicBezTo>
                  <a:pt x="752216" y="804878"/>
                  <a:pt x="726303" y="705724"/>
                  <a:pt x="684407" y="633950"/>
                </a:cubicBezTo>
                <a:close/>
                <a:moveTo>
                  <a:pt x="483700" y="523377"/>
                </a:moveTo>
                <a:lnTo>
                  <a:pt x="479718" y="523979"/>
                </a:lnTo>
                <a:cubicBezTo>
                  <a:pt x="386605" y="552472"/>
                  <a:pt x="312777" y="676328"/>
                  <a:pt x="293888" y="834468"/>
                </a:cubicBezTo>
                <a:lnTo>
                  <a:pt x="290906" y="885130"/>
                </a:lnTo>
                <a:lnTo>
                  <a:pt x="330200" y="891916"/>
                </a:lnTo>
                <a:cubicBezTo>
                  <a:pt x="386140" y="891916"/>
                  <a:pt x="437446" y="857928"/>
                  <a:pt x="477466" y="801348"/>
                </a:cubicBezTo>
                <a:lnTo>
                  <a:pt x="510088" y="736797"/>
                </a:lnTo>
                <a:lnTo>
                  <a:pt x="508549" y="732543"/>
                </a:lnTo>
                <a:cubicBezTo>
                  <a:pt x="491840" y="673286"/>
                  <a:pt x="482600" y="608137"/>
                  <a:pt x="482600" y="539750"/>
                </a:cubicBezTo>
                <a:close/>
                <a:moveTo>
                  <a:pt x="812800" y="143134"/>
                </a:moveTo>
                <a:cubicBezTo>
                  <a:pt x="748869" y="143134"/>
                  <a:pt x="690990" y="187527"/>
                  <a:pt x="649093" y="259300"/>
                </a:cubicBezTo>
                <a:lnTo>
                  <a:pt x="631550" y="295725"/>
                </a:lnTo>
                <a:lnTo>
                  <a:pt x="637496" y="313686"/>
                </a:lnTo>
                <a:cubicBezTo>
                  <a:pt x="644395" y="339928"/>
                  <a:pt x="649843" y="367267"/>
                  <a:pt x="653692" y="395480"/>
                </a:cubicBezTo>
                <a:lnTo>
                  <a:pt x="658396" y="465487"/>
                </a:lnTo>
                <a:lnTo>
                  <a:pt x="705318" y="503689"/>
                </a:lnTo>
                <a:cubicBezTo>
                  <a:pt x="793152" y="592698"/>
                  <a:pt x="850900" y="743433"/>
                  <a:pt x="850900" y="914400"/>
                </a:cubicBezTo>
                <a:lnTo>
                  <a:pt x="849854" y="929967"/>
                </a:lnTo>
                <a:lnTo>
                  <a:pt x="859459" y="928308"/>
                </a:lnTo>
                <a:cubicBezTo>
                  <a:pt x="964957" y="891325"/>
                  <a:pt x="1044316" y="731414"/>
                  <a:pt x="1044316" y="539750"/>
                </a:cubicBezTo>
                <a:cubicBezTo>
                  <a:pt x="1044316" y="320705"/>
                  <a:pt x="940663" y="143134"/>
                  <a:pt x="812800" y="143134"/>
                </a:cubicBezTo>
                <a:close/>
                <a:moveTo>
                  <a:pt x="330200" y="98684"/>
                </a:moveTo>
                <a:cubicBezTo>
                  <a:pt x="202337" y="98684"/>
                  <a:pt x="98684" y="276255"/>
                  <a:pt x="98684" y="495300"/>
                </a:cubicBezTo>
                <a:cubicBezTo>
                  <a:pt x="98684" y="604823"/>
                  <a:pt x="124597" y="703977"/>
                  <a:pt x="166493" y="775750"/>
                </a:cubicBezTo>
                <a:lnTo>
                  <a:pt x="196927" y="818767"/>
                </a:lnTo>
                <a:lnTo>
                  <a:pt x="197209" y="814580"/>
                </a:lnTo>
                <a:cubicBezTo>
                  <a:pt x="224150" y="617092"/>
                  <a:pt x="329447" y="462419"/>
                  <a:pt x="462249" y="426836"/>
                </a:cubicBezTo>
                <a:lnTo>
                  <a:pt x="492857" y="422785"/>
                </a:lnTo>
                <a:lnTo>
                  <a:pt x="508549" y="346957"/>
                </a:lnTo>
                <a:lnTo>
                  <a:pt x="528622" y="291485"/>
                </a:lnTo>
                <a:lnTo>
                  <a:pt x="528199" y="289640"/>
                </a:lnTo>
                <a:cubicBezTo>
                  <a:pt x="487594" y="175158"/>
                  <a:pt x="414110" y="98684"/>
                  <a:pt x="330200" y="98684"/>
                </a:cubicBezTo>
                <a:close/>
                <a:moveTo>
                  <a:pt x="330200" y="0"/>
                </a:moveTo>
                <a:cubicBezTo>
                  <a:pt x="429930" y="0"/>
                  <a:pt x="519334" y="66320"/>
                  <a:pt x="579880" y="171163"/>
                </a:cubicBezTo>
                <a:lnTo>
                  <a:pt x="585238" y="182187"/>
                </a:lnTo>
                <a:lnTo>
                  <a:pt x="628182" y="129039"/>
                </a:lnTo>
                <a:cubicBezTo>
                  <a:pt x="680883" y="75634"/>
                  <a:pt x="744414" y="44450"/>
                  <a:pt x="812800" y="44450"/>
                </a:cubicBezTo>
                <a:cubicBezTo>
                  <a:pt x="995164" y="44450"/>
                  <a:pt x="1143000" y="266203"/>
                  <a:pt x="1143000" y="539750"/>
                </a:cubicBezTo>
                <a:cubicBezTo>
                  <a:pt x="1143000" y="779104"/>
                  <a:pt x="1029813" y="978803"/>
                  <a:pt x="879347" y="1024987"/>
                </a:cubicBezTo>
                <a:lnTo>
                  <a:pt x="840756" y="1030823"/>
                </a:lnTo>
                <a:lnTo>
                  <a:pt x="824951" y="1107193"/>
                </a:lnTo>
                <a:cubicBezTo>
                  <a:pt x="774824" y="1284964"/>
                  <a:pt x="657473" y="1409700"/>
                  <a:pt x="520700" y="1409700"/>
                </a:cubicBezTo>
                <a:cubicBezTo>
                  <a:pt x="361132" y="1409700"/>
                  <a:pt x="227999" y="1239920"/>
                  <a:pt x="197209" y="1014220"/>
                </a:cubicBezTo>
                <a:lnTo>
                  <a:pt x="192504" y="944213"/>
                </a:lnTo>
                <a:lnTo>
                  <a:pt x="145582" y="906011"/>
                </a:lnTo>
                <a:cubicBezTo>
                  <a:pt x="57748" y="817002"/>
                  <a:pt x="0" y="666267"/>
                  <a:pt x="0" y="495300"/>
                </a:cubicBezTo>
                <a:cubicBezTo>
                  <a:pt x="0" y="221753"/>
                  <a:pt x="147836" y="0"/>
                  <a:pt x="330200" y="0"/>
                </a:cubicBezTo>
                <a:close/>
              </a:path>
            </a:pathLst>
          </a:custGeom>
          <a:solidFill>
            <a:srgbClr val="FFFF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solidFill>
                <a:schemeClr val="tx1"/>
              </a:solidFill>
            </a:endParaRPr>
          </a:p>
        </p:txBody>
      </p:sp>
    </p:spTree>
    <p:extLst>
      <p:ext uri="{BB962C8B-B14F-4D97-AF65-F5344CB8AC3E}">
        <p14:creationId xmlns:p14="http://schemas.microsoft.com/office/powerpoint/2010/main" val="5347964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219" y="396893"/>
            <a:ext cx="10443218" cy="6064214"/>
          </a:xfrm>
          <a:prstGeom prst="rect">
            <a:avLst/>
          </a:prstGeom>
          <a:ln>
            <a:noFill/>
          </a:ln>
          <a:effectLst>
            <a:softEdge rad="112500"/>
          </a:effectLst>
        </p:spPr>
      </p:pic>
      <p:sp>
        <p:nvSpPr>
          <p:cNvPr id="3" name="TextBox 2"/>
          <p:cNvSpPr txBox="1"/>
          <p:nvPr/>
        </p:nvSpPr>
        <p:spPr>
          <a:xfrm>
            <a:off x="0" y="594088"/>
            <a:ext cx="5098539" cy="1152316"/>
          </a:xfrm>
          <a:prstGeom prst="rect">
            <a:avLst/>
          </a:prstGeom>
          <a:noFill/>
          <a:ln w="6350">
            <a:noFill/>
          </a:ln>
        </p:spPr>
        <p:txBody>
          <a:bodyPr wrap="square" rtlCol="0">
            <a:spAutoFit/>
          </a:bodyPr>
          <a:lstStyle/>
          <a:p>
            <a:pPr algn="ctr"/>
            <a:r>
              <a:rPr lang="en-US" sz="6912" dirty="0" err="1">
                <a:solidFill>
                  <a:srgbClr val="FFC000"/>
                </a:solidFill>
                <a:latin typeface="NikoshBAN" panose="02000000000000000000" pitchFamily="2" charset="0"/>
                <a:cs typeface="NikoshBAN" panose="02000000000000000000" pitchFamily="2" charset="0"/>
              </a:rPr>
              <a:t>সবাইকে</a:t>
            </a:r>
            <a:r>
              <a:rPr lang="en-US" sz="6912" dirty="0">
                <a:solidFill>
                  <a:srgbClr val="FFC000"/>
                </a:solidFill>
                <a:latin typeface="NikoshBAN" panose="02000000000000000000" pitchFamily="2" charset="0"/>
                <a:cs typeface="NikoshBAN" panose="02000000000000000000" pitchFamily="2" charset="0"/>
              </a:rPr>
              <a:t> </a:t>
            </a:r>
            <a:r>
              <a:rPr lang="en-US" sz="6912" dirty="0" err="1">
                <a:solidFill>
                  <a:srgbClr val="FF0066"/>
                </a:solidFill>
                <a:latin typeface="NikoshBAN" panose="02000000000000000000" pitchFamily="2" charset="0"/>
                <a:cs typeface="NikoshBAN" panose="02000000000000000000" pitchFamily="2" charset="0"/>
              </a:rPr>
              <a:t>স্বাগত</a:t>
            </a:r>
            <a:endParaRPr lang="en-US" sz="6912" dirty="0">
              <a:solidFill>
                <a:srgbClr val="FF0066"/>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1542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Rectangle 1"/>
          <p:cNvSpPr>
            <a:spLocks noChangeArrowheads="1"/>
          </p:cNvSpPr>
          <p:nvPr/>
        </p:nvSpPr>
        <p:spPr bwMode="auto">
          <a:xfrm>
            <a:off x="1446658" y="5283763"/>
            <a:ext cx="2578881" cy="620478"/>
          </a:xfrm>
          <a:prstGeom prst="rect">
            <a:avLst/>
          </a:prstGeom>
          <a:noFill/>
          <a:ln w="19050">
            <a:solidFill>
              <a:schemeClr val="tx1"/>
            </a:solidFill>
            <a:miter lim="800000"/>
            <a:headEnd/>
            <a:tailEnd/>
          </a:ln>
        </p:spPr>
        <p:txBody>
          <a:bodyPr wrap="square">
            <a:spAutoFit/>
          </a:bodyPr>
          <a:lstStyle/>
          <a:p>
            <a:pPr algn="ctr"/>
            <a:r>
              <a:rPr lang="en-US" sz="3456" dirty="0" err="1" smtClean="0">
                <a:latin typeface="NikoshBAN" pitchFamily="2" charset="0"/>
                <a:cs typeface="NikoshBAN" pitchFamily="2" charset="0"/>
              </a:rPr>
              <a:t>নকশি</a:t>
            </a:r>
            <a:r>
              <a:rPr lang="en-US" sz="3456" dirty="0" smtClean="0">
                <a:latin typeface="NikoshBAN" pitchFamily="2" charset="0"/>
                <a:cs typeface="NikoshBAN" pitchFamily="2" charset="0"/>
              </a:rPr>
              <a:t> </a:t>
            </a:r>
            <a:r>
              <a:rPr lang="en-US" sz="3456" dirty="0" err="1" smtClean="0">
                <a:latin typeface="NikoshBAN" pitchFamily="2" charset="0"/>
                <a:cs typeface="NikoshBAN" pitchFamily="2" charset="0"/>
              </a:rPr>
              <a:t>কাঁথা</a:t>
            </a:r>
            <a:r>
              <a:rPr lang="en-US" sz="3456" dirty="0" smtClean="0">
                <a:latin typeface="NikoshBAN" pitchFamily="2" charset="0"/>
                <a:cs typeface="NikoshBAN" pitchFamily="2" charset="0"/>
              </a:rPr>
              <a:t> </a:t>
            </a:r>
            <a:endParaRPr lang="en-US" sz="3456" dirty="0">
              <a:latin typeface="NikoshBAN" pitchFamily="2" charset="0"/>
              <a:cs typeface="NikoshBAN" pitchFamily="2" charset="0"/>
            </a:endParaRPr>
          </a:p>
        </p:txBody>
      </p:sp>
      <p:sp>
        <p:nvSpPr>
          <p:cNvPr id="1048625" name="TextBox 7"/>
          <p:cNvSpPr txBox="1">
            <a:spLocks noChangeArrowheads="1"/>
          </p:cNvSpPr>
          <p:nvPr/>
        </p:nvSpPr>
        <p:spPr bwMode="auto">
          <a:xfrm>
            <a:off x="1446659" y="3768724"/>
            <a:ext cx="1901952" cy="620478"/>
          </a:xfrm>
          <a:prstGeom prst="rect">
            <a:avLst/>
          </a:prstGeom>
          <a:noFill/>
          <a:ln w="19050">
            <a:solidFill>
              <a:schemeClr val="tx1"/>
            </a:solidFill>
            <a:miter lim="800000"/>
            <a:headEnd/>
            <a:tailEnd/>
          </a:ln>
        </p:spPr>
        <p:txBody>
          <a:bodyPr>
            <a:spAutoFit/>
          </a:bodyPr>
          <a:lstStyle/>
          <a:p>
            <a:pPr algn="ctr"/>
            <a:r>
              <a:rPr lang="en-US" sz="3456" dirty="0" err="1" smtClean="0">
                <a:latin typeface="NikoshBAN" pitchFamily="2" charset="0"/>
                <a:cs typeface="NikoshBAN" pitchFamily="2" charset="0"/>
              </a:rPr>
              <a:t>স্থাপত্য</a:t>
            </a:r>
            <a:r>
              <a:rPr lang="en-US" sz="3456" dirty="0" smtClean="0">
                <a:latin typeface="NikoshBAN" pitchFamily="2" charset="0"/>
                <a:cs typeface="NikoshBAN" pitchFamily="2" charset="0"/>
              </a:rPr>
              <a:t>  </a:t>
            </a:r>
            <a:endParaRPr lang="en-US" sz="3456" dirty="0">
              <a:latin typeface="NikoshBAN" pitchFamily="2" charset="0"/>
              <a:cs typeface="NikoshBAN" pitchFamily="2" charset="0"/>
            </a:endParaRPr>
          </a:p>
        </p:txBody>
      </p:sp>
      <p:sp>
        <p:nvSpPr>
          <p:cNvPr id="1048626" name="TextBox 9"/>
          <p:cNvSpPr txBox="1">
            <a:spLocks noChangeArrowheads="1"/>
          </p:cNvSpPr>
          <p:nvPr/>
        </p:nvSpPr>
        <p:spPr bwMode="auto">
          <a:xfrm>
            <a:off x="1446659" y="1914540"/>
            <a:ext cx="2210941" cy="620478"/>
          </a:xfrm>
          <a:prstGeom prst="rect">
            <a:avLst/>
          </a:prstGeom>
          <a:noFill/>
          <a:ln w="19050">
            <a:solidFill>
              <a:schemeClr val="tx1"/>
            </a:solidFill>
            <a:miter lim="800000"/>
            <a:headEnd/>
            <a:tailEnd/>
          </a:ln>
        </p:spPr>
        <p:txBody>
          <a:bodyPr wrap="square">
            <a:spAutoFit/>
          </a:bodyPr>
          <a:lstStyle/>
          <a:p>
            <a:pPr algn="ctr"/>
            <a:r>
              <a:rPr lang="en-US" sz="3456" dirty="0" err="1" smtClean="0">
                <a:latin typeface="NikoshBAN" pitchFamily="2" charset="0"/>
                <a:cs typeface="NikoshBAN" pitchFamily="2" charset="0"/>
              </a:rPr>
              <a:t>গুহা-মানুষ</a:t>
            </a:r>
            <a:endParaRPr lang="en-US" sz="3456" dirty="0">
              <a:latin typeface="NikoshBAN" pitchFamily="2" charset="0"/>
              <a:cs typeface="NikoshBAN" pitchFamily="2" charset="0"/>
            </a:endParaRPr>
          </a:p>
        </p:txBody>
      </p:sp>
      <p:sp>
        <p:nvSpPr>
          <p:cNvPr id="1048627" name="TextBox 11"/>
          <p:cNvSpPr txBox="1">
            <a:spLocks noChangeArrowheads="1"/>
          </p:cNvSpPr>
          <p:nvPr/>
        </p:nvSpPr>
        <p:spPr bwMode="auto">
          <a:xfrm>
            <a:off x="6763832" y="1753691"/>
            <a:ext cx="2882611" cy="1155957"/>
          </a:xfrm>
          <a:prstGeom prst="rect">
            <a:avLst/>
          </a:prstGeom>
          <a:noFill/>
          <a:ln w="19050">
            <a:solidFill>
              <a:schemeClr val="tx1"/>
            </a:solidFill>
            <a:miter lim="800000"/>
            <a:headEnd/>
            <a:tailEnd/>
          </a:ln>
        </p:spPr>
        <p:txBody>
          <a:bodyPr wrap="square">
            <a:spAutoFit/>
          </a:bodyPr>
          <a:lstStyle/>
          <a:p>
            <a:pPr algn="ctr"/>
            <a:r>
              <a:rPr lang="en-US" sz="3456" dirty="0" err="1" smtClean="0">
                <a:latin typeface="NikoshBAN" pitchFamily="2" charset="0"/>
                <a:cs typeface="NikoshBAN" pitchFamily="2" charset="0"/>
              </a:rPr>
              <a:t>গুহায়</a:t>
            </a:r>
            <a:r>
              <a:rPr lang="en-US" sz="3456" dirty="0" smtClean="0">
                <a:latin typeface="NikoshBAN" pitchFamily="2" charset="0"/>
                <a:cs typeface="NikoshBAN" pitchFamily="2" charset="0"/>
              </a:rPr>
              <a:t> </a:t>
            </a:r>
            <a:r>
              <a:rPr lang="en-US" sz="3456" dirty="0" err="1" smtClean="0">
                <a:latin typeface="NikoshBAN" pitchFamily="2" charset="0"/>
                <a:cs typeface="NikoshBAN" pitchFamily="2" charset="0"/>
              </a:rPr>
              <a:t>বসবাসকারী</a:t>
            </a:r>
            <a:r>
              <a:rPr lang="en-US" sz="3456" dirty="0" smtClean="0">
                <a:latin typeface="NikoshBAN" pitchFamily="2" charset="0"/>
                <a:cs typeface="NikoshBAN" pitchFamily="2" charset="0"/>
              </a:rPr>
              <a:t> </a:t>
            </a:r>
            <a:r>
              <a:rPr lang="en-US" sz="3456" dirty="0" err="1" smtClean="0">
                <a:latin typeface="NikoshBAN" pitchFamily="2" charset="0"/>
                <a:cs typeface="NikoshBAN" pitchFamily="2" charset="0"/>
              </a:rPr>
              <a:t>মানুষ</a:t>
            </a:r>
            <a:endParaRPr lang="en-US" sz="3456" dirty="0">
              <a:latin typeface="NikoshBAN" pitchFamily="2" charset="0"/>
              <a:cs typeface="NikoshBAN" pitchFamily="2" charset="0"/>
            </a:endParaRPr>
          </a:p>
        </p:txBody>
      </p:sp>
      <p:pic>
        <p:nvPicPr>
          <p:cNvPr id="2097189" name="Picture 4"/>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4315476" y="3298718"/>
            <a:ext cx="2106778"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48628" name="TextBox 5"/>
          <p:cNvSpPr txBox="1">
            <a:spLocks noChangeArrowheads="1"/>
          </p:cNvSpPr>
          <p:nvPr/>
        </p:nvSpPr>
        <p:spPr bwMode="auto">
          <a:xfrm>
            <a:off x="6763832" y="3768724"/>
            <a:ext cx="3364103" cy="620478"/>
          </a:xfrm>
          <a:prstGeom prst="rect">
            <a:avLst/>
          </a:prstGeom>
          <a:noFill/>
          <a:ln w="19050">
            <a:solidFill>
              <a:schemeClr val="tx1"/>
            </a:solidFill>
            <a:miter lim="800000"/>
            <a:headEnd/>
            <a:tailEnd/>
          </a:ln>
        </p:spPr>
        <p:txBody>
          <a:bodyPr wrap="square">
            <a:spAutoFit/>
          </a:bodyPr>
          <a:lstStyle/>
          <a:p>
            <a:pPr algn="ctr"/>
            <a:r>
              <a:rPr lang="en-US" sz="3456" dirty="0" err="1" smtClean="0">
                <a:latin typeface="NikoshBAN" pitchFamily="2" charset="0"/>
                <a:cs typeface="NikoshBAN" pitchFamily="2" charset="0"/>
              </a:rPr>
              <a:t>গৃহ</a:t>
            </a:r>
            <a:r>
              <a:rPr lang="en-US" sz="3456" dirty="0" smtClean="0">
                <a:latin typeface="NikoshBAN" pitchFamily="2" charset="0"/>
                <a:cs typeface="NikoshBAN" pitchFamily="2" charset="0"/>
              </a:rPr>
              <a:t> </a:t>
            </a:r>
            <a:r>
              <a:rPr lang="en-US" sz="3456" dirty="0" err="1" smtClean="0">
                <a:latin typeface="NikoshBAN" pitchFamily="2" charset="0"/>
                <a:cs typeface="NikoshBAN" pitchFamily="2" charset="0"/>
              </a:rPr>
              <a:t>নির্মাণের</a:t>
            </a:r>
            <a:r>
              <a:rPr lang="en-US" sz="3456" dirty="0" smtClean="0">
                <a:latin typeface="NikoshBAN" pitchFamily="2" charset="0"/>
                <a:cs typeface="NikoshBAN" pitchFamily="2" charset="0"/>
              </a:rPr>
              <a:t> </a:t>
            </a:r>
            <a:r>
              <a:rPr lang="en-US" sz="3456" dirty="0" err="1" smtClean="0">
                <a:latin typeface="NikoshBAN" pitchFamily="2" charset="0"/>
                <a:cs typeface="NikoshBAN" pitchFamily="2" charset="0"/>
              </a:rPr>
              <a:t>কাজ</a:t>
            </a:r>
            <a:r>
              <a:rPr lang="en-US" sz="3456" dirty="0" smtClean="0">
                <a:latin typeface="NikoshBAN" pitchFamily="2" charset="0"/>
                <a:cs typeface="NikoshBAN" pitchFamily="2" charset="0"/>
              </a:rPr>
              <a:t> </a:t>
            </a:r>
            <a:endParaRPr lang="en-US" sz="3456" dirty="0">
              <a:latin typeface="NikoshBAN" pitchFamily="2" charset="0"/>
              <a:cs typeface="NikoshBAN" pitchFamily="2" charset="0"/>
            </a:endParaRPr>
          </a:p>
        </p:txBody>
      </p:sp>
      <p:pic>
        <p:nvPicPr>
          <p:cNvPr id="2097190" name="Picture 8"/>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4315476" y="4965192"/>
            <a:ext cx="2103120"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48629" name="TextBox 12"/>
          <p:cNvSpPr txBox="1">
            <a:spLocks noChangeArrowheads="1"/>
          </p:cNvSpPr>
          <p:nvPr/>
        </p:nvSpPr>
        <p:spPr bwMode="auto">
          <a:xfrm>
            <a:off x="6708533" y="5073013"/>
            <a:ext cx="3036761" cy="1155957"/>
          </a:xfrm>
          <a:prstGeom prst="rect">
            <a:avLst/>
          </a:prstGeom>
          <a:noFill/>
          <a:ln w="19050">
            <a:solidFill>
              <a:schemeClr val="tx1"/>
            </a:solidFill>
            <a:miter lim="800000"/>
            <a:headEnd/>
            <a:tailEnd/>
          </a:ln>
        </p:spPr>
        <p:txBody>
          <a:bodyPr wrap="square">
            <a:spAutoFit/>
          </a:bodyPr>
          <a:lstStyle/>
          <a:p>
            <a:pPr algn="ctr"/>
            <a:r>
              <a:rPr lang="en-US" sz="3456" dirty="0" err="1" smtClean="0">
                <a:latin typeface="NikoshBAN" pitchFamily="2" charset="0"/>
                <a:cs typeface="NikoshBAN" pitchFamily="2" charset="0"/>
              </a:rPr>
              <a:t>নকশা</a:t>
            </a:r>
            <a:r>
              <a:rPr lang="en-US" sz="3456" dirty="0" smtClean="0">
                <a:latin typeface="NikoshBAN" pitchFamily="2" charset="0"/>
                <a:cs typeface="NikoshBAN" pitchFamily="2" charset="0"/>
              </a:rPr>
              <a:t> </a:t>
            </a:r>
            <a:r>
              <a:rPr lang="en-US" sz="3456" dirty="0" err="1" smtClean="0">
                <a:latin typeface="NikoshBAN" pitchFamily="2" charset="0"/>
                <a:cs typeface="NikoshBAN" pitchFamily="2" charset="0"/>
              </a:rPr>
              <a:t>করা</a:t>
            </a:r>
            <a:r>
              <a:rPr lang="en-US" sz="3456" dirty="0" smtClean="0">
                <a:latin typeface="NikoshBAN" pitchFamily="2" charset="0"/>
                <a:cs typeface="NikoshBAN" pitchFamily="2" charset="0"/>
              </a:rPr>
              <a:t> </a:t>
            </a:r>
            <a:r>
              <a:rPr lang="en-US" sz="3456" dirty="0" err="1" smtClean="0">
                <a:latin typeface="NikoshBAN" pitchFamily="2" charset="0"/>
                <a:cs typeface="NikoshBAN" pitchFamily="2" charset="0"/>
              </a:rPr>
              <a:t>তৈরি</a:t>
            </a:r>
            <a:r>
              <a:rPr lang="en-US" sz="3456" dirty="0" smtClean="0">
                <a:latin typeface="NikoshBAN" pitchFamily="2" charset="0"/>
                <a:cs typeface="NikoshBAN" pitchFamily="2" charset="0"/>
              </a:rPr>
              <a:t> </a:t>
            </a:r>
            <a:r>
              <a:rPr lang="en-US" sz="3456" dirty="0" err="1" smtClean="0">
                <a:latin typeface="NikoshBAN" pitchFamily="2" charset="0"/>
                <a:cs typeface="NikoshBAN" pitchFamily="2" charset="0"/>
              </a:rPr>
              <a:t>কাঁথা</a:t>
            </a:r>
            <a:endParaRPr lang="en-US" sz="3456" dirty="0">
              <a:latin typeface="NikoshBAN" pitchFamily="2" charset="0"/>
              <a:cs typeface="NikoshBAN" pitchFamily="2" charset="0"/>
            </a:endParaRPr>
          </a:p>
        </p:txBody>
      </p:sp>
      <p:sp>
        <p:nvSpPr>
          <p:cNvPr id="1048630" name="TextBox 1" descr="White marble"/>
          <p:cNvSpPr>
            <a:spLocks noChangeArrowheads="1"/>
          </p:cNvSpPr>
          <p:nvPr/>
        </p:nvSpPr>
        <p:spPr bwMode="auto">
          <a:xfrm>
            <a:off x="3988310" y="409425"/>
            <a:ext cx="2923032" cy="751865"/>
          </a:xfrm>
          <a:prstGeom prst="roundRect">
            <a:avLst>
              <a:gd name="adj" fmla="val 16667"/>
            </a:avLst>
          </a:prstGeom>
          <a:solidFill>
            <a:srgbClr val="F8AAD3"/>
          </a:solidFill>
          <a:ln w="38100" algn="ctr">
            <a:solidFill>
              <a:srgbClr val="0070C0"/>
            </a:solidFill>
            <a:round/>
            <a:headEnd/>
            <a:tailEnd/>
          </a:ln>
          <a:effectLst>
            <a:outerShdw dist="20000" dir="5400000" rotWithShape="0">
              <a:srgbClr val="000000">
                <a:alpha val="37999"/>
              </a:srgbClr>
            </a:outerShdw>
          </a:effectLst>
        </p:spPr>
        <p:txBody>
          <a:bodyPr>
            <a:spAutoFit/>
          </a:bodyPr>
          <a:lstStyle/>
          <a:p>
            <a:pPr algn="ctr"/>
            <a:r>
              <a:rPr lang="bn-BD" sz="3840" b="1">
                <a:latin typeface="NikoshBAN" pitchFamily="2" charset="0"/>
                <a:cs typeface="NikoshBAN" pitchFamily="2" charset="0"/>
              </a:rPr>
              <a:t>শব্দার্থ</a:t>
            </a:r>
            <a:endParaRPr lang="en-US" sz="3840" b="1">
              <a:latin typeface="NikoshBAN" pitchFamily="2" charset="0"/>
              <a:cs typeface="NikoshBAN" pitchFamily="2" charset="0"/>
            </a:endParaRPr>
          </a:p>
        </p:txBody>
      </p:sp>
      <p:pic>
        <p:nvPicPr>
          <p:cNvPr id="2" name="Picture 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315476" y="1632245"/>
            <a:ext cx="2106778"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0083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8626"/>
                                        </p:tgtEl>
                                        <p:attrNameLst>
                                          <p:attrName>style.visibility</p:attrName>
                                        </p:attrNameLst>
                                      </p:cBhvr>
                                      <p:to>
                                        <p:strVal val="visible"/>
                                      </p:to>
                                    </p:set>
                                    <p:animEffect transition="in" filter="wipe(left)">
                                      <p:cBhvr>
                                        <p:cTn id="7" dur="500"/>
                                        <p:tgtEl>
                                          <p:spTgt spid="10486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48627"/>
                                        </p:tgtEl>
                                        <p:attrNameLst>
                                          <p:attrName>style.visibility</p:attrName>
                                        </p:attrNameLst>
                                      </p:cBhvr>
                                      <p:to>
                                        <p:strVal val="visible"/>
                                      </p:to>
                                    </p:set>
                                    <p:animEffect transition="in" filter="wipe(left)">
                                      <p:cBhvr>
                                        <p:cTn id="17" dur="500"/>
                                        <p:tgtEl>
                                          <p:spTgt spid="10486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48625"/>
                                        </p:tgtEl>
                                        <p:attrNameLst>
                                          <p:attrName>style.visibility</p:attrName>
                                        </p:attrNameLst>
                                      </p:cBhvr>
                                      <p:to>
                                        <p:strVal val="visible"/>
                                      </p:to>
                                    </p:set>
                                    <p:animEffect transition="in" filter="wipe(left)">
                                      <p:cBhvr>
                                        <p:cTn id="22" dur="500"/>
                                        <p:tgtEl>
                                          <p:spTgt spid="10486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97189"/>
                                        </p:tgtEl>
                                        <p:attrNameLst>
                                          <p:attrName>style.visibility</p:attrName>
                                        </p:attrNameLst>
                                      </p:cBhvr>
                                      <p:to>
                                        <p:strVal val="visible"/>
                                      </p:to>
                                    </p:set>
                                    <p:animEffect transition="in" filter="wipe(left)">
                                      <p:cBhvr>
                                        <p:cTn id="27" dur="500"/>
                                        <p:tgtEl>
                                          <p:spTgt spid="209718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48628"/>
                                        </p:tgtEl>
                                        <p:attrNameLst>
                                          <p:attrName>style.visibility</p:attrName>
                                        </p:attrNameLst>
                                      </p:cBhvr>
                                      <p:to>
                                        <p:strVal val="visible"/>
                                      </p:to>
                                    </p:set>
                                    <p:animEffect transition="in" filter="wipe(left)">
                                      <p:cBhvr>
                                        <p:cTn id="32" dur="500"/>
                                        <p:tgtEl>
                                          <p:spTgt spid="10486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48624"/>
                                        </p:tgtEl>
                                        <p:attrNameLst>
                                          <p:attrName>style.visibility</p:attrName>
                                        </p:attrNameLst>
                                      </p:cBhvr>
                                      <p:to>
                                        <p:strVal val="visible"/>
                                      </p:to>
                                    </p:set>
                                    <p:animEffect transition="in" filter="wipe(left)">
                                      <p:cBhvr>
                                        <p:cTn id="37" dur="500"/>
                                        <p:tgtEl>
                                          <p:spTgt spid="10486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97190"/>
                                        </p:tgtEl>
                                        <p:attrNameLst>
                                          <p:attrName>style.visibility</p:attrName>
                                        </p:attrNameLst>
                                      </p:cBhvr>
                                      <p:to>
                                        <p:strVal val="visible"/>
                                      </p:to>
                                    </p:set>
                                    <p:animEffect transition="in" filter="wipe(left)">
                                      <p:cBhvr>
                                        <p:cTn id="42" dur="500"/>
                                        <p:tgtEl>
                                          <p:spTgt spid="209719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48629"/>
                                        </p:tgtEl>
                                        <p:attrNameLst>
                                          <p:attrName>style.visibility</p:attrName>
                                        </p:attrNameLst>
                                      </p:cBhvr>
                                      <p:to>
                                        <p:strVal val="visible"/>
                                      </p:to>
                                    </p:set>
                                    <p:animEffect transition="in" filter="wipe(left)">
                                      <p:cBhvr>
                                        <p:cTn id="47" dur="500"/>
                                        <p:tgtEl>
                                          <p:spTgt spid="1048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4" grpId="0" animBg="1"/>
      <p:bldP spid="1048625" grpId="0" animBg="1"/>
      <p:bldP spid="1048626" grpId="0" animBg="1"/>
      <p:bldP spid="1048627" grpId="0" animBg="1"/>
      <p:bldP spid="1048628" grpId="0" animBg="1"/>
      <p:bldP spid="10486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603597" y="593490"/>
            <a:ext cx="5443123" cy="877824"/>
          </a:xfrm>
          <a:prstGeom prst="ellipse">
            <a:avLst/>
          </a:prstGeom>
          <a:gradFill flip="none" rotWithShape="1">
            <a:gsLst>
              <a:gs pos="99000">
                <a:schemeClr val="accent1">
                  <a:tint val="66000"/>
                  <a:satMod val="160000"/>
                </a:schemeClr>
              </a:gs>
              <a:gs pos="55000">
                <a:schemeClr val="accent1">
                  <a:tint val="44500"/>
                  <a:satMod val="160000"/>
                </a:schemeClr>
              </a:gs>
              <a:gs pos="0">
                <a:srgbClr val="EB1384"/>
              </a:gs>
            </a:gsLst>
            <a:lin ang="2700000" scaled="1"/>
            <a:tileRect/>
          </a:gra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BD" sz="3840" dirty="0">
                <a:solidFill>
                  <a:schemeClr val="tx1"/>
                </a:solidFill>
                <a:latin typeface="NikoshBAN" pitchFamily="2" charset="0"/>
                <a:cs typeface="NikoshBAN" pitchFamily="2" charset="0"/>
              </a:rPr>
              <a:t>জোড়ায় কাজ</a:t>
            </a:r>
            <a:endParaRPr lang="en-US" sz="3840" dirty="0">
              <a:solidFill>
                <a:schemeClr val="tx1"/>
              </a:solidFill>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8144" y="1636993"/>
            <a:ext cx="3950208" cy="26286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xmlns="" id="{16379C09-1DCD-4D4A-879C-3783455616F8}"/>
              </a:ext>
            </a:extLst>
          </p:cNvPr>
          <p:cNvSpPr txBox="1"/>
          <p:nvPr/>
        </p:nvSpPr>
        <p:spPr>
          <a:xfrm>
            <a:off x="7843330" y="1527050"/>
            <a:ext cx="2159726" cy="561384"/>
          </a:xfrm>
          <a:prstGeom prst="rect">
            <a:avLst/>
          </a:prstGeom>
          <a:noFill/>
        </p:spPr>
        <p:txBody>
          <a:bodyPr wrap="square" rtlCol="0">
            <a:spAutoFit/>
          </a:bodyPr>
          <a:lstStyle/>
          <a:p>
            <a:r>
              <a:rPr lang="en-US" sz="3072" dirty="0" err="1">
                <a:latin typeface="NikoshBAN" panose="02000000000000000000" pitchFamily="2" charset="0"/>
                <a:cs typeface="NikoshBAN" panose="02000000000000000000" pitchFamily="2" charset="0"/>
              </a:rPr>
              <a:t>সময়</a:t>
            </a:r>
            <a:r>
              <a:rPr lang="en-US" sz="3072" dirty="0">
                <a:latin typeface="NikoshBAN" panose="02000000000000000000" pitchFamily="2" charset="0"/>
                <a:cs typeface="NikoshBAN" panose="02000000000000000000" pitchFamily="2" charset="0"/>
              </a:rPr>
              <a:t>- ৩ </a:t>
            </a:r>
            <a:r>
              <a:rPr lang="en-US" sz="3072" dirty="0" err="1">
                <a:latin typeface="NikoshBAN" panose="02000000000000000000" pitchFamily="2" charset="0"/>
                <a:cs typeface="NikoshBAN" panose="02000000000000000000" pitchFamily="2" charset="0"/>
              </a:rPr>
              <a:t>মিনিট</a:t>
            </a:r>
            <a:endParaRPr lang="en-US" sz="3072" dirty="0">
              <a:latin typeface="NikoshBAN" panose="02000000000000000000" pitchFamily="2" charset="0"/>
              <a:cs typeface="NikoshBAN" panose="02000000000000000000" pitchFamily="2" charset="0"/>
            </a:endParaRPr>
          </a:p>
        </p:txBody>
      </p:sp>
      <p:grpSp>
        <p:nvGrpSpPr>
          <p:cNvPr id="7" name="Group 6"/>
          <p:cNvGrpSpPr/>
          <p:nvPr/>
        </p:nvGrpSpPr>
        <p:grpSpPr>
          <a:xfrm>
            <a:off x="1140693" y="4313507"/>
            <a:ext cx="8856850" cy="1901952"/>
            <a:chOff x="502420" y="4350361"/>
            <a:chExt cx="9225885" cy="1981200"/>
          </a:xfrm>
        </p:grpSpPr>
        <p:sp>
          <p:nvSpPr>
            <p:cNvPr id="4" name="Cloud Callout 3"/>
            <p:cNvSpPr/>
            <p:nvPr/>
          </p:nvSpPr>
          <p:spPr>
            <a:xfrm>
              <a:off x="502420" y="4350361"/>
              <a:ext cx="9225885" cy="1981200"/>
            </a:xfrm>
            <a:prstGeom prst="cloudCallout">
              <a:avLst>
                <a:gd name="adj1" fmla="val 16530"/>
                <a:gd name="adj2" fmla="val -2288"/>
              </a:avLst>
            </a:prstGeom>
            <a:gradFill flip="none" rotWithShape="1">
              <a:gsLst>
                <a:gs pos="0">
                  <a:srgbClr val="0070C0">
                    <a:tint val="66000"/>
                    <a:satMod val="160000"/>
                  </a:srgbClr>
                </a:gs>
                <a:gs pos="48000">
                  <a:srgbClr val="0070C0">
                    <a:tint val="44500"/>
                    <a:satMod val="160000"/>
                  </a:srgbClr>
                </a:gs>
                <a:gs pos="100000">
                  <a:srgbClr val="EB1384"/>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tabLst>
                  <a:tab pos="390144" algn="l"/>
                </a:tabLst>
              </a:pPr>
              <a:endParaRPr lang="en-US" sz="3456" dirty="0">
                <a:solidFill>
                  <a:schemeClr val="tx1"/>
                </a:solidFill>
                <a:latin typeface="NikoshBAN" pitchFamily="2" charset="0"/>
                <a:cs typeface="NikoshBAN" pitchFamily="2" charset="0"/>
              </a:endParaRPr>
            </a:p>
          </p:txBody>
        </p:sp>
        <p:sp>
          <p:nvSpPr>
            <p:cNvPr id="3" name="TextBox 2"/>
            <p:cNvSpPr txBox="1"/>
            <p:nvPr/>
          </p:nvSpPr>
          <p:spPr>
            <a:xfrm>
              <a:off x="1585142" y="4800600"/>
              <a:ext cx="6987654" cy="1204122"/>
            </a:xfrm>
            <a:prstGeom prst="rect">
              <a:avLst/>
            </a:prstGeom>
            <a:noFill/>
          </p:spPr>
          <p:txBody>
            <a:bodyPr wrap="square" rtlCol="0">
              <a:spAutoFit/>
            </a:bodyPr>
            <a:lstStyle/>
            <a:p>
              <a:pPr algn="ctr">
                <a:tabLst>
                  <a:tab pos="390144" algn="l"/>
                </a:tabLst>
              </a:pPr>
              <a:r>
                <a:rPr lang="en-US" sz="3456" dirty="0">
                  <a:latin typeface="NikoshBAN" pitchFamily="2" charset="0"/>
                  <a:cs typeface="NikoshBAN" pitchFamily="2" charset="0"/>
                </a:rPr>
                <a:t>১। </a:t>
              </a:r>
              <a:r>
                <a:rPr lang="en-US" sz="3456" dirty="0" err="1" smtClean="0">
                  <a:latin typeface="NikoshBAN" pitchFamily="2" charset="0"/>
                  <a:cs typeface="NikoshBAN" pitchFamily="2" charset="0"/>
                </a:rPr>
                <a:t>পুরাকাল</a:t>
              </a:r>
              <a:r>
                <a:rPr lang="en-US" sz="3456" dirty="0" smtClean="0">
                  <a:latin typeface="NikoshBAN" pitchFamily="2" charset="0"/>
                  <a:cs typeface="NikoshBAN" pitchFamily="2" charset="0"/>
                </a:rPr>
                <a:t> ও </a:t>
              </a:r>
              <a:r>
                <a:rPr lang="en-US" sz="3456" dirty="0" err="1" smtClean="0">
                  <a:latin typeface="NikoshBAN" pitchFamily="2" charset="0"/>
                  <a:cs typeface="NikoshBAN" pitchFamily="2" charset="0"/>
                </a:rPr>
                <a:t>স্থাপত্য</a:t>
              </a:r>
              <a:r>
                <a:rPr lang="en-US" sz="3456" dirty="0" smtClean="0">
                  <a:latin typeface="NikoshBAN" pitchFamily="2" charset="0"/>
                  <a:cs typeface="NikoshBAN" pitchFamily="2" charset="0"/>
                </a:rPr>
                <a:t> </a:t>
              </a:r>
              <a:r>
                <a:rPr lang="en-US" sz="3456" dirty="0" err="1" smtClean="0">
                  <a:latin typeface="NikoshBAN" pitchFamily="2" charset="0"/>
                  <a:cs typeface="NikoshBAN" pitchFamily="2" charset="0"/>
                </a:rPr>
                <a:t>শব্দ</a:t>
              </a:r>
              <a:r>
                <a:rPr lang="en-US" sz="3456" dirty="0" smtClean="0">
                  <a:latin typeface="NikoshBAN" pitchFamily="2" charset="0"/>
                  <a:cs typeface="NikoshBAN" pitchFamily="2" charset="0"/>
                </a:rPr>
                <a:t> </a:t>
              </a:r>
              <a:r>
                <a:rPr lang="en-US" sz="3456" dirty="0" err="1" smtClean="0">
                  <a:latin typeface="NikoshBAN" pitchFamily="2" charset="0"/>
                  <a:cs typeface="NikoshBAN" pitchFamily="2" charset="0"/>
                </a:rPr>
                <a:t>দুটি</a:t>
              </a:r>
              <a:r>
                <a:rPr lang="en-US" sz="3456" dirty="0" smtClean="0">
                  <a:latin typeface="NikoshBAN" pitchFamily="2" charset="0"/>
                  <a:cs typeface="NikoshBAN" pitchFamily="2" charset="0"/>
                </a:rPr>
                <a:t> </a:t>
              </a:r>
              <a:r>
                <a:rPr lang="en-US" sz="3456" dirty="0" err="1" smtClean="0">
                  <a:latin typeface="NikoshBAN" pitchFamily="2" charset="0"/>
                  <a:cs typeface="NikoshBAN" pitchFamily="2" charset="0"/>
                </a:rPr>
                <a:t>দিয়ে</a:t>
              </a:r>
              <a:r>
                <a:rPr lang="en-US" sz="3456" dirty="0" smtClean="0">
                  <a:latin typeface="NikoshBAN" pitchFamily="2" charset="0"/>
                  <a:cs typeface="NikoshBAN" pitchFamily="2" charset="0"/>
                </a:rPr>
                <a:t> ২টি </a:t>
              </a:r>
              <a:r>
                <a:rPr lang="en-US" sz="3456" dirty="0" err="1" smtClean="0">
                  <a:latin typeface="NikoshBAN" pitchFamily="2" charset="0"/>
                  <a:cs typeface="NikoshBAN" pitchFamily="2" charset="0"/>
                </a:rPr>
                <a:t>করে</a:t>
              </a:r>
              <a:r>
                <a:rPr lang="en-US" sz="3456" dirty="0" smtClean="0">
                  <a:latin typeface="NikoshBAN" pitchFamily="2" charset="0"/>
                  <a:cs typeface="NikoshBAN" pitchFamily="2" charset="0"/>
                </a:rPr>
                <a:t> </a:t>
              </a:r>
              <a:r>
                <a:rPr lang="en-US" sz="3456" dirty="0" err="1" smtClean="0">
                  <a:latin typeface="NikoshBAN" pitchFamily="2" charset="0"/>
                  <a:cs typeface="NikoshBAN" pitchFamily="2" charset="0"/>
                </a:rPr>
                <a:t>বাক্য</a:t>
              </a:r>
              <a:r>
                <a:rPr lang="en-US" sz="3456" dirty="0" smtClean="0">
                  <a:latin typeface="NikoshBAN" pitchFamily="2" charset="0"/>
                  <a:cs typeface="NikoshBAN" pitchFamily="2" charset="0"/>
                </a:rPr>
                <a:t> </a:t>
              </a:r>
              <a:r>
                <a:rPr lang="en-US" sz="3456" dirty="0" err="1" smtClean="0">
                  <a:latin typeface="NikoshBAN" pitchFamily="2" charset="0"/>
                  <a:cs typeface="NikoshBAN" pitchFamily="2" charset="0"/>
                </a:rPr>
                <a:t>তৈরি</a:t>
              </a:r>
              <a:r>
                <a:rPr lang="en-US" sz="3456" dirty="0" smtClean="0">
                  <a:latin typeface="NikoshBAN" pitchFamily="2" charset="0"/>
                  <a:cs typeface="NikoshBAN" pitchFamily="2" charset="0"/>
                </a:rPr>
                <a:t> </a:t>
              </a:r>
              <a:r>
                <a:rPr lang="en-US" sz="3456" dirty="0" err="1" smtClean="0">
                  <a:latin typeface="NikoshBAN" pitchFamily="2" charset="0"/>
                  <a:cs typeface="NikoshBAN" pitchFamily="2" charset="0"/>
                </a:rPr>
                <a:t>কর</a:t>
              </a:r>
              <a:r>
                <a:rPr lang="en-US" sz="3456" dirty="0" smtClean="0">
                  <a:latin typeface="NikoshBAN" pitchFamily="2" charset="0"/>
                  <a:cs typeface="NikoshBAN" pitchFamily="2" charset="0"/>
                </a:rPr>
                <a:t> </a:t>
              </a:r>
              <a:r>
                <a:rPr lang="en-US" sz="3456" dirty="0" smtClean="0">
                  <a:latin typeface="NikoshBAN" pitchFamily="2" charset="0"/>
                  <a:cs typeface="NikoshBAN" pitchFamily="2" charset="0"/>
                </a:rPr>
                <a:t>?</a:t>
              </a:r>
              <a:endParaRPr lang="en-US" sz="3456" dirty="0">
                <a:latin typeface="NikoshBAN" pitchFamily="2" charset="0"/>
                <a:cs typeface="NikoshBAN" pitchFamily="2" charset="0"/>
              </a:endParaRPr>
            </a:p>
          </p:txBody>
        </p:sp>
      </p:grpSp>
    </p:spTree>
    <p:extLst>
      <p:ext uri="{BB962C8B-B14F-4D97-AF65-F5344CB8AC3E}">
        <p14:creationId xmlns:p14="http://schemas.microsoft.com/office/powerpoint/2010/main" val="50561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22074" y="530218"/>
            <a:ext cx="2450046" cy="620478"/>
          </a:xfrm>
          <a:prstGeom prst="rect">
            <a:avLst/>
          </a:prstGeom>
          <a:noFill/>
          <a:ln w="6350">
            <a:solidFill>
              <a:schemeClr val="tx1"/>
            </a:solidFill>
          </a:ln>
        </p:spPr>
        <p:txBody>
          <a:bodyPr wrap="square" rtlCol="0">
            <a:spAutoFit/>
          </a:bodyPr>
          <a:lstStyle/>
          <a:p>
            <a:pPr algn="ctr"/>
            <a:r>
              <a:rPr lang="en-US" sz="3456" dirty="0" err="1">
                <a:latin typeface="NikoshBAN" panose="02000000000000000000" pitchFamily="2" charset="0"/>
                <a:cs typeface="NikoshBAN" panose="02000000000000000000" pitchFamily="2" charset="0"/>
              </a:rPr>
              <a:t>পাঠের</a:t>
            </a:r>
            <a:r>
              <a:rPr lang="en-US" sz="3456" dirty="0">
                <a:latin typeface="NikoshBAN" panose="02000000000000000000" pitchFamily="2" charset="0"/>
                <a:cs typeface="NikoshBAN" panose="02000000000000000000" pitchFamily="2" charset="0"/>
              </a:rPr>
              <a:t> </a:t>
            </a:r>
            <a:r>
              <a:rPr lang="en-US" sz="3456" dirty="0" err="1">
                <a:latin typeface="NikoshBAN" panose="02000000000000000000" pitchFamily="2" charset="0"/>
                <a:cs typeface="NikoshBAN" panose="02000000000000000000" pitchFamily="2" charset="0"/>
              </a:rPr>
              <a:t>উদ্দেশ্য</a:t>
            </a:r>
            <a:r>
              <a:rPr lang="en-US" sz="3456" dirty="0">
                <a:latin typeface="NikoshBAN" panose="02000000000000000000" pitchFamily="2" charset="0"/>
                <a:cs typeface="NikoshBAN" panose="02000000000000000000" pitchFamily="2" charset="0"/>
              </a:rPr>
              <a:t>-</a:t>
            </a:r>
          </a:p>
        </p:txBody>
      </p:sp>
      <p:sp>
        <p:nvSpPr>
          <p:cNvPr id="4" name="TextBox 3"/>
          <p:cNvSpPr txBox="1"/>
          <p:nvPr/>
        </p:nvSpPr>
        <p:spPr>
          <a:xfrm>
            <a:off x="1134948" y="4931892"/>
            <a:ext cx="8404837" cy="1037848"/>
          </a:xfrm>
          <a:prstGeom prst="rect">
            <a:avLst/>
          </a:prstGeom>
          <a:noFill/>
          <a:ln w="6350">
            <a:solidFill>
              <a:schemeClr val="tx1"/>
            </a:solidFill>
          </a:ln>
        </p:spPr>
        <p:txBody>
          <a:bodyPr wrap="square" rtlCol="0">
            <a:spAutoFit/>
          </a:bodyPr>
          <a:lstStyle/>
          <a:p>
            <a:pPr algn="ctr"/>
            <a:r>
              <a:rPr lang="en-US" sz="3072" dirty="0" err="1" smtClean="0">
                <a:latin typeface="NikoshBAN" panose="02000000000000000000" pitchFamily="2" charset="0"/>
                <a:cs typeface="NikoshBAN" panose="02000000000000000000" pitchFamily="2" charset="0"/>
              </a:rPr>
              <a:t>শিক্ষার্থীদের</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মনে</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সৌন্দর্যবোধ</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সৃষ্টি</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করা</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শিল্পকলা</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সম্পর্কে</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আগ্রহী</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করা</a:t>
            </a:r>
            <a:r>
              <a:rPr lang="en-US" sz="3072" dirty="0" smtClean="0">
                <a:latin typeface="NikoshBAN" panose="02000000000000000000" pitchFamily="2" charset="0"/>
                <a:cs typeface="NikoshBAN" panose="02000000000000000000" pitchFamily="2" charset="0"/>
              </a:rPr>
              <a:t> ও </a:t>
            </a:r>
            <a:r>
              <a:rPr lang="en-US" sz="3072" dirty="0" err="1" smtClean="0">
                <a:latin typeface="NikoshBAN" panose="02000000000000000000" pitchFamily="2" charset="0"/>
                <a:cs typeface="NikoshBAN" panose="02000000000000000000" pitchFamily="2" charset="0"/>
              </a:rPr>
              <a:t>নতুন</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কিছু</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সৃষ্টির</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ব্যাপারে</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অনুপ্রাণিত</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করা</a:t>
            </a:r>
            <a:r>
              <a:rPr lang="en-US" sz="3072" dirty="0" smtClean="0">
                <a:latin typeface="NikoshBAN" panose="02000000000000000000" pitchFamily="2" charset="0"/>
                <a:cs typeface="NikoshBAN" panose="02000000000000000000" pitchFamily="2" charset="0"/>
              </a:rPr>
              <a:t>।</a:t>
            </a:r>
            <a:endParaRPr lang="en-US" sz="3072" dirty="0">
              <a:latin typeface="NikoshBAN" panose="02000000000000000000" pitchFamily="2" charset="0"/>
              <a:cs typeface="NikoshBAN" panose="02000000000000000000" pitchFamily="2" charset="0"/>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2303493" y="1355796"/>
            <a:ext cx="6365814" cy="33709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6849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Arrow Callout 1"/>
          <p:cNvSpPr/>
          <p:nvPr/>
        </p:nvSpPr>
        <p:spPr>
          <a:xfrm>
            <a:off x="7139132" y="3674659"/>
            <a:ext cx="1892808" cy="1829715"/>
          </a:xfrm>
          <a:prstGeom prst="up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43" dirty="0">
                <a:solidFill>
                  <a:schemeClr val="tx1"/>
                </a:solidFill>
                <a:latin typeface="NikoshBAN" pitchFamily="2" charset="0"/>
                <a:cs typeface="NikoshBAN" pitchFamily="2" charset="0"/>
              </a:rPr>
              <a:t>আদর্শ পাঠ</a:t>
            </a:r>
            <a:endParaRPr lang="en-US" sz="3643" dirty="0">
              <a:solidFill>
                <a:schemeClr val="tx1"/>
              </a:solidFill>
              <a:latin typeface="NikoshBAN" pitchFamily="2" charset="0"/>
              <a:cs typeface="NikoshBAN" pitchFamily="2" charset="0"/>
            </a:endParaRPr>
          </a:p>
        </p:txBody>
      </p:sp>
      <p:sp>
        <p:nvSpPr>
          <p:cNvPr id="3" name="Down Arrow 2"/>
          <p:cNvSpPr/>
          <p:nvPr/>
        </p:nvSpPr>
        <p:spPr>
          <a:xfrm>
            <a:off x="1975242" y="864634"/>
            <a:ext cx="2271370" cy="1766621"/>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974" dirty="0">
                <a:solidFill>
                  <a:schemeClr val="tx1"/>
                </a:solidFill>
                <a:latin typeface="NikoshBAN" pitchFamily="2" charset="0"/>
                <a:cs typeface="NikoshBAN" pitchFamily="2" charset="0"/>
              </a:rPr>
              <a:t>সরব পাঠ</a:t>
            </a:r>
            <a:endParaRPr lang="en-US" sz="3974" dirty="0">
              <a:solidFill>
                <a:schemeClr val="tx1"/>
              </a:solidFill>
              <a:latin typeface="NikoshBAN" pitchFamily="2" charset="0"/>
              <a:cs typeface="NikoshBAN" pitchFamily="2" charset="0"/>
            </a:endParaRPr>
          </a:p>
        </p:txBody>
      </p:sp>
      <p:pic>
        <p:nvPicPr>
          <p:cNvPr id="4" name="Picture 3" descr="IMG_20140821_001147.jpg"/>
          <p:cNvPicPr>
            <a:picLocks noChangeAspect="1"/>
          </p:cNvPicPr>
          <p:nvPr/>
        </p:nvPicPr>
        <p:blipFill>
          <a:blip r:embed="rId2" cstate="print"/>
          <a:stretch>
            <a:fillRect/>
          </a:stretch>
        </p:blipFill>
        <p:spPr>
          <a:xfrm>
            <a:off x="752425" y="3113533"/>
            <a:ext cx="4525768" cy="3321093"/>
          </a:xfrm>
          <a:prstGeom prst="round2DiagRect">
            <a:avLst/>
          </a:prstGeom>
          <a:ln w="38100" cap="sq">
            <a:solidFill>
              <a:srgbClr val="FFC000"/>
            </a:solidFill>
            <a:miter lim="800000"/>
          </a:ln>
          <a:effectLst>
            <a:outerShdw blurRad="254000" algn="tl" rotWithShape="0">
              <a:srgbClr val="000000">
                <a:alpha val="43000"/>
              </a:srgbClr>
            </a:outerShdw>
          </a:effectLst>
        </p:spPr>
      </p:pic>
      <p:pic>
        <p:nvPicPr>
          <p:cNvPr id="5" name="Picture 4" descr="IMG_20140821_001250.jpg"/>
          <p:cNvPicPr>
            <a:picLocks noChangeAspect="1"/>
          </p:cNvPicPr>
          <p:nvPr/>
        </p:nvPicPr>
        <p:blipFill>
          <a:blip r:embed="rId3" cstate="print"/>
          <a:stretch>
            <a:fillRect/>
          </a:stretch>
        </p:blipFill>
        <p:spPr>
          <a:xfrm>
            <a:off x="5718412" y="452166"/>
            <a:ext cx="4435253" cy="2976834"/>
          </a:xfrm>
          <a:prstGeom prst="round2DiagRect">
            <a:avLst/>
          </a:prstGeom>
          <a:ln w="38100" cap="sq">
            <a:solidFill>
              <a:srgbClr val="FFC00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786227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22074" y="530218"/>
            <a:ext cx="2450046" cy="620478"/>
          </a:xfrm>
          <a:prstGeom prst="rect">
            <a:avLst/>
          </a:prstGeom>
          <a:noFill/>
          <a:ln w="6350">
            <a:solidFill>
              <a:schemeClr val="tx1"/>
            </a:solidFill>
          </a:ln>
        </p:spPr>
        <p:txBody>
          <a:bodyPr wrap="square" rtlCol="0">
            <a:spAutoFit/>
          </a:bodyPr>
          <a:lstStyle/>
          <a:p>
            <a:pPr algn="ctr"/>
            <a:r>
              <a:rPr lang="en-US" sz="3456" dirty="0" err="1" smtClean="0">
                <a:latin typeface="NikoshBAN" panose="02000000000000000000" pitchFamily="2" charset="0"/>
                <a:cs typeface="NikoshBAN" panose="02000000000000000000" pitchFamily="2" charset="0"/>
              </a:rPr>
              <a:t>শিল্পকলা</a:t>
            </a:r>
            <a:r>
              <a:rPr lang="en-US" sz="3456" dirty="0" smtClean="0">
                <a:latin typeface="NikoshBAN" panose="02000000000000000000" pitchFamily="2" charset="0"/>
                <a:cs typeface="NikoshBAN" panose="02000000000000000000" pitchFamily="2" charset="0"/>
              </a:rPr>
              <a:t> </a:t>
            </a:r>
            <a:r>
              <a:rPr lang="en-US" sz="3456" dirty="0" err="1" smtClean="0">
                <a:latin typeface="NikoshBAN" panose="02000000000000000000" pitchFamily="2" charset="0"/>
                <a:cs typeface="NikoshBAN" panose="02000000000000000000" pitchFamily="2" charset="0"/>
              </a:rPr>
              <a:t>কী</a:t>
            </a:r>
            <a:r>
              <a:rPr lang="en-US" sz="3456" dirty="0" smtClean="0">
                <a:latin typeface="NikoshBAN" panose="02000000000000000000" pitchFamily="2" charset="0"/>
                <a:cs typeface="NikoshBAN" panose="02000000000000000000" pitchFamily="2" charset="0"/>
              </a:rPr>
              <a:t>?</a:t>
            </a:r>
            <a:endParaRPr lang="en-US" sz="3456" dirty="0">
              <a:latin typeface="NikoshBAN" panose="02000000000000000000" pitchFamily="2" charset="0"/>
              <a:cs typeface="NikoshBAN" panose="02000000000000000000" pitchFamily="2" charset="0"/>
            </a:endParaRPr>
          </a:p>
        </p:txBody>
      </p:sp>
      <p:sp>
        <p:nvSpPr>
          <p:cNvPr id="4" name="TextBox 3"/>
          <p:cNvSpPr txBox="1"/>
          <p:nvPr/>
        </p:nvSpPr>
        <p:spPr>
          <a:xfrm>
            <a:off x="1134948" y="4931892"/>
            <a:ext cx="8404837" cy="1510606"/>
          </a:xfrm>
          <a:prstGeom prst="rect">
            <a:avLst/>
          </a:prstGeom>
          <a:noFill/>
          <a:ln w="6350">
            <a:solidFill>
              <a:schemeClr val="tx1"/>
            </a:solidFill>
          </a:ln>
        </p:spPr>
        <p:txBody>
          <a:bodyPr wrap="square" rtlCol="0">
            <a:spAutoFit/>
          </a:bodyPr>
          <a:lstStyle/>
          <a:p>
            <a:pPr algn="ctr"/>
            <a:r>
              <a:rPr lang="en-US" sz="3072" dirty="0" err="1" smtClean="0">
                <a:latin typeface="NikoshBAN" panose="02000000000000000000" pitchFamily="2" charset="0"/>
                <a:cs typeface="NikoshBAN" panose="02000000000000000000" pitchFamily="2" charset="0"/>
              </a:rPr>
              <a:t>মানুষের</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মনের</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সৃজনশীল</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কর্মকান্ডের</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সামগ্রিক</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রূপ</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হচ্ছে</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শিল্পকলা</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আজ</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থেকে</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হাজার</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হাজার</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বছর</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আগে</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আদীম</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মানুষের</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হাত</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ধরে</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শিল্পকলার</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উদ্ভব</a:t>
            </a:r>
            <a:r>
              <a:rPr lang="en-US" sz="3072" dirty="0" smtClean="0">
                <a:latin typeface="NikoshBAN" panose="02000000000000000000" pitchFamily="2" charset="0"/>
                <a:cs typeface="NikoshBAN" panose="02000000000000000000" pitchFamily="2" charset="0"/>
              </a:rPr>
              <a:t>। </a:t>
            </a:r>
            <a:endParaRPr lang="en-US" sz="3072" dirty="0">
              <a:latin typeface="NikoshBAN" panose="02000000000000000000" pitchFamily="2" charset="0"/>
              <a:cs typeface="NikoshBAN" panose="02000000000000000000" pitchFamily="2" charset="0"/>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2303493" y="1387674"/>
            <a:ext cx="6365814" cy="33072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3344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349203680"/>
              </p:ext>
            </p:extLst>
          </p:nvPr>
        </p:nvGraphicFramePr>
        <p:xfrm>
          <a:off x="3548548" y="238940"/>
          <a:ext cx="10263117" cy="6032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5672774" y="5024258"/>
            <a:ext cx="1965987" cy="1475016"/>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w="38100">
            <a:solidFill>
              <a:srgbClr val="C00000"/>
            </a:solidFill>
          </a:ln>
        </p:spPr>
        <p:style>
          <a:lnRef idx="2">
            <a:schemeClr val="lt1">
              <a:hueOff val="0"/>
              <a:satOff val="0"/>
              <a:lumOff val="0"/>
              <a:alphaOff val="0"/>
            </a:schemeClr>
          </a:lnRef>
          <a:fillRef idx="1">
            <a:schemeClr val="accent2">
              <a:tint val="50000"/>
              <a:hueOff val="-880662"/>
              <a:satOff val="-76170"/>
              <a:lumOff val="-762"/>
              <a:alphaOff val="0"/>
            </a:schemeClr>
          </a:fillRef>
          <a:effectRef idx="0">
            <a:schemeClr val="accent2">
              <a:tint val="50000"/>
              <a:hueOff val="-880662"/>
              <a:satOff val="-76170"/>
              <a:lumOff val="-762"/>
              <a:alphaOff val="0"/>
            </a:schemeClr>
          </a:effectRef>
          <a:fontRef idx="minor">
            <a:schemeClr val="lt1">
              <a:hueOff val="0"/>
              <a:satOff val="0"/>
              <a:lumOff val="0"/>
              <a:alphaOff val="0"/>
            </a:schemeClr>
          </a:fontRef>
        </p:style>
      </p:sp>
      <p:sp>
        <p:nvSpPr>
          <p:cNvPr id="6" name="TextBox 5"/>
          <p:cNvSpPr txBox="1"/>
          <p:nvPr/>
        </p:nvSpPr>
        <p:spPr>
          <a:xfrm>
            <a:off x="7807578" y="5428568"/>
            <a:ext cx="2579426" cy="707886"/>
          </a:xfrm>
          <a:prstGeom prst="rect">
            <a:avLst/>
          </a:prstGeom>
          <a:noFill/>
        </p:spPr>
        <p:txBody>
          <a:bodyPr wrap="square" rtlCol="0">
            <a:spAutoFit/>
          </a:bodyPr>
          <a:lstStyle/>
          <a:p>
            <a:r>
              <a:rPr lang="en-US" sz="4000" dirty="0" err="1" smtClean="0">
                <a:latin typeface="NikoshBAN" panose="02000000000000000000" pitchFamily="2" charset="0"/>
                <a:cs typeface="NikoshBAN" panose="02000000000000000000" pitchFamily="2" charset="0"/>
              </a:rPr>
              <a:t>সংগীতকলা</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2" name="TextBox 1"/>
          <p:cNvSpPr txBox="1"/>
          <p:nvPr/>
        </p:nvSpPr>
        <p:spPr>
          <a:xfrm>
            <a:off x="773723" y="1177603"/>
            <a:ext cx="2746690" cy="4154984"/>
          </a:xfrm>
          <a:prstGeom prst="rect">
            <a:avLst/>
          </a:prstGeom>
          <a:noFill/>
        </p:spPr>
        <p:txBody>
          <a:bodyPr wrap="square" rtlCol="0">
            <a:spAutoFit/>
          </a:bodyPr>
          <a:lstStyle/>
          <a:p>
            <a:r>
              <a:rPr lang="en-US" sz="6600" dirty="0" err="1" smtClean="0">
                <a:solidFill>
                  <a:srgbClr val="0070C0"/>
                </a:solidFill>
                <a:latin typeface="NikoshBAN" panose="02000000000000000000" pitchFamily="2" charset="0"/>
                <a:cs typeface="NikoshBAN" panose="02000000000000000000" pitchFamily="2" charset="0"/>
              </a:rPr>
              <a:t>শিল্পকলার</a:t>
            </a:r>
            <a:r>
              <a:rPr lang="en-US" sz="6600" dirty="0" smtClean="0">
                <a:solidFill>
                  <a:srgbClr val="0070C0"/>
                </a:solidFill>
                <a:latin typeface="NikoshBAN" panose="02000000000000000000" pitchFamily="2" charset="0"/>
                <a:cs typeface="NikoshBAN" panose="02000000000000000000" pitchFamily="2" charset="0"/>
              </a:rPr>
              <a:t> </a:t>
            </a:r>
            <a:r>
              <a:rPr lang="en-US" sz="6600" dirty="0" err="1" smtClean="0">
                <a:solidFill>
                  <a:srgbClr val="0070C0"/>
                </a:solidFill>
                <a:latin typeface="NikoshBAN" panose="02000000000000000000" pitchFamily="2" charset="0"/>
                <a:cs typeface="NikoshBAN" panose="02000000000000000000" pitchFamily="2" charset="0"/>
              </a:rPr>
              <a:t>নানান</a:t>
            </a:r>
            <a:r>
              <a:rPr lang="en-US" sz="6600" dirty="0" smtClean="0">
                <a:solidFill>
                  <a:srgbClr val="0070C0"/>
                </a:solidFill>
                <a:latin typeface="NikoshBAN" panose="02000000000000000000" pitchFamily="2" charset="0"/>
                <a:cs typeface="NikoshBAN" panose="02000000000000000000" pitchFamily="2" charset="0"/>
              </a:rPr>
              <a:t> </a:t>
            </a:r>
            <a:r>
              <a:rPr lang="en-US" sz="6600" dirty="0" err="1" smtClean="0">
                <a:solidFill>
                  <a:srgbClr val="0070C0"/>
                </a:solidFill>
                <a:latin typeface="NikoshBAN" panose="02000000000000000000" pitchFamily="2" charset="0"/>
                <a:cs typeface="NikoshBAN" panose="02000000000000000000" pitchFamily="2" charset="0"/>
              </a:rPr>
              <a:t>দিক</a:t>
            </a:r>
            <a:r>
              <a:rPr lang="en-US" sz="6600" dirty="0" smtClean="0">
                <a:solidFill>
                  <a:srgbClr val="0070C0"/>
                </a:solidFill>
                <a:latin typeface="NikoshBAN" panose="02000000000000000000" pitchFamily="2" charset="0"/>
                <a:cs typeface="NikoshBAN" panose="02000000000000000000" pitchFamily="2" charset="0"/>
              </a:rPr>
              <a:t> </a:t>
            </a:r>
            <a:r>
              <a:rPr lang="en-US" sz="6600" dirty="0" err="1" smtClean="0">
                <a:solidFill>
                  <a:srgbClr val="0070C0"/>
                </a:solidFill>
                <a:latin typeface="NikoshBAN" panose="02000000000000000000" pitchFamily="2" charset="0"/>
                <a:cs typeface="NikoshBAN" panose="02000000000000000000" pitchFamily="2" charset="0"/>
              </a:rPr>
              <a:t>রয়েছে</a:t>
            </a:r>
            <a:r>
              <a:rPr lang="en-US" sz="6600" dirty="0" smtClean="0">
                <a:solidFill>
                  <a:srgbClr val="0070C0"/>
                </a:solidFill>
                <a:latin typeface="NikoshBAN" panose="02000000000000000000" pitchFamily="2" charset="0"/>
                <a:cs typeface="NikoshBAN" panose="02000000000000000000" pitchFamily="2" charset="0"/>
              </a:rPr>
              <a:t> - </a:t>
            </a:r>
            <a:endParaRPr lang="en-US" sz="66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737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F921A0ED-C48E-4A73-98FE-5AD10E1BBD69}"/>
                                            </p:graphicEl>
                                          </p:spTgt>
                                        </p:tgtEl>
                                        <p:attrNameLst>
                                          <p:attrName>style.visibility</p:attrName>
                                        </p:attrNameLst>
                                      </p:cBhvr>
                                      <p:to>
                                        <p:strVal val="visible"/>
                                      </p:to>
                                    </p:set>
                                    <p:animEffect transition="in" filter="wipe(left)">
                                      <p:cBhvr>
                                        <p:cTn id="7" dur="500"/>
                                        <p:tgtEl>
                                          <p:spTgt spid="3">
                                            <p:graphicEl>
                                              <a:dgm id="{F921A0ED-C48E-4A73-98FE-5AD10E1BBD6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59D08450-FB53-4823-950C-44203868C1B9}"/>
                                            </p:graphicEl>
                                          </p:spTgt>
                                        </p:tgtEl>
                                        <p:attrNameLst>
                                          <p:attrName>style.visibility</p:attrName>
                                        </p:attrNameLst>
                                      </p:cBhvr>
                                      <p:to>
                                        <p:strVal val="visible"/>
                                      </p:to>
                                    </p:set>
                                    <p:animEffect transition="in" filter="wipe(left)">
                                      <p:cBhvr>
                                        <p:cTn id="12" dur="500"/>
                                        <p:tgtEl>
                                          <p:spTgt spid="3">
                                            <p:graphicEl>
                                              <a:dgm id="{59D08450-FB53-4823-950C-44203868C1B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3F7A35E5-1E2B-4284-819D-42D0FFEF8C92}"/>
                                            </p:graphicEl>
                                          </p:spTgt>
                                        </p:tgtEl>
                                        <p:attrNameLst>
                                          <p:attrName>style.visibility</p:attrName>
                                        </p:attrNameLst>
                                      </p:cBhvr>
                                      <p:to>
                                        <p:strVal val="visible"/>
                                      </p:to>
                                    </p:set>
                                    <p:animEffect transition="in" filter="wipe(left)">
                                      <p:cBhvr>
                                        <p:cTn id="17" dur="500"/>
                                        <p:tgtEl>
                                          <p:spTgt spid="3">
                                            <p:graphicEl>
                                              <a:dgm id="{3F7A35E5-1E2B-4284-819D-42D0FFEF8C9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E4693573-F18B-47A5-A0A8-74EB9B9A1935}"/>
                                            </p:graphicEl>
                                          </p:spTgt>
                                        </p:tgtEl>
                                        <p:attrNameLst>
                                          <p:attrName>style.visibility</p:attrName>
                                        </p:attrNameLst>
                                      </p:cBhvr>
                                      <p:to>
                                        <p:strVal val="visible"/>
                                      </p:to>
                                    </p:set>
                                    <p:animEffect transition="in" filter="wipe(left)">
                                      <p:cBhvr>
                                        <p:cTn id="22" dur="500"/>
                                        <p:tgtEl>
                                          <p:spTgt spid="3">
                                            <p:graphicEl>
                                              <a:dgm id="{E4693573-F18B-47A5-A0A8-74EB9B9A193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D4CEC7E6-F585-430B-8591-438F18EC85C3}"/>
                                            </p:graphicEl>
                                          </p:spTgt>
                                        </p:tgtEl>
                                        <p:attrNameLst>
                                          <p:attrName>style.visibility</p:attrName>
                                        </p:attrNameLst>
                                      </p:cBhvr>
                                      <p:to>
                                        <p:strVal val="visible"/>
                                      </p:to>
                                    </p:set>
                                    <p:animEffect transition="in" filter="wipe(left)">
                                      <p:cBhvr>
                                        <p:cTn id="27" dur="500"/>
                                        <p:tgtEl>
                                          <p:spTgt spid="3">
                                            <p:graphicEl>
                                              <a:dgm id="{D4CEC7E6-F585-430B-8591-438F18EC85C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dgm id="{13878206-1F1F-4CDF-8204-341DEFA0B180}"/>
                                            </p:graphicEl>
                                          </p:spTgt>
                                        </p:tgtEl>
                                        <p:attrNameLst>
                                          <p:attrName>style.visibility</p:attrName>
                                        </p:attrNameLst>
                                      </p:cBhvr>
                                      <p:to>
                                        <p:strVal val="visible"/>
                                      </p:to>
                                    </p:set>
                                    <p:animEffect transition="in" filter="wipe(left)">
                                      <p:cBhvr>
                                        <p:cTn id="32" dur="500"/>
                                        <p:tgtEl>
                                          <p:spTgt spid="3">
                                            <p:graphicEl>
                                              <a:dgm id="{13878206-1F1F-4CDF-8204-341DEFA0B18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graphicEl>
                                              <a:dgm id="{93021DFB-A2D0-417E-9F68-569A4D019073}"/>
                                            </p:graphicEl>
                                          </p:spTgt>
                                        </p:tgtEl>
                                        <p:attrNameLst>
                                          <p:attrName>style.visibility</p:attrName>
                                        </p:attrNameLst>
                                      </p:cBhvr>
                                      <p:to>
                                        <p:strVal val="visible"/>
                                      </p:to>
                                    </p:set>
                                    <p:animEffect transition="in" filter="wipe(left)">
                                      <p:cBhvr>
                                        <p:cTn id="37" dur="500"/>
                                        <p:tgtEl>
                                          <p:spTgt spid="3">
                                            <p:graphicEl>
                                              <a:dgm id="{93021DFB-A2D0-417E-9F68-569A4D01907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graphicEl>
                                              <a:dgm id="{5570374F-9E85-4A6F-855F-99EC5115774D}"/>
                                            </p:graphicEl>
                                          </p:spTgt>
                                        </p:tgtEl>
                                        <p:attrNameLst>
                                          <p:attrName>style.visibility</p:attrName>
                                        </p:attrNameLst>
                                      </p:cBhvr>
                                      <p:to>
                                        <p:strVal val="visible"/>
                                      </p:to>
                                    </p:set>
                                    <p:animEffect transition="in" filter="wipe(left)">
                                      <p:cBhvr>
                                        <p:cTn id="42" dur="500"/>
                                        <p:tgtEl>
                                          <p:spTgt spid="3">
                                            <p:graphicEl>
                                              <a:dgm id="{5570374F-9E85-4A6F-855F-99EC5115774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930190591"/>
              </p:ext>
            </p:extLst>
          </p:nvPr>
        </p:nvGraphicFramePr>
        <p:xfrm>
          <a:off x="3379736" y="238940"/>
          <a:ext cx="10263117" cy="6032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73723" y="1177603"/>
            <a:ext cx="2746690" cy="4154984"/>
          </a:xfrm>
          <a:prstGeom prst="rect">
            <a:avLst/>
          </a:prstGeom>
          <a:noFill/>
        </p:spPr>
        <p:txBody>
          <a:bodyPr wrap="square" rtlCol="0">
            <a:spAutoFit/>
          </a:bodyPr>
          <a:lstStyle/>
          <a:p>
            <a:r>
              <a:rPr lang="en-US" sz="6600" dirty="0" err="1" smtClean="0">
                <a:solidFill>
                  <a:srgbClr val="0070C0"/>
                </a:solidFill>
                <a:latin typeface="NikoshBAN" panose="02000000000000000000" pitchFamily="2" charset="0"/>
                <a:cs typeface="NikoshBAN" panose="02000000000000000000" pitchFamily="2" charset="0"/>
              </a:rPr>
              <a:t>শিল্পকলার</a:t>
            </a:r>
            <a:r>
              <a:rPr lang="en-US" sz="6600" dirty="0" smtClean="0">
                <a:solidFill>
                  <a:srgbClr val="0070C0"/>
                </a:solidFill>
                <a:latin typeface="NikoshBAN" panose="02000000000000000000" pitchFamily="2" charset="0"/>
                <a:cs typeface="NikoshBAN" panose="02000000000000000000" pitchFamily="2" charset="0"/>
              </a:rPr>
              <a:t> </a:t>
            </a:r>
            <a:r>
              <a:rPr lang="en-US" sz="6600" dirty="0" err="1" smtClean="0">
                <a:solidFill>
                  <a:srgbClr val="0070C0"/>
                </a:solidFill>
                <a:latin typeface="NikoshBAN" panose="02000000000000000000" pitchFamily="2" charset="0"/>
                <a:cs typeface="NikoshBAN" panose="02000000000000000000" pitchFamily="2" charset="0"/>
              </a:rPr>
              <a:t>নানান</a:t>
            </a:r>
            <a:r>
              <a:rPr lang="en-US" sz="6600" dirty="0" smtClean="0">
                <a:solidFill>
                  <a:srgbClr val="0070C0"/>
                </a:solidFill>
                <a:latin typeface="NikoshBAN" panose="02000000000000000000" pitchFamily="2" charset="0"/>
                <a:cs typeface="NikoshBAN" panose="02000000000000000000" pitchFamily="2" charset="0"/>
              </a:rPr>
              <a:t> </a:t>
            </a:r>
            <a:r>
              <a:rPr lang="en-US" sz="6600" dirty="0" err="1" smtClean="0">
                <a:solidFill>
                  <a:srgbClr val="0070C0"/>
                </a:solidFill>
                <a:latin typeface="NikoshBAN" panose="02000000000000000000" pitchFamily="2" charset="0"/>
                <a:cs typeface="NikoshBAN" panose="02000000000000000000" pitchFamily="2" charset="0"/>
              </a:rPr>
              <a:t>দিক</a:t>
            </a:r>
            <a:r>
              <a:rPr lang="en-US" sz="6600" dirty="0" smtClean="0">
                <a:solidFill>
                  <a:srgbClr val="0070C0"/>
                </a:solidFill>
                <a:latin typeface="NikoshBAN" panose="02000000000000000000" pitchFamily="2" charset="0"/>
                <a:cs typeface="NikoshBAN" panose="02000000000000000000" pitchFamily="2" charset="0"/>
              </a:rPr>
              <a:t> </a:t>
            </a:r>
            <a:r>
              <a:rPr lang="en-US" sz="6600" dirty="0" err="1" smtClean="0">
                <a:solidFill>
                  <a:srgbClr val="0070C0"/>
                </a:solidFill>
                <a:latin typeface="NikoshBAN" panose="02000000000000000000" pitchFamily="2" charset="0"/>
                <a:cs typeface="NikoshBAN" panose="02000000000000000000" pitchFamily="2" charset="0"/>
              </a:rPr>
              <a:t>রয়েছে</a:t>
            </a:r>
            <a:r>
              <a:rPr lang="en-US" sz="6600" dirty="0" smtClean="0">
                <a:solidFill>
                  <a:srgbClr val="0070C0"/>
                </a:solidFill>
                <a:latin typeface="NikoshBAN" panose="02000000000000000000" pitchFamily="2" charset="0"/>
                <a:cs typeface="NikoshBAN" panose="02000000000000000000" pitchFamily="2" charset="0"/>
              </a:rPr>
              <a:t> - </a:t>
            </a:r>
            <a:endParaRPr lang="en-US" sz="66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7729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F921A0ED-C48E-4A73-98FE-5AD10E1BBD69}"/>
                                            </p:graphicEl>
                                          </p:spTgt>
                                        </p:tgtEl>
                                        <p:attrNameLst>
                                          <p:attrName>style.visibility</p:attrName>
                                        </p:attrNameLst>
                                      </p:cBhvr>
                                      <p:to>
                                        <p:strVal val="visible"/>
                                      </p:to>
                                    </p:set>
                                    <p:animEffect transition="in" filter="wipe(left)">
                                      <p:cBhvr>
                                        <p:cTn id="7" dur="500"/>
                                        <p:tgtEl>
                                          <p:spTgt spid="3">
                                            <p:graphicEl>
                                              <a:dgm id="{F921A0ED-C48E-4A73-98FE-5AD10E1BBD6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59D08450-FB53-4823-950C-44203868C1B9}"/>
                                            </p:graphicEl>
                                          </p:spTgt>
                                        </p:tgtEl>
                                        <p:attrNameLst>
                                          <p:attrName>style.visibility</p:attrName>
                                        </p:attrNameLst>
                                      </p:cBhvr>
                                      <p:to>
                                        <p:strVal val="visible"/>
                                      </p:to>
                                    </p:set>
                                    <p:animEffect transition="in" filter="wipe(left)">
                                      <p:cBhvr>
                                        <p:cTn id="12" dur="500"/>
                                        <p:tgtEl>
                                          <p:spTgt spid="3">
                                            <p:graphicEl>
                                              <a:dgm id="{59D08450-FB53-4823-950C-44203868C1B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3F7A35E5-1E2B-4284-819D-42D0FFEF8C92}"/>
                                            </p:graphicEl>
                                          </p:spTgt>
                                        </p:tgtEl>
                                        <p:attrNameLst>
                                          <p:attrName>style.visibility</p:attrName>
                                        </p:attrNameLst>
                                      </p:cBhvr>
                                      <p:to>
                                        <p:strVal val="visible"/>
                                      </p:to>
                                    </p:set>
                                    <p:animEffect transition="in" filter="wipe(left)">
                                      <p:cBhvr>
                                        <p:cTn id="17" dur="500"/>
                                        <p:tgtEl>
                                          <p:spTgt spid="3">
                                            <p:graphicEl>
                                              <a:dgm id="{3F7A35E5-1E2B-4284-819D-42D0FFEF8C9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E4693573-F18B-47A5-A0A8-74EB9B9A1935}"/>
                                            </p:graphicEl>
                                          </p:spTgt>
                                        </p:tgtEl>
                                        <p:attrNameLst>
                                          <p:attrName>style.visibility</p:attrName>
                                        </p:attrNameLst>
                                      </p:cBhvr>
                                      <p:to>
                                        <p:strVal val="visible"/>
                                      </p:to>
                                    </p:set>
                                    <p:animEffect transition="in" filter="wipe(left)">
                                      <p:cBhvr>
                                        <p:cTn id="22" dur="500"/>
                                        <p:tgtEl>
                                          <p:spTgt spid="3">
                                            <p:graphicEl>
                                              <a:dgm id="{E4693573-F18B-47A5-A0A8-74EB9B9A193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D4CEC7E6-F585-430B-8591-438F18EC85C3}"/>
                                            </p:graphicEl>
                                          </p:spTgt>
                                        </p:tgtEl>
                                        <p:attrNameLst>
                                          <p:attrName>style.visibility</p:attrName>
                                        </p:attrNameLst>
                                      </p:cBhvr>
                                      <p:to>
                                        <p:strVal val="visible"/>
                                      </p:to>
                                    </p:set>
                                    <p:animEffect transition="in" filter="wipe(left)">
                                      <p:cBhvr>
                                        <p:cTn id="27" dur="500"/>
                                        <p:tgtEl>
                                          <p:spTgt spid="3">
                                            <p:graphicEl>
                                              <a:dgm id="{D4CEC7E6-F585-430B-8591-438F18EC85C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dgm id="{13878206-1F1F-4CDF-8204-341DEFA0B180}"/>
                                            </p:graphicEl>
                                          </p:spTgt>
                                        </p:tgtEl>
                                        <p:attrNameLst>
                                          <p:attrName>style.visibility</p:attrName>
                                        </p:attrNameLst>
                                      </p:cBhvr>
                                      <p:to>
                                        <p:strVal val="visible"/>
                                      </p:to>
                                    </p:set>
                                    <p:animEffect transition="in" filter="wipe(left)">
                                      <p:cBhvr>
                                        <p:cTn id="32" dur="500"/>
                                        <p:tgtEl>
                                          <p:spTgt spid="3">
                                            <p:graphicEl>
                                              <a:dgm id="{13878206-1F1F-4CDF-8204-341DEFA0B18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graphicEl>
                                              <a:dgm id="{93021DFB-A2D0-417E-9F68-569A4D019073}"/>
                                            </p:graphicEl>
                                          </p:spTgt>
                                        </p:tgtEl>
                                        <p:attrNameLst>
                                          <p:attrName>style.visibility</p:attrName>
                                        </p:attrNameLst>
                                      </p:cBhvr>
                                      <p:to>
                                        <p:strVal val="visible"/>
                                      </p:to>
                                    </p:set>
                                    <p:animEffect transition="in" filter="wipe(left)">
                                      <p:cBhvr>
                                        <p:cTn id="37" dur="500"/>
                                        <p:tgtEl>
                                          <p:spTgt spid="3">
                                            <p:graphicEl>
                                              <a:dgm id="{93021DFB-A2D0-417E-9F68-569A4D01907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graphicEl>
                                              <a:dgm id="{5570374F-9E85-4A6F-855F-99EC5115774D}"/>
                                            </p:graphicEl>
                                          </p:spTgt>
                                        </p:tgtEl>
                                        <p:attrNameLst>
                                          <p:attrName>style.visibility</p:attrName>
                                        </p:attrNameLst>
                                      </p:cBhvr>
                                      <p:to>
                                        <p:strVal val="visible"/>
                                      </p:to>
                                    </p:set>
                                    <p:animEffect transition="in" filter="wipe(left)">
                                      <p:cBhvr>
                                        <p:cTn id="42" dur="500"/>
                                        <p:tgtEl>
                                          <p:spTgt spid="3">
                                            <p:graphicEl>
                                              <a:dgm id="{5570374F-9E85-4A6F-855F-99EC5115774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3726593" y="493118"/>
            <a:ext cx="3120390" cy="1097442"/>
          </a:xfrm>
          <a:custGeom>
            <a:avLst/>
            <a:gdLst>
              <a:gd name="connsiteX0" fmla="*/ 0 w 2783471"/>
              <a:gd name="connsiteY0" fmla="*/ 76777 h 767773"/>
              <a:gd name="connsiteX1" fmla="*/ 76777 w 2783471"/>
              <a:gd name="connsiteY1" fmla="*/ 0 h 767773"/>
              <a:gd name="connsiteX2" fmla="*/ 2706694 w 2783471"/>
              <a:gd name="connsiteY2" fmla="*/ 0 h 767773"/>
              <a:gd name="connsiteX3" fmla="*/ 2783471 w 2783471"/>
              <a:gd name="connsiteY3" fmla="*/ 76777 h 767773"/>
              <a:gd name="connsiteX4" fmla="*/ 2783471 w 2783471"/>
              <a:gd name="connsiteY4" fmla="*/ 690996 h 767773"/>
              <a:gd name="connsiteX5" fmla="*/ 2706694 w 2783471"/>
              <a:gd name="connsiteY5" fmla="*/ 767773 h 767773"/>
              <a:gd name="connsiteX6" fmla="*/ 76777 w 2783471"/>
              <a:gd name="connsiteY6" fmla="*/ 767773 h 767773"/>
              <a:gd name="connsiteX7" fmla="*/ 0 w 2783471"/>
              <a:gd name="connsiteY7" fmla="*/ 690996 h 767773"/>
              <a:gd name="connsiteX8" fmla="*/ 0 w 2783471"/>
              <a:gd name="connsiteY8" fmla="*/ 76777 h 7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3471" h="767773">
                <a:moveTo>
                  <a:pt x="0" y="76777"/>
                </a:moveTo>
                <a:cubicBezTo>
                  <a:pt x="0" y="34374"/>
                  <a:pt x="34374" y="0"/>
                  <a:pt x="76777" y="0"/>
                </a:cubicBezTo>
                <a:lnTo>
                  <a:pt x="2706694" y="0"/>
                </a:lnTo>
                <a:cubicBezTo>
                  <a:pt x="2749097" y="0"/>
                  <a:pt x="2783471" y="34374"/>
                  <a:pt x="2783471" y="76777"/>
                </a:cubicBezTo>
                <a:lnTo>
                  <a:pt x="2783471" y="690996"/>
                </a:lnTo>
                <a:cubicBezTo>
                  <a:pt x="2783471" y="733399"/>
                  <a:pt x="2749097" y="767773"/>
                  <a:pt x="2706694" y="767773"/>
                </a:cubicBezTo>
                <a:lnTo>
                  <a:pt x="76777" y="767773"/>
                </a:lnTo>
                <a:cubicBezTo>
                  <a:pt x="34374" y="767773"/>
                  <a:pt x="0" y="733399"/>
                  <a:pt x="0" y="690996"/>
                </a:cubicBezTo>
                <a:lnTo>
                  <a:pt x="0" y="76777"/>
                </a:lnTo>
                <a:close/>
              </a:path>
            </a:pathLst>
          </a:custGeom>
          <a:ln w="38100">
            <a:solidFill>
              <a:srgbClr val="0070C0"/>
            </a:solidFill>
          </a:ln>
        </p:spPr>
        <p:style>
          <a:lnRef idx="2">
            <a:schemeClr val="accent3">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9633" tIns="199633" rIns="199633" bIns="199633" numCol="1" spcCol="1270" anchor="ctr" anchorCtr="0">
            <a:noAutofit/>
          </a:bodyPr>
          <a:lstStyle/>
          <a:p>
            <a:pPr algn="ctr" defTabSz="2053590">
              <a:lnSpc>
                <a:spcPct val="90000"/>
              </a:lnSpc>
              <a:spcBef>
                <a:spcPct val="0"/>
              </a:spcBef>
              <a:spcAft>
                <a:spcPct val="35000"/>
              </a:spcAft>
            </a:pPr>
            <a:r>
              <a:rPr lang="en-US" sz="7200" dirty="0" err="1" smtClean="0">
                <a:solidFill>
                  <a:srgbClr val="7030A0"/>
                </a:solidFill>
                <a:latin typeface="NikoshBAN" panose="02000000000000000000" pitchFamily="2" charset="0"/>
                <a:cs typeface="NikoshBAN" panose="02000000000000000000" pitchFamily="2" charset="0"/>
              </a:rPr>
              <a:t>শিল্প</a:t>
            </a:r>
            <a:r>
              <a:rPr lang="en-US" sz="7200" dirty="0" smtClean="0">
                <a:solidFill>
                  <a:srgbClr val="7030A0"/>
                </a:solidFill>
                <a:latin typeface="NikoshBAN" panose="02000000000000000000" pitchFamily="2" charset="0"/>
                <a:cs typeface="NikoshBAN" panose="02000000000000000000" pitchFamily="2" charset="0"/>
              </a:rPr>
              <a:t> </a:t>
            </a:r>
            <a:endParaRPr lang="en-US" sz="7200" dirty="0">
              <a:solidFill>
                <a:srgbClr val="7030A0"/>
              </a:solidFill>
              <a:latin typeface="NikoshBAN" panose="02000000000000000000" pitchFamily="2" charset="0"/>
              <a:cs typeface="NikoshBAN" panose="02000000000000000000" pitchFamily="2" charset="0"/>
            </a:endParaRPr>
          </a:p>
        </p:txBody>
      </p:sp>
      <p:sp>
        <p:nvSpPr>
          <p:cNvPr id="9" name="Freeform 8"/>
          <p:cNvSpPr/>
          <p:nvPr/>
        </p:nvSpPr>
        <p:spPr>
          <a:xfrm>
            <a:off x="1485900" y="2569657"/>
            <a:ext cx="2279668" cy="1012116"/>
          </a:xfrm>
          <a:custGeom>
            <a:avLst/>
            <a:gdLst>
              <a:gd name="connsiteX0" fmla="*/ 0 w 1866312"/>
              <a:gd name="connsiteY0" fmla="*/ 51308 h 513084"/>
              <a:gd name="connsiteX1" fmla="*/ 51308 w 1866312"/>
              <a:gd name="connsiteY1" fmla="*/ 0 h 513084"/>
              <a:gd name="connsiteX2" fmla="*/ 1815004 w 1866312"/>
              <a:gd name="connsiteY2" fmla="*/ 0 h 513084"/>
              <a:gd name="connsiteX3" fmla="*/ 1866312 w 1866312"/>
              <a:gd name="connsiteY3" fmla="*/ 51308 h 513084"/>
              <a:gd name="connsiteX4" fmla="*/ 1866312 w 1866312"/>
              <a:gd name="connsiteY4" fmla="*/ 461776 h 513084"/>
              <a:gd name="connsiteX5" fmla="*/ 1815004 w 1866312"/>
              <a:gd name="connsiteY5" fmla="*/ 513084 h 513084"/>
              <a:gd name="connsiteX6" fmla="*/ 51308 w 1866312"/>
              <a:gd name="connsiteY6" fmla="*/ 513084 h 513084"/>
              <a:gd name="connsiteX7" fmla="*/ 0 w 1866312"/>
              <a:gd name="connsiteY7" fmla="*/ 461776 h 513084"/>
              <a:gd name="connsiteX8" fmla="*/ 0 w 1866312"/>
              <a:gd name="connsiteY8" fmla="*/ 51308 h 51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312" h="513084">
                <a:moveTo>
                  <a:pt x="0" y="51308"/>
                </a:moveTo>
                <a:cubicBezTo>
                  <a:pt x="0" y="22971"/>
                  <a:pt x="22971" y="0"/>
                  <a:pt x="51308" y="0"/>
                </a:cubicBezTo>
                <a:lnTo>
                  <a:pt x="1815004" y="0"/>
                </a:lnTo>
                <a:cubicBezTo>
                  <a:pt x="1843341" y="0"/>
                  <a:pt x="1866312" y="22971"/>
                  <a:pt x="1866312" y="51308"/>
                </a:cubicBezTo>
                <a:lnTo>
                  <a:pt x="1866312" y="461776"/>
                </a:lnTo>
                <a:cubicBezTo>
                  <a:pt x="1866312" y="490113"/>
                  <a:pt x="1843341" y="513084"/>
                  <a:pt x="1815004" y="513084"/>
                </a:cubicBezTo>
                <a:lnTo>
                  <a:pt x="51308" y="513084"/>
                </a:lnTo>
                <a:cubicBezTo>
                  <a:pt x="22971" y="513084"/>
                  <a:pt x="0" y="490113"/>
                  <a:pt x="0" y="461776"/>
                </a:cubicBezTo>
                <a:lnTo>
                  <a:pt x="0" y="51308"/>
                </a:lnTo>
                <a:close/>
              </a:path>
            </a:pathLst>
          </a:custGeom>
          <a:ln w="38100">
            <a:solidFill>
              <a:srgbClr val="0070C0"/>
            </a:solidFill>
          </a:ln>
        </p:spPr>
        <p:style>
          <a:lnRef idx="2">
            <a:schemeClr val="accent3">
              <a:tint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3795" tIns="143795" rIns="143795" bIns="143795" numCol="1" spcCol="1270" anchor="ctr" anchorCtr="0">
            <a:noAutofit/>
          </a:bodyPr>
          <a:lstStyle/>
          <a:p>
            <a:pPr algn="ctr" defTabSz="1493520">
              <a:lnSpc>
                <a:spcPct val="90000"/>
              </a:lnSpc>
              <a:spcBef>
                <a:spcPct val="0"/>
              </a:spcBef>
              <a:spcAft>
                <a:spcPct val="35000"/>
              </a:spcAft>
            </a:pPr>
            <a:r>
              <a:rPr lang="en-US" sz="3360" dirty="0" err="1" smtClean="0">
                <a:solidFill>
                  <a:srgbClr val="FF0066"/>
                </a:solidFill>
                <a:latin typeface="NikoshBAN" panose="02000000000000000000" pitchFamily="2" charset="0"/>
                <a:cs typeface="NikoshBAN" panose="02000000000000000000" pitchFamily="2" charset="0"/>
              </a:rPr>
              <a:t>চারুশিল্প</a:t>
            </a:r>
            <a:r>
              <a:rPr lang="en-US" sz="3360" dirty="0" smtClean="0">
                <a:solidFill>
                  <a:srgbClr val="FF0066"/>
                </a:solidFill>
                <a:latin typeface="NikoshBAN" panose="02000000000000000000" pitchFamily="2" charset="0"/>
                <a:cs typeface="NikoshBAN" panose="02000000000000000000" pitchFamily="2" charset="0"/>
              </a:rPr>
              <a:t> </a:t>
            </a:r>
            <a:endParaRPr lang="en-US" sz="3360" dirty="0">
              <a:solidFill>
                <a:srgbClr val="FF0066"/>
              </a:solidFill>
              <a:latin typeface="NikoshBAN" panose="02000000000000000000" pitchFamily="2" charset="0"/>
              <a:cs typeface="NikoshBAN" panose="02000000000000000000" pitchFamily="2" charset="0"/>
            </a:endParaRPr>
          </a:p>
        </p:txBody>
      </p:sp>
      <p:sp>
        <p:nvSpPr>
          <p:cNvPr id="10" name="Freeform 9"/>
          <p:cNvSpPr/>
          <p:nvPr/>
        </p:nvSpPr>
        <p:spPr>
          <a:xfrm>
            <a:off x="7058834" y="2597670"/>
            <a:ext cx="2828116" cy="1012116"/>
          </a:xfrm>
          <a:custGeom>
            <a:avLst/>
            <a:gdLst>
              <a:gd name="connsiteX0" fmla="*/ 0 w 2315315"/>
              <a:gd name="connsiteY0" fmla="*/ 51308 h 513084"/>
              <a:gd name="connsiteX1" fmla="*/ 51308 w 2315315"/>
              <a:gd name="connsiteY1" fmla="*/ 0 h 513084"/>
              <a:gd name="connsiteX2" fmla="*/ 2264007 w 2315315"/>
              <a:gd name="connsiteY2" fmla="*/ 0 h 513084"/>
              <a:gd name="connsiteX3" fmla="*/ 2315315 w 2315315"/>
              <a:gd name="connsiteY3" fmla="*/ 51308 h 513084"/>
              <a:gd name="connsiteX4" fmla="*/ 2315315 w 2315315"/>
              <a:gd name="connsiteY4" fmla="*/ 461776 h 513084"/>
              <a:gd name="connsiteX5" fmla="*/ 2264007 w 2315315"/>
              <a:gd name="connsiteY5" fmla="*/ 513084 h 513084"/>
              <a:gd name="connsiteX6" fmla="*/ 51308 w 2315315"/>
              <a:gd name="connsiteY6" fmla="*/ 513084 h 513084"/>
              <a:gd name="connsiteX7" fmla="*/ 0 w 2315315"/>
              <a:gd name="connsiteY7" fmla="*/ 461776 h 513084"/>
              <a:gd name="connsiteX8" fmla="*/ 0 w 2315315"/>
              <a:gd name="connsiteY8" fmla="*/ 51308 h 51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5315" h="513084">
                <a:moveTo>
                  <a:pt x="0" y="51308"/>
                </a:moveTo>
                <a:cubicBezTo>
                  <a:pt x="0" y="22971"/>
                  <a:pt x="22971" y="0"/>
                  <a:pt x="51308" y="0"/>
                </a:cubicBezTo>
                <a:lnTo>
                  <a:pt x="2264007" y="0"/>
                </a:lnTo>
                <a:cubicBezTo>
                  <a:pt x="2292344" y="0"/>
                  <a:pt x="2315315" y="22971"/>
                  <a:pt x="2315315" y="51308"/>
                </a:cubicBezTo>
                <a:lnTo>
                  <a:pt x="2315315" y="461776"/>
                </a:lnTo>
                <a:cubicBezTo>
                  <a:pt x="2315315" y="490113"/>
                  <a:pt x="2292344" y="513084"/>
                  <a:pt x="2264007" y="513084"/>
                </a:cubicBezTo>
                <a:lnTo>
                  <a:pt x="51308" y="513084"/>
                </a:lnTo>
                <a:cubicBezTo>
                  <a:pt x="22971" y="513084"/>
                  <a:pt x="0" y="490113"/>
                  <a:pt x="0" y="461776"/>
                </a:cubicBezTo>
                <a:lnTo>
                  <a:pt x="0" y="51308"/>
                </a:lnTo>
                <a:close/>
              </a:path>
            </a:pathLst>
          </a:custGeom>
          <a:ln w="38100">
            <a:solidFill>
              <a:srgbClr val="0070C0"/>
            </a:solidFill>
          </a:ln>
        </p:spPr>
        <p:style>
          <a:lnRef idx="2">
            <a:schemeClr val="accent3">
              <a:tint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3795" tIns="143795" rIns="143795" bIns="143795" numCol="1" spcCol="1270" anchor="ctr" anchorCtr="0">
            <a:noAutofit/>
          </a:bodyPr>
          <a:lstStyle/>
          <a:p>
            <a:pPr algn="ctr" defTabSz="1493520">
              <a:lnSpc>
                <a:spcPct val="90000"/>
              </a:lnSpc>
              <a:spcBef>
                <a:spcPct val="0"/>
              </a:spcBef>
              <a:spcAft>
                <a:spcPct val="35000"/>
              </a:spcAft>
            </a:pPr>
            <a:r>
              <a:rPr lang="en-US" sz="3360" dirty="0" err="1" smtClean="0">
                <a:solidFill>
                  <a:srgbClr val="0070C0"/>
                </a:solidFill>
                <a:latin typeface="NikoshBAN" panose="02000000000000000000" pitchFamily="2" charset="0"/>
                <a:cs typeface="NikoshBAN" panose="02000000000000000000" pitchFamily="2" charset="0"/>
              </a:rPr>
              <a:t>কারুশিল্প</a:t>
            </a:r>
            <a:r>
              <a:rPr lang="en-US" sz="3360" dirty="0" smtClean="0">
                <a:solidFill>
                  <a:srgbClr val="0070C0"/>
                </a:solidFill>
                <a:latin typeface="NikoshBAN" panose="02000000000000000000" pitchFamily="2" charset="0"/>
                <a:cs typeface="NikoshBAN" panose="02000000000000000000" pitchFamily="2" charset="0"/>
              </a:rPr>
              <a:t> </a:t>
            </a:r>
            <a:endParaRPr lang="en-US" sz="3360" dirty="0">
              <a:solidFill>
                <a:srgbClr val="0070C0"/>
              </a:solidFill>
              <a:latin typeface="NikoshBAN" panose="02000000000000000000" pitchFamily="2" charset="0"/>
              <a:cs typeface="NikoshBAN" panose="02000000000000000000" pitchFamily="2" charset="0"/>
            </a:endParaRPr>
          </a:p>
        </p:txBody>
      </p:sp>
      <p:sp>
        <p:nvSpPr>
          <p:cNvPr id="11" name="Freeform 10"/>
          <p:cNvSpPr/>
          <p:nvPr/>
        </p:nvSpPr>
        <p:spPr>
          <a:xfrm>
            <a:off x="1190262" y="4041362"/>
            <a:ext cx="2878278" cy="837289"/>
          </a:xfrm>
          <a:custGeom>
            <a:avLst/>
            <a:gdLst>
              <a:gd name="connsiteX0" fmla="*/ 0 w 1793234"/>
              <a:gd name="connsiteY0" fmla="*/ 49597 h 495967"/>
              <a:gd name="connsiteX1" fmla="*/ 49597 w 1793234"/>
              <a:gd name="connsiteY1" fmla="*/ 0 h 495967"/>
              <a:gd name="connsiteX2" fmla="*/ 1743637 w 1793234"/>
              <a:gd name="connsiteY2" fmla="*/ 0 h 495967"/>
              <a:gd name="connsiteX3" fmla="*/ 1793234 w 1793234"/>
              <a:gd name="connsiteY3" fmla="*/ 49597 h 495967"/>
              <a:gd name="connsiteX4" fmla="*/ 1793234 w 1793234"/>
              <a:gd name="connsiteY4" fmla="*/ 446370 h 495967"/>
              <a:gd name="connsiteX5" fmla="*/ 1743637 w 1793234"/>
              <a:gd name="connsiteY5" fmla="*/ 495967 h 495967"/>
              <a:gd name="connsiteX6" fmla="*/ 49597 w 1793234"/>
              <a:gd name="connsiteY6" fmla="*/ 495967 h 495967"/>
              <a:gd name="connsiteX7" fmla="*/ 0 w 1793234"/>
              <a:gd name="connsiteY7" fmla="*/ 446370 h 495967"/>
              <a:gd name="connsiteX8" fmla="*/ 0 w 1793234"/>
              <a:gd name="connsiteY8" fmla="*/ 49597 h 49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3234" h="495967">
                <a:moveTo>
                  <a:pt x="0" y="49597"/>
                </a:moveTo>
                <a:cubicBezTo>
                  <a:pt x="0" y="22205"/>
                  <a:pt x="22205" y="0"/>
                  <a:pt x="49597" y="0"/>
                </a:cubicBezTo>
                <a:lnTo>
                  <a:pt x="1743637" y="0"/>
                </a:lnTo>
                <a:cubicBezTo>
                  <a:pt x="1771029" y="0"/>
                  <a:pt x="1793234" y="22205"/>
                  <a:pt x="1793234" y="49597"/>
                </a:cubicBezTo>
                <a:lnTo>
                  <a:pt x="1793234" y="446370"/>
                </a:lnTo>
                <a:cubicBezTo>
                  <a:pt x="1793234" y="473762"/>
                  <a:pt x="1771029" y="495967"/>
                  <a:pt x="1743637" y="495967"/>
                </a:cubicBezTo>
                <a:lnTo>
                  <a:pt x="49597" y="495967"/>
                </a:lnTo>
                <a:cubicBezTo>
                  <a:pt x="22205" y="495967"/>
                  <a:pt x="0" y="473762"/>
                  <a:pt x="0" y="446370"/>
                </a:cubicBezTo>
                <a:lnTo>
                  <a:pt x="0" y="49597"/>
                </a:lnTo>
                <a:close/>
              </a:path>
            </a:pathLst>
          </a:custGeom>
          <a:ln w="38100">
            <a:solidFill>
              <a:srgbClr val="0070C0"/>
            </a:solidFill>
          </a:ln>
        </p:spPr>
        <p:style>
          <a:lnRef idx="2">
            <a:schemeClr val="accent3">
              <a:tint val="7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266" tIns="127266" rIns="127266" bIns="127266" numCol="1" spcCol="1270" anchor="ctr" anchorCtr="0">
            <a:noAutofit/>
          </a:bodyPr>
          <a:lstStyle/>
          <a:p>
            <a:pPr algn="ctr" defTabSz="1306830">
              <a:lnSpc>
                <a:spcPct val="90000"/>
              </a:lnSpc>
              <a:spcBef>
                <a:spcPct val="0"/>
              </a:spcBef>
              <a:spcAft>
                <a:spcPct val="35000"/>
              </a:spcAft>
            </a:pPr>
            <a:r>
              <a:rPr lang="en-US" sz="3360" dirty="0" err="1" smtClean="0">
                <a:latin typeface="NikoshBAN" panose="02000000000000000000" pitchFamily="2" charset="0"/>
                <a:cs typeface="NikoshBAN" panose="02000000000000000000" pitchFamily="2" charset="0"/>
              </a:rPr>
              <a:t>শিল্পীর</a:t>
            </a:r>
            <a:r>
              <a:rPr lang="en-US" sz="3360" dirty="0" smtClean="0">
                <a:latin typeface="NikoshBAN" panose="02000000000000000000" pitchFamily="2" charset="0"/>
                <a:cs typeface="NikoshBAN" panose="02000000000000000000" pitchFamily="2" charset="0"/>
              </a:rPr>
              <a:t> </a:t>
            </a:r>
            <a:r>
              <a:rPr lang="en-US" sz="3360" dirty="0" err="1" smtClean="0">
                <a:latin typeface="NikoshBAN" panose="02000000000000000000" pitchFamily="2" charset="0"/>
                <a:cs typeface="NikoshBAN" panose="02000000000000000000" pitchFamily="2" charset="0"/>
              </a:rPr>
              <a:t>নিজস্ব</a:t>
            </a:r>
            <a:r>
              <a:rPr lang="en-US" sz="3360" dirty="0" smtClean="0">
                <a:latin typeface="NikoshBAN" panose="02000000000000000000" pitchFamily="2" charset="0"/>
                <a:cs typeface="NikoshBAN" panose="02000000000000000000" pitchFamily="2" charset="0"/>
              </a:rPr>
              <a:t> </a:t>
            </a:r>
            <a:r>
              <a:rPr lang="en-US" sz="3360" dirty="0" err="1" smtClean="0">
                <a:latin typeface="NikoshBAN" panose="02000000000000000000" pitchFamily="2" charset="0"/>
                <a:cs typeface="NikoshBAN" panose="02000000000000000000" pitchFamily="2" charset="0"/>
              </a:rPr>
              <a:t>সৃষ্টি</a:t>
            </a:r>
            <a:r>
              <a:rPr lang="en-US" sz="3360" dirty="0" smtClean="0">
                <a:latin typeface="NikoshBAN" panose="02000000000000000000" pitchFamily="2" charset="0"/>
                <a:cs typeface="NikoshBAN" panose="02000000000000000000" pitchFamily="2" charset="0"/>
              </a:rPr>
              <a:t> </a:t>
            </a:r>
            <a:endParaRPr lang="en-US" sz="3360" dirty="0">
              <a:latin typeface="NikoshBAN" panose="02000000000000000000" pitchFamily="2" charset="0"/>
              <a:cs typeface="NikoshBAN" panose="02000000000000000000" pitchFamily="2" charset="0"/>
            </a:endParaRPr>
          </a:p>
        </p:txBody>
      </p:sp>
      <p:sp>
        <p:nvSpPr>
          <p:cNvPr id="12" name="Freeform 11"/>
          <p:cNvSpPr/>
          <p:nvPr/>
        </p:nvSpPr>
        <p:spPr>
          <a:xfrm>
            <a:off x="6035040" y="4075862"/>
            <a:ext cx="4586069" cy="837289"/>
          </a:xfrm>
          <a:custGeom>
            <a:avLst/>
            <a:gdLst>
              <a:gd name="connsiteX0" fmla="*/ 0 w 1983151"/>
              <a:gd name="connsiteY0" fmla="*/ 49597 h 495967"/>
              <a:gd name="connsiteX1" fmla="*/ 49597 w 1983151"/>
              <a:gd name="connsiteY1" fmla="*/ 0 h 495967"/>
              <a:gd name="connsiteX2" fmla="*/ 1933554 w 1983151"/>
              <a:gd name="connsiteY2" fmla="*/ 0 h 495967"/>
              <a:gd name="connsiteX3" fmla="*/ 1983151 w 1983151"/>
              <a:gd name="connsiteY3" fmla="*/ 49597 h 495967"/>
              <a:gd name="connsiteX4" fmla="*/ 1983151 w 1983151"/>
              <a:gd name="connsiteY4" fmla="*/ 446370 h 495967"/>
              <a:gd name="connsiteX5" fmla="*/ 1933554 w 1983151"/>
              <a:gd name="connsiteY5" fmla="*/ 495967 h 495967"/>
              <a:gd name="connsiteX6" fmla="*/ 49597 w 1983151"/>
              <a:gd name="connsiteY6" fmla="*/ 495967 h 495967"/>
              <a:gd name="connsiteX7" fmla="*/ 0 w 1983151"/>
              <a:gd name="connsiteY7" fmla="*/ 446370 h 495967"/>
              <a:gd name="connsiteX8" fmla="*/ 0 w 1983151"/>
              <a:gd name="connsiteY8" fmla="*/ 49597 h 49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3151" h="495967">
                <a:moveTo>
                  <a:pt x="0" y="49597"/>
                </a:moveTo>
                <a:cubicBezTo>
                  <a:pt x="0" y="22205"/>
                  <a:pt x="22205" y="0"/>
                  <a:pt x="49597" y="0"/>
                </a:cubicBezTo>
                <a:lnTo>
                  <a:pt x="1933554" y="0"/>
                </a:lnTo>
                <a:cubicBezTo>
                  <a:pt x="1960946" y="0"/>
                  <a:pt x="1983151" y="22205"/>
                  <a:pt x="1983151" y="49597"/>
                </a:cubicBezTo>
                <a:lnTo>
                  <a:pt x="1983151" y="446370"/>
                </a:lnTo>
                <a:cubicBezTo>
                  <a:pt x="1983151" y="473762"/>
                  <a:pt x="1960946" y="495967"/>
                  <a:pt x="1933554" y="495967"/>
                </a:cubicBezTo>
                <a:lnTo>
                  <a:pt x="49597" y="495967"/>
                </a:lnTo>
                <a:cubicBezTo>
                  <a:pt x="22205" y="495967"/>
                  <a:pt x="0" y="473762"/>
                  <a:pt x="0" y="446370"/>
                </a:cubicBezTo>
                <a:lnTo>
                  <a:pt x="0" y="49597"/>
                </a:lnTo>
                <a:close/>
              </a:path>
            </a:pathLst>
          </a:custGeom>
          <a:ln w="38100">
            <a:solidFill>
              <a:srgbClr val="0070C0"/>
            </a:solidFill>
          </a:ln>
        </p:spPr>
        <p:style>
          <a:lnRef idx="2">
            <a:schemeClr val="accent3">
              <a:tint val="7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266" tIns="127266" rIns="127266" bIns="127266" numCol="1" spcCol="1270" anchor="ctr" anchorCtr="0">
            <a:noAutofit/>
          </a:bodyPr>
          <a:lstStyle/>
          <a:p>
            <a:pPr algn="ctr" defTabSz="1306830">
              <a:lnSpc>
                <a:spcPct val="90000"/>
              </a:lnSpc>
              <a:spcBef>
                <a:spcPct val="0"/>
              </a:spcBef>
              <a:spcAft>
                <a:spcPct val="35000"/>
              </a:spcAft>
            </a:pPr>
            <a:r>
              <a:rPr lang="en-US" sz="3360" dirty="0" err="1" smtClean="0">
                <a:latin typeface="NikoshBAN" panose="02000000000000000000" pitchFamily="2" charset="0"/>
                <a:cs typeface="NikoshBAN" panose="02000000000000000000" pitchFamily="2" charset="0"/>
              </a:rPr>
              <a:t>জীবিকা</a:t>
            </a:r>
            <a:r>
              <a:rPr lang="en-US" sz="3360" dirty="0" smtClean="0">
                <a:latin typeface="NikoshBAN" panose="02000000000000000000" pitchFamily="2" charset="0"/>
                <a:cs typeface="NikoshBAN" panose="02000000000000000000" pitchFamily="2" charset="0"/>
              </a:rPr>
              <a:t> </a:t>
            </a:r>
            <a:r>
              <a:rPr lang="en-US" sz="3360" dirty="0" err="1" smtClean="0">
                <a:latin typeface="NikoshBAN" panose="02000000000000000000" pitchFamily="2" charset="0"/>
                <a:cs typeface="NikoshBAN" panose="02000000000000000000" pitchFamily="2" charset="0"/>
              </a:rPr>
              <a:t>অর্জনের</a:t>
            </a:r>
            <a:r>
              <a:rPr lang="en-US" sz="3360" dirty="0" smtClean="0">
                <a:latin typeface="NikoshBAN" panose="02000000000000000000" pitchFamily="2" charset="0"/>
                <a:cs typeface="NikoshBAN" panose="02000000000000000000" pitchFamily="2" charset="0"/>
              </a:rPr>
              <a:t> </a:t>
            </a:r>
            <a:r>
              <a:rPr lang="en-US" sz="3360" dirty="0" err="1" smtClean="0">
                <a:latin typeface="NikoshBAN" panose="02000000000000000000" pitchFamily="2" charset="0"/>
                <a:cs typeface="NikoshBAN" panose="02000000000000000000" pitchFamily="2" charset="0"/>
              </a:rPr>
              <a:t>তাগিদে</a:t>
            </a:r>
            <a:r>
              <a:rPr lang="en-US" sz="3360" dirty="0" smtClean="0">
                <a:latin typeface="NikoshBAN" panose="02000000000000000000" pitchFamily="2" charset="0"/>
                <a:cs typeface="NikoshBAN" panose="02000000000000000000" pitchFamily="2" charset="0"/>
              </a:rPr>
              <a:t> </a:t>
            </a:r>
            <a:r>
              <a:rPr lang="en-US" sz="3360" dirty="0" err="1" smtClean="0">
                <a:latin typeface="NikoshBAN" panose="02000000000000000000" pitchFamily="2" charset="0"/>
                <a:cs typeface="NikoshBAN" panose="02000000000000000000" pitchFamily="2" charset="0"/>
              </a:rPr>
              <a:t>উৎপত্তি</a:t>
            </a:r>
            <a:r>
              <a:rPr lang="en-US" sz="3360" dirty="0" smtClean="0">
                <a:latin typeface="NikoshBAN" panose="02000000000000000000" pitchFamily="2" charset="0"/>
                <a:cs typeface="NikoshBAN" panose="02000000000000000000" pitchFamily="2" charset="0"/>
              </a:rPr>
              <a:t> </a:t>
            </a:r>
            <a:endParaRPr lang="en-US" sz="3360" dirty="0">
              <a:latin typeface="NikoshBAN" panose="02000000000000000000" pitchFamily="2" charset="0"/>
              <a:cs typeface="NikoshBAN" panose="02000000000000000000" pitchFamily="2" charset="0"/>
            </a:endParaRPr>
          </a:p>
        </p:txBody>
      </p:sp>
      <p:cxnSp>
        <p:nvCxnSpPr>
          <p:cNvPr id="15" name="Straight Arrow Connector 14"/>
          <p:cNvCxnSpPr/>
          <p:nvPr/>
        </p:nvCxnSpPr>
        <p:spPr>
          <a:xfrm>
            <a:off x="5339574" y="1609537"/>
            <a:ext cx="0" cy="4739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468319" y="2089597"/>
            <a:ext cx="0" cy="4739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352692" y="2081410"/>
            <a:ext cx="0" cy="4739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30915" y="2089596"/>
            <a:ext cx="59207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494888" y="3581773"/>
            <a:ext cx="0" cy="4739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520468" y="3581773"/>
            <a:ext cx="0" cy="4739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659039" y="5533538"/>
            <a:ext cx="8752002" cy="565091"/>
          </a:xfrm>
          <a:prstGeom prst="rect">
            <a:avLst/>
          </a:prstGeom>
          <a:noFill/>
          <a:ln w="6350">
            <a:solidFill>
              <a:schemeClr val="tx1"/>
            </a:solidFill>
          </a:ln>
        </p:spPr>
        <p:txBody>
          <a:bodyPr wrap="square" rtlCol="0">
            <a:spAutoFit/>
          </a:bodyPr>
          <a:lstStyle/>
          <a:p>
            <a:pPr algn="ctr"/>
            <a:r>
              <a:rPr lang="en-US" sz="3072" dirty="0" err="1" smtClean="0">
                <a:latin typeface="NikoshBAN" panose="02000000000000000000" pitchFamily="2" charset="0"/>
                <a:cs typeface="NikoshBAN" panose="02000000000000000000" pitchFamily="2" charset="0"/>
              </a:rPr>
              <a:t>সব</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মিলিয়ে</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মূলত</a:t>
            </a:r>
            <a:r>
              <a:rPr lang="en-US" sz="3072" dirty="0" smtClean="0">
                <a:latin typeface="NikoshBAN" panose="02000000000000000000" pitchFamily="2" charset="0"/>
                <a:cs typeface="NikoshBAN" panose="02000000000000000000" pitchFamily="2" charset="0"/>
              </a:rPr>
              <a:t> – </a:t>
            </a:r>
            <a:r>
              <a:rPr lang="en-US" sz="3072" dirty="0" err="1" smtClean="0">
                <a:latin typeface="NikoshBAN" panose="02000000000000000000" pitchFamily="2" charset="0"/>
                <a:cs typeface="NikoshBAN" panose="02000000000000000000" pitchFamily="2" charset="0"/>
              </a:rPr>
              <a:t>কালি</a:t>
            </a:r>
            <a:r>
              <a:rPr lang="en-US" sz="3072" dirty="0" smtClean="0">
                <a:latin typeface="NikoshBAN" panose="02000000000000000000" pitchFamily="2" charset="0"/>
                <a:cs typeface="NikoshBAN" panose="02000000000000000000" pitchFamily="2" charset="0"/>
              </a:rPr>
              <a:t> , </a:t>
            </a:r>
            <a:r>
              <a:rPr lang="en-US" sz="3072" dirty="0" err="1" smtClean="0">
                <a:latin typeface="NikoshBAN" panose="02000000000000000000" pitchFamily="2" charset="0"/>
                <a:cs typeface="NikoshBAN" panose="02000000000000000000" pitchFamily="2" charset="0"/>
              </a:rPr>
              <a:t>কলম</a:t>
            </a:r>
            <a:r>
              <a:rPr lang="en-US" sz="3072" dirty="0" smtClean="0">
                <a:latin typeface="NikoshBAN" panose="02000000000000000000" pitchFamily="2" charset="0"/>
                <a:cs typeface="NikoshBAN" panose="02000000000000000000" pitchFamily="2" charset="0"/>
              </a:rPr>
              <a:t> ও </a:t>
            </a:r>
            <a:r>
              <a:rPr lang="en-US" sz="3072" dirty="0" err="1" smtClean="0">
                <a:latin typeface="NikoshBAN" panose="02000000000000000000" pitchFamily="2" charset="0"/>
                <a:cs typeface="NikoshBAN" panose="02000000000000000000" pitchFamily="2" charset="0"/>
              </a:rPr>
              <a:t>মন</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এই</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তিনের</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সমন্বয়ে</a:t>
            </a:r>
            <a:r>
              <a:rPr lang="en-US" sz="3072" dirty="0" smtClean="0">
                <a:latin typeface="NikoshBAN" panose="02000000000000000000" pitchFamily="2" charset="0"/>
                <a:cs typeface="NikoshBAN" panose="02000000000000000000" pitchFamily="2" charset="0"/>
              </a:rPr>
              <a:t> </a:t>
            </a:r>
            <a:r>
              <a:rPr lang="en-US" sz="3072" dirty="0" err="1" smtClean="0">
                <a:solidFill>
                  <a:srgbClr val="FF0066"/>
                </a:solidFill>
                <a:latin typeface="NikoshBAN" panose="02000000000000000000" pitchFamily="2" charset="0"/>
                <a:cs typeface="NikoshBAN" panose="02000000000000000000" pitchFamily="2" charset="0"/>
              </a:rPr>
              <a:t>শিল্পকলা</a:t>
            </a:r>
            <a:r>
              <a:rPr lang="en-US" sz="3072" dirty="0" smtClean="0">
                <a:latin typeface="NikoshBAN" panose="02000000000000000000" pitchFamily="2" charset="0"/>
                <a:cs typeface="NikoshBAN" panose="02000000000000000000" pitchFamily="2" charset="0"/>
              </a:rPr>
              <a:t> । </a:t>
            </a:r>
            <a:endParaRPr lang="en-US" sz="3072" dirty="0">
              <a:latin typeface="NikoshBAN" panose="02000000000000000000" pitchFamily="2" charset="0"/>
              <a:cs typeface="NikoshBAN" panose="02000000000000000000" pitchFamily="2" charset="0"/>
            </a:endParaRPr>
          </a:p>
        </p:txBody>
      </p:sp>
      <p:sp>
        <p:nvSpPr>
          <p:cNvPr id="3" name="5-Point Star 2"/>
          <p:cNvSpPr/>
          <p:nvPr/>
        </p:nvSpPr>
        <p:spPr>
          <a:xfrm>
            <a:off x="749703" y="5338240"/>
            <a:ext cx="881117" cy="758080"/>
          </a:xfrm>
          <a:prstGeom prst="star5">
            <a:avLst/>
          </a:prstGeom>
          <a:solidFill>
            <a:srgbClr val="F53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35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up)">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up)">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mph" presetSubtype="0" repeatCount="indefinite" fill="hold" nodeType="clickEffect">
                                  <p:stCondLst>
                                    <p:cond delay="0"/>
                                  </p:stCondLst>
                                  <p:endCondLst>
                                    <p:cond evt="onNext" delay="0">
                                      <p:tgtEl>
                                        <p:sldTgt/>
                                      </p:tgtEl>
                                    </p:cond>
                                  </p:endCondLst>
                                  <p:childTnLst>
                                    <p:animClr clrSpc="hsl" dir="cw">
                                      <p:cBhvr override="childStyle">
                                        <p:cTn id="56" dur="500" fill="hold"/>
                                        <p:tgtEl>
                                          <p:spTgt spid="26"/>
                                        </p:tgtEl>
                                        <p:attrNameLst>
                                          <p:attrName>style.color</p:attrName>
                                        </p:attrNameLst>
                                      </p:cBhvr>
                                      <p:by>
                                        <p:hsl h="7200000" s="0" l="0"/>
                                      </p:by>
                                    </p:animClr>
                                    <p:animClr clrSpc="hsl" dir="cw">
                                      <p:cBhvr>
                                        <p:cTn id="57" dur="500" fill="hold"/>
                                        <p:tgtEl>
                                          <p:spTgt spid="26"/>
                                        </p:tgtEl>
                                        <p:attrNameLst>
                                          <p:attrName>fillcolor</p:attrName>
                                        </p:attrNameLst>
                                      </p:cBhvr>
                                      <p:by>
                                        <p:hsl h="7200000" s="0" l="0"/>
                                      </p:by>
                                    </p:animClr>
                                    <p:animClr clrSpc="hsl" dir="cw">
                                      <p:cBhvr>
                                        <p:cTn id="58" dur="500" fill="hold"/>
                                        <p:tgtEl>
                                          <p:spTgt spid="26"/>
                                        </p:tgtEl>
                                        <p:attrNameLst>
                                          <p:attrName>stroke.color</p:attrName>
                                        </p:attrNameLst>
                                      </p:cBhvr>
                                      <p:by>
                                        <p:hsl h="7200000" s="0" l="0"/>
                                      </p:by>
                                    </p:animClr>
                                    <p:set>
                                      <p:cBhvr>
                                        <p:cTn id="59" dur="500" fill="hold"/>
                                        <p:tgtEl>
                                          <p:spTgt spid="26"/>
                                        </p:tgtEl>
                                        <p:attrNameLst>
                                          <p:attrName>fill.type</p:attrName>
                                        </p:attrNameLst>
                                      </p:cBhvr>
                                      <p:to>
                                        <p:strVal val="solid"/>
                                      </p:to>
                                    </p:set>
                                  </p:childTnLst>
                                </p:cTn>
                              </p:par>
                              <p:par>
                                <p:cTn id="60" presetID="21" presetClass="emph" presetSubtype="0" repeatCount="indefinite" fill="hold" nodeType="withEffect">
                                  <p:stCondLst>
                                    <p:cond delay="0"/>
                                  </p:stCondLst>
                                  <p:endCondLst>
                                    <p:cond evt="onNext" delay="0">
                                      <p:tgtEl>
                                        <p:sldTgt/>
                                      </p:tgtEl>
                                    </p:cond>
                                  </p:endCondLst>
                                  <p:childTnLst>
                                    <p:animClr clrSpc="hsl" dir="cw">
                                      <p:cBhvr override="childStyle">
                                        <p:cTn id="61" dur="500" fill="hold"/>
                                        <p:tgtEl>
                                          <p:spTgt spid="27"/>
                                        </p:tgtEl>
                                        <p:attrNameLst>
                                          <p:attrName>style.color</p:attrName>
                                        </p:attrNameLst>
                                      </p:cBhvr>
                                      <p:by>
                                        <p:hsl h="7200000" s="0" l="0"/>
                                      </p:by>
                                    </p:animClr>
                                    <p:animClr clrSpc="hsl" dir="cw">
                                      <p:cBhvr>
                                        <p:cTn id="62" dur="500" fill="hold"/>
                                        <p:tgtEl>
                                          <p:spTgt spid="27"/>
                                        </p:tgtEl>
                                        <p:attrNameLst>
                                          <p:attrName>fillcolor</p:attrName>
                                        </p:attrNameLst>
                                      </p:cBhvr>
                                      <p:by>
                                        <p:hsl h="7200000" s="0" l="0"/>
                                      </p:by>
                                    </p:animClr>
                                    <p:animClr clrSpc="hsl" dir="cw">
                                      <p:cBhvr>
                                        <p:cTn id="63" dur="500" fill="hold"/>
                                        <p:tgtEl>
                                          <p:spTgt spid="27"/>
                                        </p:tgtEl>
                                        <p:attrNameLst>
                                          <p:attrName>stroke.color</p:attrName>
                                        </p:attrNameLst>
                                      </p:cBhvr>
                                      <p:by>
                                        <p:hsl h="7200000" s="0" l="0"/>
                                      </p:by>
                                    </p:animClr>
                                    <p:set>
                                      <p:cBhvr>
                                        <p:cTn id="64" dur="500" fill="hold"/>
                                        <p:tgtEl>
                                          <p:spTgt spid="27"/>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left)">
                                      <p:cBhvr>
                                        <p:cTn id="69" dur="500"/>
                                        <p:tgtEl>
                                          <p:spTgt spid="29"/>
                                        </p:tgtEl>
                                      </p:cBhvr>
                                    </p:animEffect>
                                  </p:childTnLst>
                                </p:cTn>
                              </p:par>
                              <p:par>
                                <p:cTn id="70" presetID="1" presetClass="entr" presetSubtype="0" fill="hold" grpId="0" nodeType="withEffect">
                                  <p:stCondLst>
                                    <p:cond delay="0"/>
                                  </p:stCondLst>
                                  <p:childTnLst>
                                    <p:set>
                                      <p:cBhvr>
                                        <p:cTn id="7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29"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TextBox 1" descr="Water droplets"/>
          <p:cNvSpPr>
            <a:spLocks noChangeArrowheads="1"/>
          </p:cNvSpPr>
          <p:nvPr/>
        </p:nvSpPr>
        <p:spPr bwMode="auto">
          <a:xfrm>
            <a:off x="3974646" y="317117"/>
            <a:ext cx="3188154" cy="815542"/>
          </a:xfrm>
          <a:prstGeom prst="roundRect">
            <a:avLst>
              <a:gd name="adj" fmla="val 16667"/>
            </a:avLst>
          </a:prstGeom>
          <a:solidFill>
            <a:schemeClr val="accent2">
              <a:lumMod val="40000"/>
              <a:lumOff val="60000"/>
            </a:schemeClr>
          </a:solidFill>
          <a:ln w="38100" algn="ctr">
            <a:solidFill>
              <a:srgbClr val="0000FF"/>
            </a:solidFill>
            <a:round/>
            <a:headEnd/>
            <a:tailEnd/>
          </a:ln>
          <a:effectLst>
            <a:outerShdw dist="20000" dir="5400000" rotWithShape="0">
              <a:srgbClr val="000000">
                <a:alpha val="37999"/>
              </a:srgbClr>
            </a:outerShdw>
          </a:effectLst>
        </p:spPr>
        <p:txBody>
          <a:bodyPr>
            <a:spAutoFit/>
          </a:bodyPr>
          <a:lstStyle/>
          <a:p>
            <a:pPr algn="ctr"/>
            <a:r>
              <a:rPr lang="bn-BD" sz="4190" b="1" dirty="0">
                <a:latin typeface="NikoshBAN" pitchFamily="2" charset="0"/>
                <a:cs typeface="NikoshBAN" pitchFamily="2" charset="0"/>
              </a:rPr>
              <a:t>দল</a:t>
            </a:r>
            <a:r>
              <a:rPr lang="bn-IN" sz="4190" b="1" dirty="0">
                <a:latin typeface="NikoshBAN" pitchFamily="2" charset="0"/>
                <a:cs typeface="NikoshBAN" pitchFamily="2" charset="0"/>
              </a:rPr>
              <a:t>গত</a:t>
            </a:r>
            <a:r>
              <a:rPr lang="bn-BD" sz="4190" b="1" dirty="0">
                <a:latin typeface="NikoshBAN" pitchFamily="2" charset="0"/>
                <a:cs typeface="NikoshBAN" pitchFamily="2" charset="0"/>
              </a:rPr>
              <a:t> কাজ</a:t>
            </a:r>
            <a:endParaRPr lang="en-US" sz="4190" b="1" dirty="0">
              <a:latin typeface="NikoshBAN" pitchFamily="2" charset="0"/>
              <a:cs typeface="NikoshBAN"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28747736"/>
              </p:ext>
            </p:extLst>
          </p:nvPr>
        </p:nvGraphicFramePr>
        <p:xfrm>
          <a:off x="869725" y="4136572"/>
          <a:ext cx="9253992" cy="2218508"/>
        </p:xfrm>
        <a:graphic>
          <a:graphicData uri="http://schemas.openxmlformats.org/drawingml/2006/table">
            <a:tbl>
              <a:tblPr firstRow="1" bandRow="1">
                <a:effectLst>
                  <a:innerShdw blurRad="114300">
                    <a:prstClr val="black"/>
                  </a:innerShdw>
                </a:effectLst>
                <a:tableStyleId>{5C22544A-7EE6-4342-B048-85BDC9FD1C3A}</a:tableStyleId>
              </a:tblPr>
              <a:tblGrid>
                <a:gridCol w="4626996">
                  <a:extLst>
                    <a:ext uri="{9D8B030D-6E8A-4147-A177-3AD203B41FA5}">
                      <a16:colId xmlns="" xmlns:a16="http://schemas.microsoft.com/office/drawing/2014/main" val="20000"/>
                    </a:ext>
                  </a:extLst>
                </a:gridCol>
                <a:gridCol w="4626996">
                  <a:extLst>
                    <a:ext uri="{9D8B030D-6E8A-4147-A177-3AD203B41FA5}">
                      <a16:colId xmlns="" xmlns:a16="http://schemas.microsoft.com/office/drawing/2014/main" val="20001"/>
                    </a:ext>
                  </a:extLst>
                </a:gridCol>
              </a:tblGrid>
              <a:tr h="849303">
                <a:tc>
                  <a:txBody>
                    <a:bodyPr/>
                    <a:lstStyle/>
                    <a:p>
                      <a:pPr algn="ctr"/>
                      <a:r>
                        <a:rPr lang="bn-IN" sz="4200" dirty="0"/>
                        <a:t>    </a:t>
                      </a:r>
                      <a:r>
                        <a:rPr lang="bn-IN" sz="5000" dirty="0">
                          <a:solidFill>
                            <a:schemeClr val="tx1"/>
                          </a:solidFill>
                          <a:latin typeface="NikoshBAN" panose="02000000000000000000" pitchFamily="2" charset="0"/>
                          <a:cs typeface="NikoshBAN" panose="02000000000000000000" pitchFamily="2" charset="0"/>
                        </a:rPr>
                        <a:t>দল- ‘ ক ’ </a:t>
                      </a:r>
                      <a:endParaRPr lang="en-US" sz="4200" dirty="0">
                        <a:solidFill>
                          <a:schemeClr val="tx1"/>
                        </a:solidFill>
                        <a:latin typeface="NikoshBAN" panose="02000000000000000000" pitchFamily="2" charset="0"/>
                        <a:cs typeface="NikoshBAN" panose="02000000000000000000" pitchFamily="2" charset="0"/>
                      </a:endParaRPr>
                    </a:p>
                  </a:txBody>
                  <a:tcPr marL="95794" marR="95794" marT="47897" marB="47897">
                    <a:solidFill>
                      <a:schemeClr val="accent1">
                        <a:lumMod val="40000"/>
                        <a:lumOff val="60000"/>
                        <a:alpha val="56000"/>
                      </a:schemeClr>
                    </a:solidFill>
                  </a:tcPr>
                </a:tc>
                <a:tc>
                  <a:txBody>
                    <a:bodyPr/>
                    <a:lstStyle/>
                    <a:p>
                      <a:pPr algn="ctr"/>
                      <a:r>
                        <a:rPr lang="bn-IN" sz="5000" dirty="0">
                          <a:solidFill>
                            <a:schemeClr val="tx1"/>
                          </a:solidFill>
                          <a:latin typeface="NikoshBAN" panose="02000000000000000000" pitchFamily="2" charset="0"/>
                          <a:cs typeface="NikoshBAN" panose="02000000000000000000" pitchFamily="2" charset="0"/>
                        </a:rPr>
                        <a:t>দল- ‘ খ ’ </a:t>
                      </a:r>
                      <a:endParaRPr lang="en-US" sz="5000" dirty="0">
                        <a:latin typeface="NikoshBAN" panose="02000000000000000000" pitchFamily="2" charset="0"/>
                        <a:cs typeface="NikoshBAN" panose="02000000000000000000" pitchFamily="2" charset="0"/>
                      </a:endParaRPr>
                    </a:p>
                  </a:txBody>
                  <a:tcPr marL="95794" marR="95794" marT="47897" marB="47897">
                    <a:solidFill>
                      <a:srgbClr val="00B0F0">
                        <a:alpha val="48000"/>
                      </a:srgbClr>
                    </a:solidFill>
                  </a:tcPr>
                </a:tc>
                <a:extLst>
                  <a:ext uri="{0D108BD9-81ED-4DB2-BD59-A6C34878D82A}">
                    <a16:rowId xmlns="" xmlns:a16="http://schemas.microsoft.com/office/drawing/2014/main" val="10000"/>
                  </a:ext>
                </a:extLst>
              </a:tr>
              <a:tr h="1182696">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3400" b="1" dirty="0" smtClean="0">
                          <a:latin typeface="NikoshBAN" pitchFamily="2" charset="0"/>
                          <a:cs typeface="NikoshBAN" pitchFamily="2" charset="0"/>
                        </a:rPr>
                        <a:t>১নং</a:t>
                      </a:r>
                      <a:r>
                        <a:rPr lang="en-US" sz="3400" b="1" baseline="0" dirty="0" smtClean="0">
                          <a:latin typeface="NikoshBAN" pitchFamily="2" charset="0"/>
                          <a:cs typeface="NikoshBAN" pitchFamily="2" charset="0"/>
                        </a:rPr>
                        <a:t> </a:t>
                      </a:r>
                      <a:r>
                        <a:rPr lang="en-US" sz="3400" b="1" baseline="0" dirty="0" err="1" smtClean="0">
                          <a:latin typeface="NikoshBAN" pitchFamily="2" charset="0"/>
                          <a:cs typeface="NikoshBAN" pitchFamily="2" charset="0"/>
                        </a:rPr>
                        <a:t>ছবিটি</a:t>
                      </a:r>
                      <a:r>
                        <a:rPr lang="en-US" sz="3400" b="1" baseline="0" dirty="0" smtClean="0">
                          <a:latin typeface="NikoshBAN" pitchFamily="2" charset="0"/>
                          <a:cs typeface="NikoshBAN" pitchFamily="2" charset="0"/>
                        </a:rPr>
                        <a:t> </a:t>
                      </a:r>
                      <a:r>
                        <a:rPr lang="en-US" sz="3400" b="1" baseline="0" dirty="0" err="1" smtClean="0">
                          <a:latin typeface="NikoshBAN" pitchFamily="2" charset="0"/>
                          <a:cs typeface="NikoshBAN" pitchFamily="2" charset="0"/>
                        </a:rPr>
                        <a:t>কোন</a:t>
                      </a:r>
                      <a:r>
                        <a:rPr lang="en-US" sz="3400" b="1" baseline="0" dirty="0" smtClean="0">
                          <a:latin typeface="NikoshBAN" pitchFamily="2" charset="0"/>
                          <a:cs typeface="NikoshBAN" pitchFamily="2" charset="0"/>
                        </a:rPr>
                        <a:t> </a:t>
                      </a:r>
                      <a:r>
                        <a:rPr lang="en-US" sz="3400" b="1" baseline="0" dirty="0" err="1" smtClean="0">
                          <a:latin typeface="NikoshBAN" pitchFamily="2" charset="0"/>
                          <a:cs typeface="NikoshBAN" pitchFamily="2" charset="0"/>
                        </a:rPr>
                        <a:t>কন</a:t>
                      </a:r>
                      <a:r>
                        <a:rPr lang="en-US" sz="3400" b="1" baseline="0" dirty="0" smtClean="0">
                          <a:latin typeface="NikoshBAN" pitchFamily="2" charset="0"/>
                          <a:cs typeface="NikoshBAN" pitchFamily="2" charset="0"/>
                        </a:rPr>
                        <a:t> </a:t>
                      </a:r>
                      <a:r>
                        <a:rPr lang="en-US" sz="3400" b="1" baseline="0" dirty="0" err="1" smtClean="0">
                          <a:latin typeface="NikoshBAN" pitchFamily="2" charset="0"/>
                          <a:cs typeface="NikoshBAN" pitchFamily="2" charset="0"/>
                        </a:rPr>
                        <a:t>আঙ্গিকের</a:t>
                      </a:r>
                      <a:r>
                        <a:rPr lang="en-US" sz="3400" b="1" baseline="0" dirty="0" smtClean="0">
                          <a:latin typeface="NikoshBAN" pitchFamily="2" charset="0"/>
                          <a:cs typeface="NikoshBAN" pitchFamily="2" charset="0"/>
                        </a:rPr>
                        <a:t>? </a:t>
                      </a:r>
                      <a:r>
                        <a:rPr lang="en-US" sz="3400" b="1" baseline="0" dirty="0" err="1" smtClean="0">
                          <a:latin typeface="NikoshBAN" pitchFamily="2" charset="0"/>
                          <a:cs typeface="NikoshBAN" pitchFamily="2" charset="0"/>
                        </a:rPr>
                        <a:t>এটি</a:t>
                      </a:r>
                      <a:r>
                        <a:rPr lang="en-US" sz="3400" b="1" baseline="0" dirty="0" smtClean="0">
                          <a:latin typeface="NikoshBAN" pitchFamily="2" charset="0"/>
                          <a:cs typeface="NikoshBAN" pitchFamily="2" charset="0"/>
                        </a:rPr>
                        <a:t> </a:t>
                      </a:r>
                      <a:r>
                        <a:rPr lang="en-US" sz="3400" b="1" baseline="0" dirty="0" err="1" smtClean="0">
                          <a:latin typeface="NikoshBAN" pitchFamily="2" charset="0"/>
                          <a:cs typeface="NikoshBAN" pitchFamily="2" charset="0"/>
                        </a:rPr>
                        <a:t>সম্পর্কে</a:t>
                      </a:r>
                      <a:r>
                        <a:rPr lang="en-US" sz="3400" b="1" baseline="0" dirty="0" smtClean="0">
                          <a:latin typeface="NikoshBAN" pitchFamily="2" charset="0"/>
                          <a:cs typeface="NikoshBAN" pitchFamily="2" charset="0"/>
                        </a:rPr>
                        <a:t> </a:t>
                      </a:r>
                      <a:r>
                        <a:rPr lang="en-US" sz="3400" b="1" baseline="0" dirty="0" smtClean="0">
                          <a:latin typeface="NikoshBAN" pitchFamily="2" charset="0"/>
                          <a:cs typeface="NikoshBAN" pitchFamily="2" charset="0"/>
                        </a:rPr>
                        <a:t>২টি </a:t>
                      </a:r>
                      <a:r>
                        <a:rPr lang="en-US" sz="3400" b="1" baseline="0" dirty="0" err="1" smtClean="0">
                          <a:latin typeface="NikoshBAN" pitchFamily="2" charset="0"/>
                          <a:cs typeface="NikoshBAN" pitchFamily="2" charset="0"/>
                        </a:rPr>
                        <a:t>বাক্য</a:t>
                      </a:r>
                      <a:r>
                        <a:rPr lang="en-US" sz="3400" b="1" baseline="0" dirty="0" smtClean="0">
                          <a:latin typeface="NikoshBAN" pitchFamily="2" charset="0"/>
                          <a:cs typeface="NikoshBAN" pitchFamily="2" charset="0"/>
                        </a:rPr>
                        <a:t> </a:t>
                      </a:r>
                      <a:r>
                        <a:rPr lang="bn-IN" sz="3400" b="1" dirty="0" smtClean="0">
                          <a:latin typeface="NikoshBAN" pitchFamily="2" charset="0"/>
                          <a:cs typeface="NikoshBAN" pitchFamily="2" charset="0"/>
                        </a:rPr>
                        <a:t>লিখ</a:t>
                      </a:r>
                      <a:r>
                        <a:rPr lang="bn-IN" sz="3400" b="1" dirty="0">
                          <a:latin typeface="NikoshBAN" pitchFamily="2" charset="0"/>
                          <a:cs typeface="NikoshBAN" pitchFamily="2" charset="0"/>
                        </a:rPr>
                        <a:t>। </a:t>
                      </a:r>
                      <a:endParaRPr lang="en-US" sz="3400" b="1" dirty="0">
                        <a:latin typeface="NikoshBAN" pitchFamily="2" charset="0"/>
                        <a:cs typeface="NikoshBAN" pitchFamily="2" charset="0"/>
                      </a:endParaRPr>
                    </a:p>
                    <a:p>
                      <a:pPr algn="ctr"/>
                      <a:endParaRPr lang="en-US" sz="1500" dirty="0"/>
                    </a:p>
                  </a:txBody>
                  <a:tcPr marL="95794" marR="95794" marT="47897" marB="47897">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3400" b="1" dirty="0" smtClean="0">
                          <a:latin typeface="NikoshBAN" pitchFamily="2" charset="0"/>
                          <a:cs typeface="NikoshBAN" pitchFamily="2" charset="0"/>
                        </a:rPr>
                        <a:t>২নং</a:t>
                      </a:r>
                      <a:r>
                        <a:rPr lang="en-US" sz="3400" b="1" baseline="0" dirty="0" smtClean="0">
                          <a:latin typeface="NikoshBAN" pitchFamily="2" charset="0"/>
                          <a:cs typeface="NikoshBAN" pitchFamily="2" charset="0"/>
                        </a:rPr>
                        <a:t> </a:t>
                      </a:r>
                      <a:r>
                        <a:rPr lang="en-US" sz="3400" b="1" baseline="0" dirty="0" err="1" smtClean="0">
                          <a:latin typeface="NikoshBAN" pitchFamily="2" charset="0"/>
                          <a:cs typeface="NikoshBAN" pitchFamily="2" charset="0"/>
                        </a:rPr>
                        <a:t>ছবিটি</a:t>
                      </a:r>
                      <a:r>
                        <a:rPr lang="en-US" sz="3400" b="1" baseline="0" dirty="0" smtClean="0">
                          <a:latin typeface="NikoshBAN" pitchFamily="2" charset="0"/>
                          <a:cs typeface="NikoshBAN" pitchFamily="2" charset="0"/>
                        </a:rPr>
                        <a:t> </a:t>
                      </a:r>
                      <a:r>
                        <a:rPr lang="en-US" sz="3400" b="1" baseline="0" dirty="0" err="1" smtClean="0">
                          <a:latin typeface="NikoshBAN" pitchFamily="2" charset="0"/>
                          <a:cs typeface="NikoshBAN" pitchFamily="2" charset="0"/>
                        </a:rPr>
                        <a:t>কোন</a:t>
                      </a:r>
                      <a:r>
                        <a:rPr lang="en-US" sz="3400" b="1" baseline="0" dirty="0" smtClean="0">
                          <a:latin typeface="NikoshBAN" pitchFamily="2" charset="0"/>
                          <a:cs typeface="NikoshBAN" pitchFamily="2" charset="0"/>
                        </a:rPr>
                        <a:t> </a:t>
                      </a:r>
                      <a:r>
                        <a:rPr lang="en-US" sz="3400" b="1" baseline="0" dirty="0" err="1" smtClean="0">
                          <a:latin typeface="NikoshBAN" pitchFamily="2" charset="0"/>
                          <a:cs typeface="NikoshBAN" pitchFamily="2" charset="0"/>
                        </a:rPr>
                        <a:t>আঙ্গিকের</a:t>
                      </a:r>
                      <a:r>
                        <a:rPr lang="en-US" sz="3400" b="1" baseline="0" dirty="0" smtClean="0">
                          <a:latin typeface="NikoshBAN" pitchFamily="2" charset="0"/>
                          <a:cs typeface="NikoshBAN" pitchFamily="2" charset="0"/>
                        </a:rPr>
                        <a:t>? </a:t>
                      </a:r>
                      <a:r>
                        <a:rPr lang="en-US" sz="3400" b="1" baseline="0" dirty="0" err="1" smtClean="0">
                          <a:latin typeface="NikoshBAN" pitchFamily="2" charset="0"/>
                          <a:cs typeface="NikoshBAN" pitchFamily="2" charset="0"/>
                        </a:rPr>
                        <a:t>এটি</a:t>
                      </a:r>
                      <a:r>
                        <a:rPr lang="en-US" sz="3400" b="1" baseline="0" dirty="0" smtClean="0">
                          <a:latin typeface="NikoshBAN" pitchFamily="2" charset="0"/>
                          <a:cs typeface="NikoshBAN" pitchFamily="2" charset="0"/>
                        </a:rPr>
                        <a:t> </a:t>
                      </a:r>
                      <a:r>
                        <a:rPr lang="en-US" sz="3400" b="1" baseline="0" dirty="0" err="1" smtClean="0">
                          <a:latin typeface="NikoshBAN" pitchFamily="2" charset="0"/>
                          <a:cs typeface="NikoshBAN" pitchFamily="2" charset="0"/>
                        </a:rPr>
                        <a:t>সম্পর্কে</a:t>
                      </a:r>
                      <a:r>
                        <a:rPr lang="en-US" sz="3400" b="1" baseline="0" dirty="0" smtClean="0">
                          <a:latin typeface="NikoshBAN" pitchFamily="2" charset="0"/>
                          <a:cs typeface="NikoshBAN" pitchFamily="2" charset="0"/>
                        </a:rPr>
                        <a:t> </a:t>
                      </a:r>
                      <a:r>
                        <a:rPr lang="en-US" sz="3400" b="1" baseline="0" dirty="0" smtClean="0">
                          <a:latin typeface="NikoshBAN" pitchFamily="2" charset="0"/>
                          <a:cs typeface="NikoshBAN" pitchFamily="2" charset="0"/>
                        </a:rPr>
                        <a:t>২টি </a:t>
                      </a:r>
                      <a:r>
                        <a:rPr lang="en-US" sz="3400" b="1" baseline="0" dirty="0" err="1" smtClean="0">
                          <a:latin typeface="NikoshBAN" pitchFamily="2" charset="0"/>
                          <a:cs typeface="NikoshBAN" pitchFamily="2" charset="0"/>
                        </a:rPr>
                        <a:t>বাক্য</a:t>
                      </a:r>
                      <a:r>
                        <a:rPr lang="en-US" sz="3400" b="1" baseline="0" dirty="0" smtClean="0">
                          <a:latin typeface="NikoshBAN" pitchFamily="2" charset="0"/>
                          <a:cs typeface="NikoshBAN" pitchFamily="2" charset="0"/>
                        </a:rPr>
                        <a:t> </a:t>
                      </a:r>
                      <a:r>
                        <a:rPr lang="en-US" sz="3400" b="1" dirty="0" err="1" smtClean="0">
                          <a:latin typeface="NikoshBAN" pitchFamily="2" charset="0"/>
                          <a:cs typeface="NikoshBAN" pitchFamily="2" charset="0"/>
                        </a:rPr>
                        <a:t>লিখ</a:t>
                      </a:r>
                      <a:r>
                        <a:rPr lang="en-US" sz="3400" b="1" dirty="0">
                          <a:latin typeface="NikoshBAN" pitchFamily="2" charset="0"/>
                          <a:cs typeface="NikoshBAN" pitchFamily="2" charset="0"/>
                        </a:rPr>
                        <a:t>।</a:t>
                      </a:r>
                    </a:p>
                    <a:p>
                      <a:pPr algn="ctr"/>
                      <a:endParaRPr lang="en-US" sz="1500" dirty="0"/>
                    </a:p>
                  </a:txBody>
                  <a:tcPr marL="95794" marR="95794" marT="47897" marB="47897">
                    <a:solidFill>
                      <a:schemeClr val="accent4">
                        <a:lumMod val="40000"/>
                        <a:lumOff val="60000"/>
                      </a:schemeClr>
                    </a:solidFill>
                  </a:tcPr>
                </a:tc>
                <a:extLst>
                  <a:ext uri="{0D108BD9-81ED-4DB2-BD59-A6C34878D82A}">
                    <a16:rowId xmlns="" xmlns:a16="http://schemas.microsoft.com/office/drawing/2014/main" val="10001"/>
                  </a:ext>
                </a:extLst>
              </a:tr>
            </a:tbl>
          </a:graphicData>
        </a:graphic>
      </p:graphicFrame>
      <p:pic>
        <p:nvPicPr>
          <p:cNvPr id="4" name="Picture 3">
            <a:extLst>
              <a:ext uri="{FF2B5EF4-FFF2-40B4-BE49-F238E27FC236}">
                <a16:creationId xmlns="" xmlns:a16="http://schemas.microsoft.com/office/drawing/2014/main" id="{D914C48C-45D1-4345-8030-21182F2E925E}"/>
              </a:ext>
            </a:extLst>
          </p:cNvPr>
          <p:cNvPicPr>
            <a:picLocks/>
          </p:cNvPicPr>
          <p:nvPr/>
        </p:nvPicPr>
        <p:blipFill rotWithShape="1">
          <a:blip r:embed="rId3">
            <a:extLst>
              <a:ext uri="{28A0092B-C50C-407E-A947-70E740481C1C}">
                <a14:useLocalDpi xmlns:a14="http://schemas.microsoft.com/office/drawing/2010/main" val="0"/>
              </a:ext>
            </a:extLst>
          </a:blip>
          <a:srcRect l="4689" t="6954" r="7724" b="9666"/>
          <a:stretch/>
        </p:blipFill>
        <p:spPr>
          <a:xfrm>
            <a:off x="6237186" y="1304592"/>
            <a:ext cx="3017520" cy="2286000"/>
          </a:xfrm>
          <a:prstGeom prst="round2DiagRect">
            <a:avLst>
              <a:gd name="adj1" fmla="val 16667"/>
              <a:gd name="adj2" fmla="val 0"/>
            </a:avLst>
          </a:prstGeom>
          <a:ln w="28575" cap="sq">
            <a:solidFill>
              <a:srgbClr val="7030A0"/>
            </a:solidFill>
            <a:miter lim="800000"/>
          </a:ln>
          <a:effectLst>
            <a:outerShdw blurRad="254000" algn="tl" rotWithShape="0">
              <a:srgbClr val="000000">
                <a:alpha val="43000"/>
              </a:srgbClr>
            </a:outerShdw>
          </a:effectLst>
        </p:spPr>
      </p:pic>
      <p:pic>
        <p:nvPicPr>
          <p:cNvPr id="6" name="Picture 5">
            <a:extLst>
              <a:ext uri="{FF2B5EF4-FFF2-40B4-BE49-F238E27FC236}">
                <a16:creationId xmlns="" xmlns:a16="http://schemas.microsoft.com/office/drawing/2014/main" id="{E6C0FE25-0320-4DF3-BB1C-D14D54F9BAA0}"/>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962252" y="1298190"/>
            <a:ext cx="3017520" cy="2286000"/>
          </a:xfrm>
          <a:prstGeom prst="round2DiagRect">
            <a:avLst>
              <a:gd name="adj1" fmla="val 16667"/>
              <a:gd name="adj2" fmla="val 0"/>
            </a:avLst>
          </a:prstGeom>
          <a:ln w="28575" cap="sq">
            <a:solidFill>
              <a:srgbClr val="7030A0"/>
            </a:solidFill>
            <a:miter lim="800000"/>
          </a:ln>
          <a:effectLst>
            <a:outerShdw blurRad="254000" algn="tl" rotWithShape="0">
              <a:srgbClr val="000000">
                <a:alpha val="43000"/>
              </a:srgbClr>
            </a:outerShdw>
          </a:effectLst>
        </p:spPr>
      </p:pic>
      <p:sp>
        <p:nvSpPr>
          <p:cNvPr id="3" name="TextBox 2"/>
          <p:cNvSpPr txBox="1"/>
          <p:nvPr/>
        </p:nvSpPr>
        <p:spPr>
          <a:xfrm>
            <a:off x="2907712" y="3590392"/>
            <a:ext cx="1683657" cy="584775"/>
          </a:xfrm>
          <a:prstGeom prst="rect">
            <a:avLst/>
          </a:prstGeom>
          <a:noFill/>
        </p:spPr>
        <p:txBody>
          <a:bodyPr wrap="square" rtlCol="0">
            <a:spAutoFit/>
          </a:bodyPr>
          <a:lstStyle/>
          <a:p>
            <a:r>
              <a:rPr lang="en-US" sz="3200" dirty="0">
                <a:latin typeface="NikoshBAN" panose="02000000000000000000" pitchFamily="2" charset="0"/>
                <a:cs typeface="NikoshBAN" panose="02000000000000000000" pitchFamily="2" charset="0"/>
              </a:rPr>
              <a:t>১নং </a:t>
            </a:r>
            <a:r>
              <a:rPr lang="en-US" sz="3200" dirty="0" err="1">
                <a:latin typeface="NikoshBAN" panose="02000000000000000000" pitchFamily="2" charset="0"/>
                <a:cs typeface="NikoshBAN" panose="02000000000000000000" pitchFamily="2" charset="0"/>
              </a:rPr>
              <a:t>ছবি</a:t>
            </a:r>
            <a:r>
              <a:rPr lang="en-US" sz="3200" dirty="0">
                <a:latin typeface="NikoshBAN" panose="02000000000000000000" pitchFamily="2" charset="0"/>
                <a:cs typeface="NikoshBAN" panose="02000000000000000000" pitchFamily="2" charset="0"/>
              </a:rPr>
              <a:t> </a:t>
            </a:r>
          </a:p>
        </p:txBody>
      </p:sp>
      <p:sp>
        <p:nvSpPr>
          <p:cNvPr id="7" name="TextBox 6"/>
          <p:cNvSpPr txBox="1"/>
          <p:nvPr/>
        </p:nvSpPr>
        <p:spPr>
          <a:xfrm>
            <a:off x="7017759" y="3551797"/>
            <a:ext cx="1683657" cy="584775"/>
          </a:xfrm>
          <a:prstGeom prst="rect">
            <a:avLst/>
          </a:prstGeom>
          <a:noFill/>
        </p:spPr>
        <p:txBody>
          <a:bodyPr wrap="square" rtlCol="0">
            <a:spAutoFit/>
          </a:bodyPr>
          <a:lstStyle/>
          <a:p>
            <a:r>
              <a:rPr lang="en-US" sz="3200" dirty="0">
                <a:latin typeface="NikoshBAN" panose="02000000000000000000" pitchFamily="2" charset="0"/>
                <a:cs typeface="NikoshBAN" panose="02000000000000000000" pitchFamily="2" charset="0"/>
              </a:rPr>
              <a:t>২নং </a:t>
            </a:r>
            <a:r>
              <a:rPr lang="en-US" sz="3200" dirty="0" err="1">
                <a:latin typeface="NikoshBAN" panose="02000000000000000000" pitchFamily="2" charset="0"/>
                <a:cs typeface="NikoshBAN" panose="02000000000000000000" pitchFamily="2" charset="0"/>
              </a:rPr>
              <a:t>ছবি</a:t>
            </a:r>
            <a:r>
              <a:rPr lang="en-US" sz="3200" dirty="0">
                <a:latin typeface="NikoshBAN" panose="02000000000000000000" pitchFamily="2" charset="0"/>
                <a:cs typeface="NikoshBAN" panose="02000000000000000000" pitchFamily="2" charset="0"/>
              </a:rPr>
              <a:t> </a:t>
            </a:r>
          </a:p>
        </p:txBody>
      </p:sp>
      <p:sp>
        <p:nvSpPr>
          <p:cNvPr id="8" name="TextBox 7">
            <a:extLst>
              <a:ext uri="{FF2B5EF4-FFF2-40B4-BE49-F238E27FC236}">
                <a16:creationId xmlns:a16="http://schemas.microsoft.com/office/drawing/2014/main" xmlns="" id="{16379C09-1DCD-4D4A-879C-3783455616F8}"/>
              </a:ext>
            </a:extLst>
          </p:cNvPr>
          <p:cNvSpPr txBox="1"/>
          <p:nvPr/>
        </p:nvSpPr>
        <p:spPr>
          <a:xfrm>
            <a:off x="7457580" y="421028"/>
            <a:ext cx="2249715" cy="584775"/>
          </a:xfrm>
          <a:prstGeom prst="rect">
            <a:avLst/>
          </a:prstGeom>
          <a:noFill/>
        </p:spPr>
        <p:txBody>
          <a:bodyPr wrap="square" rtlCol="0">
            <a:spAutoFit/>
          </a:bodyPr>
          <a:lstStyle/>
          <a:p>
            <a:r>
              <a:rPr lang="en-US" sz="3200" dirty="0" err="1">
                <a:latin typeface="NikoshBAN" panose="02000000000000000000" pitchFamily="2" charset="0"/>
                <a:cs typeface="NikoshBAN" panose="02000000000000000000" pitchFamily="2" charset="0"/>
              </a:rPr>
              <a:t>সময়</a:t>
            </a:r>
            <a:r>
              <a:rPr lang="en-US" sz="3200" dirty="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৫ </a:t>
            </a:r>
            <a:r>
              <a:rPr lang="en-US" sz="3200" dirty="0" err="1">
                <a:latin typeface="NikoshBAN" panose="02000000000000000000" pitchFamily="2" charset="0"/>
                <a:cs typeface="NikoshBAN" panose="02000000000000000000" pitchFamily="2" charset="0"/>
              </a:rPr>
              <a:t>মিনিট</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0722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8965" y="1183987"/>
            <a:ext cx="2120862" cy="79775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608" dirty="0" err="1">
                <a:latin typeface="NikoshBAN" panose="02000000000000000000" pitchFamily="2" charset="0"/>
                <a:cs typeface="NikoshBAN" panose="02000000000000000000" pitchFamily="2" charset="0"/>
              </a:rPr>
              <a:t>পর্যালোচনা</a:t>
            </a:r>
            <a:r>
              <a:rPr lang="en-US" sz="4608" dirty="0">
                <a:latin typeface="NikoshBAN" panose="02000000000000000000" pitchFamily="2" charset="0"/>
                <a:cs typeface="NikoshBAN" panose="02000000000000000000" pitchFamily="2" charset="0"/>
              </a:rPr>
              <a:t> </a:t>
            </a:r>
          </a:p>
        </p:txBody>
      </p:sp>
      <p:sp>
        <p:nvSpPr>
          <p:cNvPr id="3" name="Rectangle 2"/>
          <p:cNvSpPr/>
          <p:nvPr/>
        </p:nvSpPr>
        <p:spPr>
          <a:xfrm>
            <a:off x="1365868" y="2310289"/>
            <a:ext cx="8875412" cy="2263953"/>
          </a:xfrm>
          <a:prstGeom prst="rect">
            <a:avLst/>
          </a:prstGeom>
        </p:spPr>
        <p:txBody>
          <a:bodyPr wrap="square">
            <a:spAutoFit/>
          </a:bodyPr>
          <a:lstStyle/>
          <a:p>
            <a:pPr algn="just"/>
            <a:r>
              <a:rPr lang="en-US" sz="3456" dirty="0">
                <a:latin typeface="NikoshBAN" panose="02000000000000000000" pitchFamily="2" charset="0"/>
                <a:cs typeface="NikoshBAN" panose="02000000000000000000" pitchFamily="2" charset="0"/>
              </a:rPr>
              <a:t>১। </a:t>
            </a:r>
            <a:r>
              <a:rPr lang="en-US" sz="3456" dirty="0" err="1">
                <a:latin typeface="NikoshBAN" panose="02000000000000000000" pitchFamily="2" charset="0"/>
                <a:cs typeface="NikoshBAN" panose="02000000000000000000" pitchFamily="2" charset="0"/>
              </a:rPr>
              <a:t>কবি</a:t>
            </a:r>
            <a:r>
              <a:rPr lang="en-US" sz="3456" dirty="0">
                <a:latin typeface="NikoshBAN" panose="02000000000000000000" pitchFamily="2" charset="0"/>
                <a:cs typeface="NikoshBAN" panose="02000000000000000000" pitchFamily="2" charset="0"/>
              </a:rPr>
              <a:t> </a:t>
            </a:r>
            <a:r>
              <a:rPr lang="en-US" sz="3456" dirty="0" err="1">
                <a:latin typeface="NikoshBAN" panose="02000000000000000000" pitchFamily="2" charset="0"/>
                <a:cs typeface="NikoshBAN" panose="02000000000000000000" pitchFamily="2" charset="0"/>
              </a:rPr>
              <a:t>পরিচিতি</a:t>
            </a:r>
            <a:r>
              <a:rPr lang="en-US" sz="3456" dirty="0">
                <a:latin typeface="NikoshBAN" panose="02000000000000000000" pitchFamily="2" charset="0"/>
                <a:cs typeface="NikoshBAN" panose="02000000000000000000" pitchFamily="2" charset="0"/>
              </a:rPr>
              <a:t> </a:t>
            </a:r>
            <a:r>
              <a:rPr lang="bn-BD" sz="3456" dirty="0">
                <a:solidFill>
                  <a:srgbClr val="7030A0"/>
                </a:solidFill>
                <a:latin typeface="NikoshBAN" panose="02000000000000000000" pitchFamily="2" charset="0"/>
                <a:cs typeface="NikoshBAN" panose="02000000000000000000" pitchFamily="2" charset="0"/>
              </a:rPr>
              <a:t>উল্লেখ</a:t>
            </a:r>
            <a:r>
              <a:rPr lang="en-US" sz="3456" dirty="0">
                <a:latin typeface="NikoshBAN" panose="02000000000000000000" pitchFamily="2" charset="0"/>
                <a:cs typeface="NikoshBAN" panose="02000000000000000000" pitchFamily="2" charset="0"/>
              </a:rPr>
              <a:t>;</a:t>
            </a:r>
          </a:p>
          <a:p>
            <a:pPr algn="just"/>
            <a:r>
              <a:rPr lang="en-US" sz="3456" dirty="0">
                <a:latin typeface="NikoshBAN" panose="02000000000000000000" pitchFamily="2" charset="0"/>
                <a:cs typeface="NikoshBAN" panose="02000000000000000000" pitchFamily="2" charset="0"/>
              </a:rPr>
              <a:t>২। </a:t>
            </a:r>
            <a:r>
              <a:rPr lang="bn-BD" sz="3456" dirty="0">
                <a:latin typeface="NikoshBAN" panose="02000000000000000000" pitchFamily="2" charset="0"/>
                <a:cs typeface="NikoshBAN" panose="02000000000000000000" pitchFamily="2" charset="0"/>
              </a:rPr>
              <a:t>নতুন শব্দ</a:t>
            </a:r>
            <a:r>
              <a:rPr lang="en-US" sz="3456" dirty="0" err="1">
                <a:latin typeface="NikoshBAN" panose="02000000000000000000" pitchFamily="2" charset="0"/>
                <a:cs typeface="NikoshBAN" panose="02000000000000000000" pitchFamily="2" charset="0"/>
              </a:rPr>
              <a:t>গুলোর</a:t>
            </a:r>
            <a:r>
              <a:rPr lang="en-US" sz="3456" dirty="0">
                <a:latin typeface="NikoshBAN" panose="02000000000000000000" pitchFamily="2" charset="0"/>
                <a:cs typeface="NikoshBAN" panose="02000000000000000000" pitchFamily="2" charset="0"/>
              </a:rPr>
              <a:t> </a:t>
            </a:r>
            <a:r>
              <a:rPr lang="bn-BD" sz="3456" dirty="0">
                <a:latin typeface="NikoshBAN" panose="02000000000000000000" pitchFamily="2" charset="0"/>
                <a:cs typeface="NikoshBAN" panose="02000000000000000000" pitchFamily="2" charset="0"/>
              </a:rPr>
              <a:t>অর্থ জেনে </a:t>
            </a:r>
            <a:r>
              <a:rPr lang="bn-BD" sz="3456" dirty="0">
                <a:solidFill>
                  <a:srgbClr val="7030A0"/>
                </a:solidFill>
                <a:latin typeface="NikoshBAN" panose="02000000000000000000" pitchFamily="2" charset="0"/>
                <a:cs typeface="NikoshBAN" panose="02000000000000000000" pitchFamily="2" charset="0"/>
              </a:rPr>
              <a:t>বাক্যে প্রয়োগ </a:t>
            </a:r>
            <a:r>
              <a:rPr lang="en-US" sz="3456" dirty="0" smtClean="0">
                <a:latin typeface="NikoshBAN" panose="02000000000000000000" pitchFamily="2" charset="0"/>
                <a:cs typeface="NikoshBAN" panose="02000000000000000000" pitchFamily="2" charset="0"/>
              </a:rPr>
              <a:t>; </a:t>
            </a:r>
            <a:endParaRPr lang="en-US" sz="3456" dirty="0">
              <a:latin typeface="NikoshBAN" panose="02000000000000000000" pitchFamily="2" charset="0"/>
              <a:cs typeface="NikoshBAN" panose="02000000000000000000" pitchFamily="2" charset="0"/>
            </a:endParaRPr>
          </a:p>
          <a:p>
            <a:pPr algn="just"/>
            <a:r>
              <a:rPr lang="en-US" sz="3456" dirty="0">
                <a:latin typeface="NikoshBAN" panose="02000000000000000000" pitchFamily="2" charset="0"/>
                <a:cs typeface="NikoshBAN" panose="02000000000000000000" pitchFamily="2" charset="0"/>
              </a:rPr>
              <a:t>৩</a:t>
            </a:r>
            <a:r>
              <a:rPr lang="en-US" sz="3456" dirty="0" smtClean="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শিল্পকলার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দিক</a:t>
            </a:r>
            <a:r>
              <a:rPr lang="bn-BD" sz="3600" dirty="0">
                <a:latin typeface="NikoshBAN" panose="02000000000000000000" pitchFamily="2" charset="0"/>
                <a:cs typeface="NikoshBAN" panose="02000000000000000000" pitchFamily="2" charset="0"/>
              </a:rPr>
              <a:t>’গল্পটি</a:t>
            </a:r>
            <a:r>
              <a:rPr lang="en-US" sz="3600" dirty="0">
                <a:latin typeface="NikoshBAN" panose="02000000000000000000" pitchFamily="2" charset="0"/>
                <a:cs typeface="NikoshBAN" panose="02000000000000000000" pitchFamily="2" charset="0"/>
              </a:rPr>
              <a:t>(১ম </a:t>
            </a:r>
            <a:r>
              <a:rPr lang="en-US" sz="3600" dirty="0" err="1">
                <a:latin typeface="NikoshBAN" panose="02000000000000000000" pitchFamily="2" charset="0"/>
                <a:cs typeface="NikoshBAN" panose="02000000000000000000" pitchFamily="2" charset="0"/>
              </a:rPr>
              <a:t>অংশ</a:t>
            </a:r>
            <a:r>
              <a:rPr lang="en-US" sz="3600" dirty="0">
                <a:latin typeface="NikoshBAN" panose="02000000000000000000" pitchFamily="2" charset="0"/>
                <a:cs typeface="NikoshBAN" panose="02000000000000000000" pitchFamily="2" charset="0"/>
              </a:rPr>
              <a:t>)</a:t>
            </a:r>
            <a:r>
              <a:rPr lang="bn-BD" sz="3600" dirty="0">
                <a:solidFill>
                  <a:srgbClr val="7030A0"/>
                </a:solidFill>
                <a:latin typeface="NikoshBAN" panose="02000000000000000000" pitchFamily="2" charset="0"/>
                <a:cs typeface="NikoshBAN" panose="02000000000000000000" pitchFamily="2" charset="0"/>
              </a:rPr>
              <a:t>শুদ্ধ </a:t>
            </a:r>
            <a:r>
              <a:rPr lang="bn-BD" sz="3600" dirty="0" smtClean="0">
                <a:solidFill>
                  <a:srgbClr val="7030A0"/>
                </a:solidFill>
                <a:latin typeface="NikoshBAN" panose="02000000000000000000" pitchFamily="2" charset="0"/>
                <a:cs typeface="NikoshBAN" panose="02000000000000000000" pitchFamily="2" charset="0"/>
              </a:rPr>
              <a:t>উচ্চারণে </a:t>
            </a:r>
            <a:r>
              <a:rPr lang="en-US" sz="3456" dirty="0" err="1" smtClean="0">
                <a:solidFill>
                  <a:srgbClr val="7030A0"/>
                </a:solidFill>
                <a:latin typeface="NikoshBAN" panose="02000000000000000000" pitchFamily="2" charset="0"/>
                <a:cs typeface="NikoshBAN" panose="02000000000000000000" pitchFamily="2" charset="0"/>
              </a:rPr>
              <a:t>পড়া</a:t>
            </a:r>
            <a:r>
              <a:rPr lang="en-US" sz="3456" dirty="0" smtClean="0">
                <a:solidFill>
                  <a:srgbClr val="7030A0"/>
                </a:solidFill>
                <a:latin typeface="NikoshBAN" panose="02000000000000000000" pitchFamily="2" charset="0"/>
                <a:cs typeface="NikoshBAN" panose="02000000000000000000" pitchFamily="2" charset="0"/>
              </a:rPr>
              <a:t> </a:t>
            </a:r>
            <a:r>
              <a:rPr lang="en-US" sz="3456" dirty="0">
                <a:latin typeface="NikoshBAN" panose="02000000000000000000" pitchFamily="2" charset="0"/>
                <a:cs typeface="NikoshBAN" panose="02000000000000000000" pitchFamily="2" charset="0"/>
              </a:rPr>
              <a:t>; </a:t>
            </a:r>
          </a:p>
          <a:p>
            <a:pPr algn="just"/>
            <a:r>
              <a:rPr lang="en-US" sz="3456" dirty="0">
                <a:latin typeface="NikoshBAN" panose="02000000000000000000" pitchFamily="2" charset="0"/>
                <a:cs typeface="NikoshBAN" panose="02000000000000000000" pitchFamily="2" charset="0"/>
              </a:rPr>
              <a:t>৪। </a:t>
            </a:r>
            <a:r>
              <a:rPr lang="en-US" sz="3600" dirty="0">
                <a:latin typeface="NikoshBAN" panose="02000000000000000000" pitchFamily="2" charset="0"/>
                <a:cs typeface="NikoshBAN" panose="02000000000000000000" pitchFamily="2" charset="0"/>
              </a:rPr>
              <a:t>নানান </a:t>
            </a:r>
            <a:r>
              <a:rPr lang="en-US" sz="3600" dirty="0" err="1">
                <a:latin typeface="NikoshBAN" panose="02000000000000000000" pitchFamily="2" charset="0"/>
                <a:cs typeface="NikoshBAN" panose="02000000000000000000" pitchFamily="2" charset="0"/>
              </a:rPr>
              <a:t>আঙ্গিকের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শিল্পকলার</a:t>
            </a:r>
            <a:r>
              <a:rPr lang="en-US" sz="3600" dirty="0">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ব্যাখ্যা</a:t>
            </a:r>
            <a:r>
              <a:rPr lang="bn-BD" sz="3600" dirty="0">
                <a:latin typeface="NikoshBAN" panose="02000000000000000000" pitchFamily="2" charset="0"/>
                <a:cs typeface="NikoshBAN" panose="02000000000000000000" pitchFamily="2" charset="0"/>
              </a:rPr>
              <a:t> </a:t>
            </a:r>
            <a:r>
              <a:rPr lang="en-US" sz="3456" dirty="0" smtClean="0">
                <a:latin typeface="NikoshBAN" panose="02000000000000000000" pitchFamily="2" charset="0"/>
                <a:cs typeface="NikoshBAN" panose="02000000000000000000" pitchFamily="2" charset="0"/>
              </a:rPr>
              <a:t>।</a:t>
            </a:r>
            <a:endParaRPr lang="en-US" sz="3456"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07494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3794" y="665865"/>
            <a:ext cx="2733143" cy="3461998"/>
          </a:xfrm>
          <a:prstGeom prst="rect">
            <a:avLst/>
          </a:prstGeom>
          <a:ln w="127000" cap="rnd">
            <a:solidFill>
              <a:schemeClr val="accent2">
                <a:lumMod val="40000"/>
                <a:lumOff val="6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nvGrpSpPr>
          <p:cNvPr id="4" name="Group 3"/>
          <p:cNvGrpSpPr/>
          <p:nvPr/>
        </p:nvGrpSpPr>
        <p:grpSpPr>
          <a:xfrm>
            <a:off x="1543451" y="4192942"/>
            <a:ext cx="8090672" cy="2490013"/>
            <a:chOff x="339519" y="3164937"/>
            <a:chExt cx="9771344" cy="3007263"/>
          </a:xfrm>
        </p:grpSpPr>
        <p:grpSp>
          <p:nvGrpSpPr>
            <p:cNvPr id="5" name="Group 4"/>
            <p:cNvGrpSpPr/>
            <p:nvPr/>
          </p:nvGrpSpPr>
          <p:grpSpPr>
            <a:xfrm>
              <a:off x="419100" y="3432990"/>
              <a:ext cx="4191000" cy="2739210"/>
              <a:chOff x="4648200" y="2438401"/>
              <a:chExt cx="4191000" cy="2739210"/>
            </a:xfrm>
          </p:grpSpPr>
          <p:sp>
            <p:nvSpPr>
              <p:cNvPr id="7" name="Rounded Rectangle 6"/>
              <p:cNvSpPr/>
              <p:nvPr/>
            </p:nvSpPr>
            <p:spPr>
              <a:xfrm>
                <a:off x="4648200" y="2438401"/>
                <a:ext cx="4191000" cy="2739210"/>
              </a:xfrm>
              <a:prstGeom prst="round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1"/>
              </a:p>
            </p:txBody>
          </p:sp>
          <p:sp>
            <p:nvSpPr>
              <p:cNvPr id="8" name="TextBox 7"/>
              <p:cNvSpPr txBox="1"/>
              <p:nvPr/>
            </p:nvSpPr>
            <p:spPr>
              <a:xfrm>
                <a:off x="4953000" y="2521565"/>
                <a:ext cx="3657599" cy="661051"/>
              </a:xfrm>
              <a:prstGeom prst="rect">
                <a:avLst/>
              </a:prstGeom>
              <a:noFill/>
              <a:ln>
                <a:noFill/>
              </a:ln>
            </p:spPr>
            <p:txBody>
              <a:bodyPr wrap="square" rtlCol="0">
                <a:spAutoFit/>
              </a:bodyPr>
              <a:lstStyle/>
              <a:p>
                <a:pPr algn="ctr"/>
                <a:endParaRPr lang="en-US" sz="2981" dirty="0"/>
              </a:p>
            </p:txBody>
          </p:sp>
        </p:grpSp>
        <p:sp>
          <p:nvSpPr>
            <p:cNvPr id="6" name="TextBox 5"/>
            <p:cNvSpPr txBox="1"/>
            <p:nvPr/>
          </p:nvSpPr>
          <p:spPr>
            <a:xfrm>
              <a:off x="339519" y="3164937"/>
              <a:ext cx="3657600" cy="2081195"/>
            </a:xfrm>
            <a:prstGeom prst="rect">
              <a:avLst/>
            </a:prstGeom>
            <a:noFill/>
            <a:ln>
              <a:noFill/>
            </a:ln>
          </p:spPr>
          <p:txBody>
            <a:bodyPr wrap="square" rtlCol="0">
              <a:spAutoFit/>
            </a:bodyPr>
            <a:lstStyle/>
            <a:p>
              <a:pPr algn="ctr"/>
              <a:r>
                <a:rPr lang="bn-IN" sz="3312" dirty="0">
                  <a:latin typeface="NikoshBAN" pitchFamily="2" charset="0"/>
                  <a:cs typeface="NikoshBAN" pitchFamily="2" charset="0"/>
                </a:rPr>
                <a:t>রফরফের নুর ছিদ্দিকা</a:t>
              </a:r>
            </a:p>
            <a:p>
              <a:pPr algn="ctr"/>
              <a:r>
                <a:rPr lang="bn-IN" sz="2650" dirty="0">
                  <a:latin typeface="NikoshBAN" pitchFamily="2" charset="0"/>
                  <a:cs typeface="NikoshBAN" pitchFamily="2" charset="0"/>
                </a:rPr>
                <a:t>সহকারী শিক্ষক </a:t>
              </a:r>
            </a:p>
            <a:p>
              <a:pPr algn="ctr"/>
              <a:r>
                <a:rPr lang="bn-IN" sz="2318" dirty="0">
                  <a:latin typeface="NikoshBAN" pitchFamily="2" charset="0"/>
                  <a:cs typeface="NikoshBAN" pitchFamily="2" charset="0"/>
                </a:rPr>
                <a:t>পলোগ্রাউন্ড বহুমূখী উচ্চ বিদ্যালয়</a:t>
              </a:r>
            </a:p>
          </p:txBody>
        </p:sp>
        <p:sp>
          <p:nvSpPr>
            <p:cNvPr id="14" name="TextBox 13"/>
            <p:cNvSpPr txBox="1"/>
            <p:nvPr/>
          </p:nvSpPr>
          <p:spPr>
            <a:xfrm>
              <a:off x="6377064" y="3218215"/>
              <a:ext cx="3733799" cy="2019630"/>
            </a:xfrm>
            <a:prstGeom prst="rect">
              <a:avLst/>
            </a:prstGeom>
            <a:noFill/>
            <a:ln>
              <a:noFill/>
            </a:ln>
          </p:spPr>
          <p:txBody>
            <a:bodyPr wrap="square" rtlCol="0">
              <a:spAutoFit/>
            </a:bodyPr>
            <a:lstStyle/>
            <a:p>
              <a:pPr algn="ctr"/>
              <a:r>
                <a:rPr lang="en-US" sz="2981" dirty="0" err="1">
                  <a:latin typeface="NikoshBAN" pitchFamily="2" charset="0"/>
                  <a:cs typeface="NikoshBAN" pitchFamily="2" charset="0"/>
                </a:rPr>
                <a:t>বাংলা</a:t>
              </a:r>
              <a:r>
                <a:rPr lang="en-US" sz="2981" dirty="0">
                  <a:latin typeface="NikoshBAN" pitchFamily="2" charset="0"/>
                  <a:cs typeface="NikoshBAN" pitchFamily="2" charset="0"/>
                </a:rPr>
                <a:t> ১ম </a:t>
              </a:r>
              <a:r>
                <a:rPr lang="en-US" sz="2981" dirty="0" err="1">
                  <a:latin typeface="NikoshBAN" pitchFamily="2" charset="0"/>
                  <a:cs typeface="NikoshBAN" pitchFamily="2" charset="0"/>
                </a:rPr>
                <a:t>পত্র</a:t>
              </a:r>
              <a:r>
                <a:rPr lang="en-US" sz="2981" dirty="0">
                  <a:latin typeface="NikoshBAN" pitchFamily="2" charset="0"/>
                  <a:cs typeface="NikoshBAN" pitchFamily="2" charset="0"/>
                </a:rPr>
                <a:t> </a:t>
              </a:r>
              <a:endParaRPr lang="bn-IN" sz="2981" dirty="0">
                <a:latin typeface="NikoshBAN" pitchFamily="2" charset="0"/>
                <a:cs typeface="NikoshBAN" pitchFamily="2" charset="0"/>
              </a:endParaRPr>
            </a:p>
            <a:p>
              <a:pPr algn="ctr"/>
              <a:r>
                <a:rPr lang="bn-IN" sz="2650" dirty="0">
                  <a:latin typeface="NikoshBAN" pitchFamily="2" charset="0"/>
                  <a:cs typeface="NikoshBAN" pitchFamily="2" charset="0"/>
                </a:rPr>
                <a:t>৮</a:t>
              </a:r>
              <a:r>
                <a:rPr lang="en-US" sz="2650" dirty="0">
                  <a:latin typeface="NikoshBAN" pitchFamily="2" charset="0"/>
                  <a:cs typeface="NikoshBAN" pitchFamily="2" charset="0"/>
                </a:rPr>
                <a:t>ম </a:t>
              </a:r>
              <a:r>
                <a:rPr lang="en-US" sz="2650" dirty="0" err="1">
                  <a:latin typeface="NikoshBAN" pitchFamily="2" charset="0"/>
                  <a:cs typeface="NikoshBAN" pitchFamily="2" charset="0"/>
                </a:rPr>
                <a:t>শ্রেণি</a:t>
              </a:r>
              <a:r>
                <a:rPr lang="en-US" sz="2650" dirty="0">
                  <a:latin typeface="NikoshBAN" pitchFamily="2" charset="0"/>
                  <a:cs typeface="NikoshBAN" pitchFamily="2" charset="0"/>
                </a:rPr>
                <a:t> </a:t>
              </a:r>
              <a:endParaRPr lang="bn-IN" sz="2650" dirty="0">
                <a:latin typeface="NikoshBAN" pitchFamily="2" charset="0"/>
                <a:cs typeface="NikoshBAN" pitchFamily="2" charset="0"/>
              </a:endParaRPr>
            </a:p>
            <a:p>
              <a:pPr algn="ctr"/>
              <a:r>
                <a:rPr lang="en-US" sz="2318" dirty="0" smtClean="0">
                  <a:latin typeface="NikoshBAN" pitchFamily="2" charset="0"/>
                  <a:cs typeface="NikoshBAN" pitchFamily="2" charset="0"/>
                </a:rPr>
                <a:t>সময়-৪৫ </a:t>
              </a:r>
              <a:r>
                <a:rPr lang="en-US" sz="2318" dirty="0" err="1" smtClean="0">
                  <a:latin typeface="NikoshBAN" pitchFamily="2" charset="0"/>
                  <a:cs typeface="NikoshBAN" pitchFamily="2" charset="0"/>
                </a:rPr>
                <a:t>মিনিট</a:t>
              </a:r>
              <a:endParaRPr lang="en-US" sz="2318" dirty="0" smtClean="0">
                <a:latin typeface="NikoshBAN" pitchFamily="2" charset="0"/>
                <a:cs typeface="NikoshBAN" pitchFamily="2" charset="0"/>
              </a:endParaRPr>
            </a:p>
            <a:p>
              <a:pPr algn="ctr"/>
              <a:r>
                <a:rPr lang="bn-IN" sz="2318" dirty="0" smtClean="0">
                  <a:latin typeface="NikoshBAN" pitchFamily="2" charset="0"/>
                  <a:cs typeface="NikoshBAN" pitchFamily="2" charset="0"/>
                </a:rPr>
                <a:t> </a:t>
              </a:r>
              <a:endParaRPr lang="bn-IN" sz="2318" dirty="0">
                <a:latin typeface="NikoshBAN" pitchFamily="2" charset="0"/>
                <a:cs typeface="NikoshBAN" pitchFamily="2" charset="0"/>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3207" y="665865"/>
            <a:ext cx="2550249" cy="3461998"/>
          </a:xfrm>
          <a:prstGeom prst="rect">
            <a:avLst/>
          </a:prstGeom>
          <a:ln w="127000" cap="rnd">
            <a:solidFill>
              <a:schemeClr val="accent2">
                <a:lumMod val="40000"/>
                <a:lumOff val="6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cxnSp>
        <p:nvCxnSpPr>
          <p:cNvPr id="10" name="Straight Arrow Connector 9"/>
          <p:cNvCxnSpPr/>
          <p:nvPr/>
        </p:nvCxnSpPr>
        <p:spPr>
          <a:xfrm>
            <a:off x="5477664" y="621930"/>
            <a:ext cx="0" cy="5294242"/>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311162" y="1067393"/>
            <a:ext cx="13102" cy="4204983"/>
          </a:xfrm>
          <a:prstGeom prst="line">
            <a:avLst/>
          </a:prstGeom>
          <a:ln w="38100">
            <a:solidFill>
              <a:srgbClr val="EB138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653448" y="1067393"/>
            <a:ext cx="13102" cy="4204983"/>
          </a:xfrm>
          <a:prstGeom prst="line">
            <a:avLst/>
          </a:prstGeom>
          <a:ln w="38100">
            <a:solidFill>
              <a:srgbClr val="EB13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7305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379050" y="1490277"/>
            <a:ext cx="6667670" cy="69403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১। </a:t>
            </a:r>
            <a:r>
              <a:rPr lang="bn-IN" sz="3200" dirty="0">
                <a:solidFill>
                  <a:schemeClr val="tx1"/>
                </a:solidFill>
                <a:latin typeface="NikoshBAN" pitchFamily="2" charset="0"/>
                <a:cs typeface="NikoshBAN" pitchFamily="2" charset="0"/>
              </a:rPr>
              <a:t>কত সালে </a:t>
            </a:r>
            <a:r>
              <a:rPr lang="en-US" sz="3200" dirty="0" err="1" smtClean="0">
                <a:solidFill>
                  <a:schemeClr val="tx1"/>
                </a:solidFill>
                <a:latin typeface="NikoshBAN" pitchFamily="2" charset="0"/>
                <a:cs typeface="NikoshBAN" pitchFamily="2" charset="0"/>
              </a:rPr>
              <a:t>মুস্তাফা</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মনোয়ার</a:t>
            </a:r>
            <a:r>
              <a:rPr lang="en-US" sz="3200" dirty="0" smtClean="0">
                <a:solidFill>
                  <a:schemeClr val="tx1"/>
                </a:solidFill>
                <a:latin typeface="NikoshBAN" pitchFamily="2" charset="0"/>
                <a:cs typeface="NikoshBAN" pitchFamily="2" charset="0"/>
              </a:rPr>
              <a:t> </a:t>
            </a:r>
            <a:r>
              <a:rPr lang="bn-IN" sz="3200" dirty="0" smtClean="0">
                <a:solidFill>
                  <a:schemeClr val="tx1"/>
                </a:solidFill>
                <a:latin typeface="NikoshBAN" pitchFamily="2" charset="0"/>
                <a:cs typeface="NikoshBAN" pitchFamily="2" charset="0"/>
              </a:rPr>
              <a:t>জন্মগ্রহন </a:t>
            </a:r>
            <a:r>
              <a:rPr lang="bn-IN" sz="3200" dirty="0">
                <a:solidFill>
                  <a:schemeClr val="tx1"/>
                </a:solidFill>
                <a:latin typeface="NikoshBAN" pitchFamily="2" charset="0"/>
                <a:cs typeface="NikoshBAN" pitchFamily="2" charset="0"/>
              </a:rPr>
              <a:t>করেছেন </a:t>
            </a:r>
            <a:r>
              <a:rPr lang="bn-BD" sz="3200" dirty="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29" name="Rectangle 28"/>
          <p:cNvSpPr/>
          <p:nvPr/>
        </p:nvSpPr>
        <p:spPr>
          <a:xfrm>
            <a:off x="1828801" y="2171444"/>
            <a:ext cx="2640079" cy="67977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    (ক) </a:t>
            </a:r>
            <a:r>
              <a:rPr lang="bn-IN" sz="3200" dirty="0">
                <a:solidFill>
                  <a:schemeClr val="tx1"/>
                </a:solidFill>
                <a:latin typeface="NikoshBAN" pitchFamily="2" charset="0"/>
                <a:cs typeface="NikoshBAN" pitchFamily="2" charset="0"/>
              </a:rPr>
              <a:t>২০৬১ সালে </a:t>
            </a:r>
            <a:endParaRPr lang="en-US" sz="3200" dirty="0">
              <a:solidFill>
                <a:schemeClr val="tx1"/>
              </a:solidFill>
              <a:latin typeface="NikoshBAN" pitchFamily="2" charset="0"/>
              <a:cs typeface="NikoshBAN" pitchFamily="2" charset="0"/>
            </a:endParaRPr>
          </a:p>
        </p:txBody>
      </p:sp>
      <p:sp>
        <p:nvSpPr>
          <p:cNvPr id="30" name="Rectangle 29"/>
          <p:cNvSpPr/>
          <p:nvPr/>
        </p:nvSpPr>
        <p:spPr>
          <a:xfrm>
            <a:off x="4929309" y="2171724"/>
            <a:ext cx="2643229" cy="6913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a:solidFill>
                  <a:schemeClr val="tx1"/>
                </a:solidFill>
                <a:latin typeface="NikoshBAN" pitchFamily="2" charset="0"/>
                <a:cs typeface="NikoshBAN" pitchFamily="2" charset="0"/>
              </a:rPr>
              <a:t>খ)</a:t>
            </a:r>
            <a:r>
              <a:rPr lang="bn-IN" sz="3200" dirty="0">
                <a:solidFill>
                  <a:schemeClr val="tx1"/>
                </a:solidFill>
                <a:latin typeface="NikoshBAN" pitchFamily="2" charset="0"/>
                <a:cs typeface="NikoshBAN" pitchFamily="2" charset="0"/>
              </a:rPr>
              <a:t> ১৯৬১ সালে  </a:t>
            </a:r>
            <a:endParaRPr lang="en-US" sz="3200" dirty="0"/>
          </a:p>
        </p:txBody>
      </p:sp>
      <p:sp>
        <p:nvSpPr>
          <p:cNvPr id="31" name="Rectangle 30"/>
          <p:cNvSpPr/>
          <p:nvPr/>
        </p:nvSpPr>
        <p:spPr>
          <a:xfrm>
            <a:off x="1828802" y="2958571"/>
            <a:ext cx="2640079" cy="6597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    (গ)  </a:t>
            </a:r>
            <a:r>
              <a:rPr lang="bn-IN" sz="3200" dirty="0">
                <a:solidFill>
                  <a:schemeClr val="tx1"/>
                </a:solidFill>
                <a:latin typeface="NikoshBAN" pitchFamily="2" charset="0"/>
                <a:cs typeface="NikoshBAN" pitchFamily="2" charset="0"/>
              </a:rPr>
              <a:t>১৮১৯ সালে </a:t>
            </a:r>
            <a:endParaRPr lang="en-US" sz="3200" dirty="0">
              <a:solidFill>
                <a:schemeClr val="tx1"/>
              </a:solidFill>
              <a:latin typeface="NikoshBAN" pitchFamily="2" charset="0"/>
              <a:cs typeface="NikoshBAN" pitchFamily="2" charset="0"/>
            </a:endParaRPr>
          </a:p>
        </p:txBody>
      </p:sp>
      <p:sp>
        <p:nvSpPr>
          <p:cNvPr id="32" name="Rectangle 31"/>
          <p:cNvSpPr/>
          <p:nvPr/>
        </p:nvSpPr>
        <p:spPr>
          <a:xfrm>
            <a:off x="4926305" y="3013160"/>
            <a:ext cx="2628811" cy="65971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3200" dirty="0">
                <a:solidFill>
                  <a:schemeClr val="tx1"/>
                </a:solidFill>
                <a:latin typeface="NikoshBAN" pitchFamily="2" charset="0"/>
                <a:cs typeface="NikoshBAN" pitchFamily="2" charset="0"/>
              </a:rPr>
              <a:t>(ঘ) </a:t>
            </a:r>
            <a:r>
              <a:rPr lang="en-US" sz="3200" dirty="0" smtClean="0">
                <a:solidFill>
                  <a:schemeClr val="tx1"/>
                </a:solidFill>
                <a:latin typeface="NikoshBAN" pitchFamily="2" charset="0"/>
                <a:cs typeface="NikoshBAN" pitchFamily="2" charset="0"/>
              </a:rPr>
              <a:t>১৯৩৫ </a:t>
            </a:r>
            <a:r>
              <a:rPr lang="bn-IN" sz="3200" dirty="0" smtClean="0">
                <a:solidFill>
                  <a:schemeClr val="tx1"/>
                </a:solidFill>
                <a:latin typeface="NikoshBAN" pitchFamily="2" charset="0"/>
                <a:cs typeface="NikoshBAN" pitchFamily="2" charset="0"/>
              </a:rPr>
              <a:t> </a:t>
            </a:r>
            <a:r>
              <a:rPr lang="bn-IN" sz="3200" dirty="0">
                <a:solidFill>
                  <a:schemeClr val="tx1"/>
                </a:solidFill>
                <a:latin typeface="NikoshBAN" pitchFamily="2" charset="0"/>
                <a:cs typeface="NikoshBAN" pitchFamily="2" charset="0"/>
              </a:rPr>
              <a:t>সালে </a:t>
            </a:r>
            <a:endParaRPr lang="en-US" sz="3200" dirty="0">
              <a:solidFill>
                <a:schemeClr val="tx1"/>
              </a:solidFill>
              <a:latin typeface="NikoshBAN" pitchFamily="2" charset="0"/>
              <a:cs typeface="NikoshBAN" pitchFamily="2" charset="0"/>
            </a:endParaRPr>
          </a:p>
        </p:txBody>
      </p:sp>
      <p:sp>
        <p:nvSpPr>
          <p:cNvPr id="18" name="Rectangle 17"/>
          <p:cNvSpPr/>
          <p:nvPr/>
        </p:nvSpPr>
        <p:spPr>
          <a:xfrm>
            <a:off x="1379050" y="3688515"/>
            <a:ext cx="5804611" cy="69403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২। </a:t>
            </a:r>
            <a:r>
              <a:rPr lang="bn-IN" sz="3200" dirty="0" smtClean="0">
                <a:solidFill>
                  <a:schemeClr val="tx1"/>
                </a:solidFill>
                <a:latin typeface="NikoshBAN" pitchFamily="2" charset="0"/>
                <a:cs typeface="NikoshBAN" pitchFamily="2" charset="0"/>
              </a:rPr>
              <a:t>‘</a:t>
            </a:r>
            <a:r>
              <a:rPr lang="en-US" sz="3200" dirty="0" err="1" smtClean="0">
                <a:solidFill>
                  <a:schemeClr val="tx1"/>
                </a:solidFill>
                <a:latin typeface="NikoshBAN" pitchFamily="2" charset="0"/>
                <a:cs typeface="NikoshBAN" pitchFamily="2" charset="0"/>
              </a:rPr>
              <a:t>পুরাকাল</a:t>
            </a:r>
            <a:r>
              <a:rPr lang="bn-IN" sz="3200" dirty="0" smtClean="0">
                <a:solidFill>
                  <a:schemeClr val="tx1"/>
                </a:solidFill>
                <a:latin typeface="NikoshBAN" pitchFamily="2" charset="0"/>
                <a:cs typeface="NikoshBAN" pitchFamily="2" charset="0"/>
              </a:rPr>
              <a:t>’ </a:t>
            </a:r>
            <a:r>
              <a:rPr lang="bn-IN" sz="3200" dirty="0">
                <a:solidFill>
                  <a:schemeClr val="tx1"/>
                </a:solidFill>
                <a:latin typeface="NikoshBAN" pitchFamily="2" charset="0"/>
                <a:cs typeface="NikoshBAN" pitchFamily="2" charset="0"/>
              </a:rPr>
              <a:t>শব্দের অর্থ কি </a:t>
            </a:r>
            <a:r>
              <a:rPr lang="bn-BD" sz="3200" dirty="0">
                <a:solidFill>
                  <a:schemeClr val="tx1"/>
                </a:solidFill>
                <a:latin typeface="NikoshBAN" pitchFamily="2" charset="0"/>
                <a:cs typeface="NikoshBAN" pitchFamily="2" charset="0"/>
              </a:rPr>
              <a:t>?</a:t>
            </a:r>
            <a:endParaRPr lang="en-US" sz="3200" dirty="0">
              <a:solidFill>
                <a:schemeClr val="tx1"/>
              </a:solidFill>
              <a:latin typeface="NikoshBAN" pitchFamily="2" charset="0"/>
              <a:cs typeface="NikoshBAN" pitchFamily="2" charset="0"/>
            </a:endParaRPr>
          </a:p>
        </p:txBody>
      </p:sp>
      <p:sp>
        <p:nvSpPr>
          <p:cNvPr id="21" name="Rectangle 20"/>
          <p:cNvSpPr/>
          <p:nvPr/>
        </p:nvSpPr>
        <p:spPr>
          <a:xfrm>
            <a:off x="1837955" y="4501592"/>
            <a:ext cx="2694725" cy="67104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   (ক) </a:t>
            </a:r>
            <a:r>
              <a:rPr lang="en-US" sz="3200" dirty="0" err="1" smtClean="0">
                <a:solidFill>
                  <a:schemeClr val="tx1"/>
                </a:solidFill>
                <a:latin typeface="NikoshBAN" pitchFamily="2" charset="0"/>
                <a:cs typeface="NikoshBAN" pitchFamily="2" charset="0"/>
              </a:rPr>
              <a:t>পুরনোকাল</a:t>
            </a:r>
            <a:r>
              <a:rPr lang="en-US" sz="3200" dirty="0" smtClean="0">
                <a:solidFill>
                  <a:schemeClr val="tx1"/>
                </a:solidFill>
                <a:latin typeface="NikoshBAN" pitchFamily="2" charset="0"/>
                <a:cs typeface="NikoshBAN" pitchFamily="2" charset="0"/>
              </a:rPr>
              <a:t> </a:t>
            </a:r>
            <a:endParaRPr lang="en-US" sz="3200" dirty="0"/>
          </a:p>
        </p:txBody>
      </p:sp>
      <p:sp>
        <p:nvSpPr>
          <p:cNvPr id="22" name="Rectangle 21"/>
          <p:cNvSpPr/>
          <p:nvPr/>
        </p:nvSpPr>
        <p:spPr>
          <a:xfrm>
            <a:off x="4923441" y="4519773"/>
            <a:ext cx="2649097" cy="6500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  </a:t>
            </a:r>
          </a:p>
          <a:p>
            <a:r>
              <a:rPr lang="bn-BD" sz="3200" dirty="0">
                <a:solidFill>
                  <a:schemeClr val="tx1"/>
                </a:solidFill>
                <a:latin typeface="NikoshBAN" pitchFamily="2" charset="0"/>
                <a:cs typeface="NikoshBAN" pitchFamily="2" charset="0"/>
              </a:rPr>
              <a:t>(ঘ) </a:t>
            </a:r>
            <a:r>
              <a:rPr lang="en-US" sz="3200" dirty="0" err="1" smtClean="0">
                <a:solidFill>
                  <a:schemeClr val="tx1"/>
                </a:solidFill>
                <a:latin typeface="NikoshBAN" pitchFamily="2" charset="0"/>
                <a:cs typeface="NikoshBAN" pitchFamily="2" charset="0"/>
              </a:rPr>
              <a:t>পুরা</a:t>
            </a:r>
            <a:r>
              <a:rPr lang="bn-IN" sz="3200" dirty="0" smtClean="0">
                <a:ln w="11430"/>
                <a:solidFill>
                  <a:schemeClr val="tx1"/>
                </a:solidFill>
                <a:latin typeface="NikoshBAN" pitchFamily="2" charset="0"/>
                <a:cs typeface="NikoshBAN" pitchFamily="2" charset="0"/>
              </a:rPr>
              <a:t>পৃথিবী </a:t>
            </a:r>
            <a:endParaRPr lang="en-US" sz="3200" dirty="0"/>
          </a:p>
          <a:p>
            <a:endParaRPr lang="en-US" sz="3200" dirty="0"/>
          </a:p>
        </p:txBody>
      </p:sp>
      <p:sp>
        <p:nvSpPr>
          <p:cNvPr id="24" name="Rectangle 23"/>
          <p:cNvSpPr/>
          <p:nvPr/>
        </p:nvSpPr>
        <p:spPr>
          <a:xfrm>
            <a:off x="1863696" y="5271522"/>
            <a:ext cx="2674042" cy="63681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   (গ)</a:t>
            </a:r>
            <a:r>
              <a:rPr lang="bn-IN" sz="3200" dirty="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প্রাচীনকাল</a:t>
            </a:r>
            <a:r>
              <a:rPr lang="en-US" sz="3200" dirty="0" smtClean="0">
                <a:solidFill>
                  <a:schemeClr val="tx1"/>
                </a:solidFill>
                <a:latin typeface="NikoshBAN" pitchFamily="2" charset="0"/>
                <a:cs typeface="NikoshBAN" pitchFamily="2" charset="0"/>
              </a:rPr>
              <a:t> </a:t>
            </a:r>
            <a:endParaRPr lang="en-US" sz="3200" dirty="0"/>
          </a:p>
        </p:txBody>
      </p:sp>
      <p:sp>
        <p:nvSpPr>
          <p:cNvPr id="26" name="Rectangle 25"/>
          <p:cNvSpPr/>
          <p:nvPr/>
        </p:nvSpPr>
        <p:spPr>
          <a:xfrm>
            <a:off x="4938461" y="5271522"/>
            <a:ext cx="2645534" cy="63681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(খ) </a:t>
            </a:r>
            <a:r>
              <a:rPr lang="en-US" sz="3200" dirty="0" err="1" smtClean="0">
                <a:solidFill>
                  <a:schemeClr val="tx1"/>
                </a:solidFill>
                <a:latin typeface="NikoshBAN" pitchFamily="2" charset="0"/>
                <a:cs typeface="NikoshBAN" pitchFamily="2" charset="0"/>
              </a:rPr>
              <a:t>চিরকাল</a:t>
            </a:r>
            <a:r>
              <a:rPr lang="en-US" sz="3200" dirty="0" smtClean="0">
                <a:solidFill>
                  <a:schemeClr val="tx1"/>
                </a:solidFill>
                <a:latin typeface="NikoshBAN" pitchFamily="2" charset="0"/>
                <a:cs typeface="NikoshBAN" pitchFamily="2" charset="0"/>
              </a:rPr>
              <a:t> </a:t>
            </a:r>
            <a:r>
              <a:rPr lang="bn-IN" sz="3200" dirty="0" smtClean="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
        <p:nvSpPr>
          <p:cNvPr id="33" name="Rectangle 32"/>
          <p:cNvSpPr/>
          <p:nvPr/>
        </p:nvSpPr>
        <p:spPr>
          <a:xfrm>
            <a:off x="1379051" y="684429"/>
            <a:ext cx="2611364" cy="616596"/>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4000" dirty="0">
                <a:solidFill>
                  <a:schemeClr val="tx1"/>
                </a:solidFill>
                <a:latin typeface="NikoshBAN" pitchFamily="2" charset="0"/>
                <a:cs typeface="NikoshBAN" pitchFamily="2" charset="0"/>
              </a:rPr>
              <a:t>মূল্যায়ন</a:t>
            </a:r>
            <a:endParaRPr lang="en-US" sz="4000" dirty="0">
              <a:solidFill>
                <a:schemeClr val="tx1"/>
              </a:solidFill>
              <a:latin typeface="NikoshBAN" pitchFamily="2" charset="0"/>
              <a:cs typeface="NikoshBAN" pitchFamily="2" charset="0"/>
            </a:endParaRPr>
          </a:p>
        </p:txBody>
      </p:sp>
      <p:sp>
        <p:nvSpPr>
          <p:cNvPr id="3" name="TextBox 2"/>
          <p:cNvSpPr txBox="1"/>
          <p:nvPr/>
        </p:nvSpPr>
        <p:spPr>
          <a:xfrm>
            <a:off x="4532680" y="3060701"/>
            <a:ext cx="734264" cy="769441"/>
          </a:xfrm>
          <a:prstGeom prst="rect">
            <a:avLst/>
          </a:prstGeom>
          <a:noFill/>
        </p:spPr>
        <p:txBody>
          <a:bodyPr wrap="square" rtlCol="0">
            <a:spAutoFit/>
          </a:bodyPr>
          <a:lstStyle/>
          <a:p>
            <a:r>
              <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2" name="Oval 1"/>
          <p:cNvSpPr/>
          <p:nvPr/>
        </p:nvSpPr>
        <p:spPr>
          <a:xfrm>
            <a:off x="8558784" y="710977"/>
            <a:ext cx="1261872" cy="1215985"/>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bn-BD" sz="1600" dirty="0">
                <a:solidFill>
                  <a:schemeClr val="tx1"/>
                </a:solidFill>
                <a:latin typeface="NikoshBAN" pitchFamily="2" charset="0"/>
                <a:cs typeface="NikoshBAN" pitchFamily="2" charset="0"/>
              </a:rPr>
              <a:t>সঠিক উত্তরের জন্য এখানে ক্লিক করুন </a:t>
            </a:r>
            <a:endParaRPr lang="en-US" sz="1600" dirty="0">
              <a:solidFill>
                <a:schemeClr val="tx1"/>
              </a:solidFill>
              <a:latin typeface="NikoshBAN" pitchFamily="2" charset="0"/>
              <a:cs typeface="NikoshBAN" pitchFamily="2" charset="0"/>
            </a:endParaRPr>
          </a:p>
        </p:txBody>
      </p:sp>
      <p:sp>
        <p:nvSpPr>
          <p:cNvPr id="19" name="TextBox 18"/>
          <p:cNvSpPr txBox="1"/>
          <p:nvPr/>
        </p:nvSpPr>
        <p:spPr>
          <a:xfrm>
            <a:off x="1511088" y="5169672"/>
            <a:ext cx="1049233" cy="769441"/>
          </a:xfrm>
          <a:prstGeom prst="rect">
            <a:avLst/>
          </a:prstGeom>
          <a:noFill/>
        </p:spPr>
        <p:txBody>
          <a:bodyPr wrap="square" rtlCol="0">
            <a:spAutoFit/>
          </a:bodyPr>
          <a:lstStyle/>
          <a:p>
            <a:r>
              <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2226977767"/>
      </p:ext>
    </p:extLst>
  </p:cSld>
  <p:clrMapOvr>
    <a:masterClrMapping/>
  </p:clrMapOvr>
  <p:transition spd="slow">
    <p:cove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3"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379049" y="1490277"/>
            <a:ext cx="7179733" cy="69403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১। </a:t>
            </a:r>
            <a:r>
              <a:rPr lang="en-US" sz="3200" dirty="0" err="1" smtClean="0">
                <a:solidFill>
                  <a:schemeClr val="tx1"/>
                </a:solidFill>
                <a:latin typeface="NikoshBAN" pitchFamily="2" charset="0"/>
                <a:cs typeface="NikoshBAN" pitchFamily="2" charset="0"/>
              </a:rPr>
              <a:t>মুস্তাফা</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মনোয়ার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কোন</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কলেজের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কৃতী</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ছাত্র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ছিলেন</a:t>
            </a:r>
            <a:r>
              <a:rPr lang="bn-BD"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29" name="Rectangle 28"/>
          <p:cNvSpPr/>
          <p:nvPr/>
        </p:nvSpPr>
        <p:spPr>
          <a:xfrm>
            <a:off x="1705970" y="2184307"/>
            <a:ext cx="3657598" cy="66691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a:t>
            </a:r>
            <a:r>
              <a:rPr lang="bn-BD" sz="3200" dirty="0">
                <a:solidFill>
                  <a:schemeClr val="tx1"/>
                </a:solidFill>
                <a:latin typeface="NikoshBAN" pitchFamily="2" charset="0"/>
                <a:cs typeface="NikoshBAN" pitchFamily="2" charset="0"/>
              </a:rPr>
              <a:t>ক) </a:t>
            </a:r>
            <a:r>
              <a:rPr lang="en-US" sz="3200" dirty="0" err="1" smtClean="0">
                <a:solidFill>
                  <a:schemeClr val="tx1"/>
                </a:solidFill>
                <a:latin typeface="NikoshBAN" pitchFamily="2" charset="0"/>
                <a:cs typeface="NikoshBAN" pitchFamily="2" charset="0"/>
              </a:rPr>
              <a:t>ঢাকা</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কলেজের</a:t>
            </a:r>
            <a:r>
              <a:rPr lang="en-US" sz="3200" dirty="0" smtClean="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
        <p:nvSpPr>
          <p:cNvPr id="30" name="Rectangle 29"/>
          <p:cNvSpPr/>
          <p:nvPr/>
        </p:nvSpPr>
        <p:spPr>
          <a:xfrm>
            <a:off x="5898302" y="2184307"/>
            <a:ext cx="3750666" cy="67881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খ)</a:t>
            </a:r>
            <a:r>
              <a:rPr lang="bn-IN" sz="3200" dirty="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অক্সপোর্ট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কলেজের</a:t>
            </a:r>
            <a:r>
              <a:rPr lang="en-US" sz="3200" dirty="0" smtClean="0">
                <a:solidFill>
                  <a:schemeClr val="tx1"/>
                </a:solidFill>
                <a:latin typeface="NikoshBAN" pitchFamily="2" charset="0"/>
                <a:cs typeface="NikoshBAN" pitchFamily="2" charset="0"/>
              </a:rPr>
              <a:t> </a:t>
            </a:r>
            <a:endParaRPr lang="en-US" sz="3200" dirty="0"/>
          </a:p>
        </p:txBody>
      </p:sp>
      <p:sp>
        <p:nvSpPr>
          <p:cNvPr id="31" name="Rectangle 30"/>
          <p:cNvSpPr/>
          <p:nvPr/>
        </p:nvSpPr>
        <p:spPr>
          <a:xfrm>
            <a:off x="1705970" y="3021601"/>
            <a:ext cx="3657598" cy="5966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a:t>
            </a:r>
            <a:r>
              <a:rPr lang="bn-BD" sz="3200" dirty="0">
                <a:solidFill>
                  <a:schemeClr val="tx1"/>
                </a:solidFill>
                <a:latin typeface="NikoshBAN" pitchFamily="2" charset="0"/>
                <a:cs typeface="NikoshBAN" pitchFamily="2" charset="0"/>
              </a:rPr>
              <a:t>গ)</a:t>
            </a:r>
            <a:r>
              <a:rPr lang="en-US" sz="3200" dirty="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চট্টগ্রাম</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বিশ্ববিদ্যালয়ের</a:t>
            </a:r>
            <a:r>
              <a:rPr lang="en-US" sz="3200" dirty="0" smtClean="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
        <p:nvSpPr>
          <p:cNvPr id="32" name="Rectangle 31"/>
          <p:cNvSpPr/>
          <p:nvPr/>
        </p:nvSpPr>
        <p:spPr>
          <a:xfrm>
            <a:off x="5898302" y="2962145"/>
            <a:ext cx="3750666" cy="65775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(ঘ) </a:t>
            </a:r>
            <a:r>
              <a:rPr lang="en-US" sz="3200" dirty="0" err="1" smtClean="0">
                <a:solidFill>
                  <a:schemeClr val="tx1"/>
                </a:solidFill>
                <a:latin typeface="NikoshBAN" pitchFamily="2" charset="0"/>
                <a:cs typeface="NikoshBAN" pitchFamily="2" charset="0"/>
              </a:rPr>
              <a:t>কলকাতা</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আর্ট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কলেজের</a:t>
            </a:r>
            <a:r>
              <a:rPr lang="en-US" sz="3200" dirty="0" smtClean="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
        <p:nvSpPr>
          <p:cNvPr id="18" name="Rectangle 17"/>
          <p:cNvSpPr/>
          <p:nvPr/>
        </p:nvSpPr>
        <p:spPr>
          <a:xfrm>
            <a:off x="1351754" y="3688515"/>
            <a:ext cx="5804611" cy="69403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২। </a:t>
            </a:r>
            <a:r>
              <a:rPr lang="bn-IN" sz="3200" dirty="0" smtClean="0">
                <a:solidFill>
                  <a:schemeClr val="tx1"/>
                </a:solidFill>
                <a:latin typeface="NikoshBAN" pitchFamily="2" charset="0"/>
                <a:cs typeface="NikoshBAN" pitchFamily="2" charset="0"/>
              </a:rPr>
              <a:t>‘</a:t>
            </a:r>
            <a:r>
              <a:rPr lang="en-US" sz="3200" dirty="0" err="1" smtClean="0">
                <a:latin typeface="NikoshBAN" pitchFamily="2" charset="0"/>
                <a:cs typeface="NikoshBAN" pitchFamily="2" charset="0"/>
              </a:rPr>
              <a:t>শিল্প</a:t>
            </a:r>
            <a:r>
              <a:rPr lang="en-US" sz="3200" dirty="0" smtClean="0">
                <a:latin typeface="NikoshBAN" pitchFamily="2" charset="0"/>
                <a:cs typeface="NikoshBAN" pitchFamily="2" charset="0"/>
              </a:rPr>
              <a:t> </a:t>
            </a:r>
            <a:r>
              <a:rPr lang="bn-IN"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কত</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প্রকার</a:t>
            </a:r>
            <a:r>
              <a:rPr lang="en-US" sz="3200" dirty="0" smtClean="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a:t>
            </a:r>
            <a:endParaRPr lang="en-US" sz="3200" dirty="0">
              <a:solidFill>
                <a:schemeClr val="tx1"/>
              </a:solidFill>
              <a:latin typeface="NikoshBAN" pitchFamily="2" charset="0"/>
              <a:cs typeface="NikoshBAN" pitchFamily="2" charset="0"/>
            </a:endParaRPr>
          </a:p>
        </p:txBody>
      </p:sp>
      <p:sp>
        <p:nvSpPr>
          <p:cNvPr id="21" name="Rectangle 20"/>
          <p:cNvSpPr/>
          <p:nvPr/>
        </p:nvSpPr>
        <p:spPr>
          <a:xfrm>
            <a:off x="1756066" y="4430760"/>
            <a:ext cx="3054927" cy="65150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   (ক) </a:t>
            </a:r>
            <a:r>
              <a:rPr lang="en-US" sz="3200" dirty="0" err="1" smtClean="0">
                <a:solidFill>
                  <a:schemeClr val="tx1"/>
                </a:solidFill>
                <a:latin typeface="NikoshBAN" pitchFamily="2" charset="0"/>
                <a:cs typeface="NikoshBAN" pitchFamily="2" charset="0"/>
              </a:rPr>
              <a:t>পাঁচ</a:t>
            </a:r>
            <a:r>
              <a:rPr lang="en-US" sz="3200" dirty="0" smtClean="0">
                <a:solidFill>
                  <a:schemeClr val="tx1"/>
                </a:solidFill>
                <a:latin typeface="NikoshBAN" pitchFamily="2" charset="0"/>
                <a:cs typeface="NikoshBAN" pitchFamily="2" charset="0"/>
              </a:rPr>
              <a:t> </a:t>
            </a:r>
            <a:endParaRPr lang="en-US" sz="3200" dirty="0"/>
          </a:p>
        </p:txBody>
      </p:sp>
      <p:sp>
        <p:nvSpPr>
          <p:cNvPr id="22" name="Rectangle 21"/>
          <p:cNvSpPr/>
          <p:nvPr/>
        </p:nvSpPr>
        <p:spPr>
          <a:xfrm>
            <a:off x="6260921" y="4451159"/>
            <a:ext cx="2992261" cy="63110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  </a:t>
            </a:r>
          </a:p>
          <a:p>
            <a:r>
              <a:rPr lang="bn-BD" sz="3200" dirty="0">
                <a:solidFill>
                  <a:schemeClr val="tx1"/>
                </a:solidFill>
                <a:latin typeface="NikoshBAN" pitchFamily="2" charset="0"/>
                <a:cs typeface="NikoshBAN" pitchFamily="2" charset="0"/>
              </a:rPr>
              <a:t>(ঘ) </a:t>
            </a:r>
            <a:r>
              <a:rPr lang="en-US" sz="3200" dirty="0" err="1" smtClean="0">
                <a:ln w="11430"/>
                <a:solidFill>
                  <a:schemeClr val="tx1"/>
                </a:solidFill>
                <a:latin typeface="NikoshBAN" pitchFamily="2" charset="0"/>
                <a:cs typeface="NikoshBAN" pitchFamily="2" charset="0"/>
              </a:rPr>
              <a:t>নয়</a:t>
            </a:r>
            <a:endParaRPr lang="en-US" sz="3200" dirty="0"/>
          </a:p>
          <a:p>
            <a:endParaRPr lang="en-US" sz="3200" dirty="0"/>
          </a:p>
        </p:txBody>
      </p:sp>
      <p:sp>
        <p:nvSpPr>
          <p:cNvPr id="24" name="Rectangle 23"/>
          <p:cNvSpPr/>
          <p:nvPr/>
        </p:nvSpPr>
        <p:spPr>
          <a:xfrm>
            <a:off x="1768159" y="5204304"/>
            <a:ext cx="3197879" cy="61827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 (গ)</a:t>
            </a:r>
            <a:r>
              <a:rPr lang="bn-IN" sz="3200" dirty="0">
                <a:solidFill>
                  <a:schemeClr val="tx1"/>
                </a:solidFill>
                <a:latin typeface="NikoshBAN" pitchFamily="2" charset="0"/>
                <a:cs typeface="NikoshBAN" pitchFamily="2" charset="0"/>
              </a:rPr>
              <a:t> </a:t>
            </a:r>
            <a:r>
              <a:rPr lang="en-US" sz="3200" dirty="0" err="1" smtClean="0">
                <a:latin typeface="NikoshBAN" pitchFamily="2" charset="0"/>
                <a:cs typeface="NikoshBAN" pitchFamily="2" charset="0"/>
              </a:rPr>
              <a:t>দুই</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26" name="Rectangle 25"/>
          <p:cNvSpPr/>
          <p:nvPr/>
        </p:nvSpPr>
        <p:spPr>
          <a:xfrm>
            <a:off x="6275942" y="5204304"/>
            <a:ext cx="2988236" cy="61827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(খ) </a:t>
            </a:r>
            <a:r>
              <a:rPr lang="en-US" sz="3200" dirty="0" smtClean="0">
                <a:solidFill>
                  <a:schemeClr val="tx1"/>
                </a:solidFill>
                <a:latin typeface="NikoshBAN" pitchFamily="2" charset="0"/>
                <a:cs typeface="NikoshBAN" pitchFamily="2" charset="0"/>
              </a:rPr>
              <a:t>নানান </a:t>
            </a:r>
            <a:r>
              <a:rPr lang="bn-IN" sz="3200" dirty="0" smtClean="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
        <p:nvSpPr>
          <p:cNvPr id="33" name="Rectangle 32"/>
          <p:cNvSpPr/>
          <p:nvPr/>
        </p:nvSpPr>
        <p:spPr>
          <a:xfrm>
            <a:off x="1379051" y="684429"/>
            <a:ext cx="2611364" cy="616596"/>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4000" dirty="0">
                <a:solidFill>
                  <a:schemeClr val="tx1"/>
                </a:solidFill>
                <a:latin typeface="NikoshBAN" pitchFamily="2" charset="0"/>
                <a:cs typeface="NikoshBAN" pitchFamily="2" charset="0"/>
              </a:rPr>
              <a:t>মূল্যায়ন</a:t>
            </a:r>
            <a:endParaRPr lang="en-US" sz="4000" dirty="0">
              <a:solidFill>
                <a:schemeClr val="tx1"/>
              </a:solidFill>
              <a:latin typeface="NikoshBAN" pitchFamily="2" charset="0"/>
              <a:cs typeface="NikoshBAN" pitchFamily="2" charset="0"/>
            </a:endParaRPr>
          </a:p>
        </p:txBody>
      </p:sp>
      <p:sp>
        <p:nvSpPr>
          <p:cNvPr id="3" name="TextBox 2"/>
          <p:cNvSpPr txBox="1"/>
          <p:nvPr/>
        </p:nvSpPr>
        <p:spPr>
          <a:xfrm>
            <a:off x="5456646" y="2962145"/>
            <a:ext cx="441656" cy="923330"/>
          </a:xfrm>
          <a:prstGeom prst="rect">
            <a:avLst/>
          </a:prstGeom>
          <a:noFill/>
        </p:spPr>
        <p:txBody>
          <a:bodyPr wrap="square" rtlCol="0">
            <a:spAutoFit/>
          </a:bodyPr>
          <a:lstStyle/>
          <a:p>
            <a:r>
              <a:rPr lang="en-US" sz="5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2" name="Oval 1"/>
          <p:cNvSpPr/>
          <p:nvPr/>
        </p:nvSpPr>
        <p:spPr>
          <a:xfrm>
            <a:off x="8558783" y="586855"/>
            <a:ext cx="1581503" cy="1340108"/>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bn-BD" sz="1600" dirty="0">
                <a:solidFill>
                  <a:schemeClr val="tx1"/>
                </a:solidFill>
                <a:latin typeface="NikoshBAN" pitchFamily="2" charset="0"/>
                <a:cs typeface="NikoshBAN" pitchFamily="2" charset="0"/>
              </a:rPr>
              <a:t>সঠিক উত্তরের জন্য এখানে ক্লিক করুন </a:t>
            </a:r>
            <a:endParaRPr lang="en-US" sz="1600" dirty="0">
              <a:solidFill>
                <a:schemeClr val="tx1"/>
              </a:solidFill>
              <a:latin typeface="NikoshBAN" pitchFamily="2" charset="0"/>
              <a:cs typeface="NikoshBAN" pitchFamily="2" charset="0"/>
            </a:endParaRPr>
          </a:p>
        </p:txBody>
      </p:sp>
      <p:sp>
        <p:nvSpPr>
          <p:cNvPr id="19" name="TextBox 18"/>
          <p:cNvSpPr txBox="1"/>
          <p:nvPr/>
        </p:nvSpPr>
        <p:spPr>
          <a:xfrm>
            <a:off x="1251490" y="5108915"/>
            <a:ext cx="1224411" cy="923330"/>
          </a:xfrm>
          <a:prstGeom prst="rect">
            <a:avLst/>
          </a:prstGeom>
          <a:noFill/>
        </p:spPr>
        <p:txBody>
          <a:bodyPr wrap="square" rtlCol="0">
            <a:spAutoFit/>
          </a:bodyPr>
          <a:lstStyle/>
          <a:p>
            <a:r>
              <a:rPr lang="en-US" sz="5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3686157669"/>
      </p:ext>
    </p:extLst>
  </p:cSld>
  <p:clrMapOvr>
    <a:masterClrMapping/>
  </p:clrMapOvr>
  <p:transition spd="slow">
    <p:cove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3"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TextBox 1"/>
          <p:cNvSpPr>
            <a:spLocks noChangeArrowheads="1"/>
          </p:cNvSpPr>
          <p:nvPr/>
        </p:nvSpPr>
        <p:spPr bwMode="auto">
          <a:xfrm>
            <a:off x="3782872" y="700220"/>
            <a:ext cx="3273021" cy="783193"/>
          </a:xfrm>
          <a:prstGeom prst="roundRect">
            <a:avLst>
              <a:gd name="adj" fmla="val 16667"/>
            </a:avLst>
          </a:prstGeom>
          <a:solidFill>
            <a:schemeClr val="bg2"/>
          </a:solidFill>
          <a:ln w="38100" algn="ctr">
            <a:solidFill>
              <a:schemeClr val="tx1"/>
            </a:solidFill>
            <a:prstDash val="sysDot"/>
            <a:round/>
            <a:headEnd/>
            <a:tailEnd/>
          </a:ln>
          <a:effectLst/>
        </p:spPr>
        <p:txBody>
          <a:bodyPr wrap="square">
            <a:spAutoFit/>
          </a:bodyPr>
          <a:lstStyle/>
          <a:p>
            <a:pPr algn="ctr"/>
            <a:r>
              <a:rPr lang="bn-BD" sz="4000" b="1" dirty="0">
                <a:latin typeface="NikoshBAN" pitchFamily="2" charset="0"/>
                <a:cs typeface="NikoshBAN" pitchFamily="2" charset="0"/>
              </a:rPr>
              <a:t>বাড়ির কাজ</a:t>
            </a:r>
            <a:endParaRPr lang="en-US" sz="4000" b="1" dirty="0">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385" y="1808052"/>
            <a:ext cx="3699223" cy="2439174"/>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656263" y="4551257"/>
            <a:ext cx="8006351" cy="1111715"/>
          </a:xfrm>
          <a:prstGeom prst="rect">
            <a:avLst/>
          </a:prstGeom>
          <a:noFill/>
          <a:ln w="12700">
            <a:solidFill>
              <a:schemeClr val="tx1"/>
            </a:solidFill>
          </a:ln>
        </p:spPr>
        <p:txBody>
          <a:bodyPr wrap="square" rtlCol="0">
            <a:spAutoFit/>
          </a:bodyPr>
          <a:lstStyle/>
          <a:p>
            <a:r>
              <a:rPr lang="en-US" sz="3312" dirty="0" smtClean="0">
                <a:solidFill>
                  <a:srgbClr val="FF0066"/>
                </a:solidFill>
                <a:latin typeface="NikoshBAN" pitchFamily="2" charset="0"/>
                <a:cs typeface="NikoshBAN" pitchFamily="2" charset="0"/>
              </a:rPr>
              <a:t>“</a:t>
            </a:r>
            <a:r>
              <a:rPr lang="en-US" sz="3312" dirty="0" err="1" smtClean="0">
                <a:solidFill>
                  <a:srgbClr val="FF0066"/>
                </a:solidFill>
                <a:latin typeface="NikoshBAN" pitchFamily="2" charset="0"/>
                <a:cs typeface="NikoshBAN" pitchFamily="2" charset="0"/>
              </a:rPr>
              <a:t>শিল্পকলার</a:t>
            </a:r>
            <a:r>
              <a:rPr lang="en-US" sz="3312" dirty="0" smtClean="0">
                <a:solidFill>
                  <a:srgbClr val="FF0066"/>
                </a:solidFill>
                <a:latin typeface="NikoshBAN" pitchFamily="2" charset="0"/>
                <a:cs typeface="NikoshBAN" pitchFamily="2" charset="0"/>
              </a:rPr>
              <a:t> নানান </a:t>
            </a:r>
            <a:r>
              <a:rPr lang="en-US" sz="3312" dirty="0" err="1" smtClean="0">
                <a:solidFill>
                  <a:srgbClr val="FF0066"/>
                </a:solidFill>
                <a:latin typeface="NikoshBAN" pitchFamily="2" charset="0"/>
                <a:cs typeface="NikoshBAN" pitchFamily="2" charset="0"/>
              </a:rPr>
              <a:t>দিক</a:t>
            </a:r>
            <a:r>
              <a:rPr lang="en-US" sz="3312" dirty="0" smtClean="0">
                <a:solidFill>
                  <a:srgbClr val="FF0066"/>
                </a:solidFill>
                <a:latin typeface="NikoshBAN" pitchFamily="2" charset="0"/>
                <a:cs typeface="NikoshBAN" pitchFamily="2" charset="0"/>
              </a:rPr>
              <a:t>”- </a:t>
            </a:r>
            <a:r>
              <a:rPr lang="en-US" sz="3312" dirty="0" err="1" smtClean="0">
                <a:solidFill>
                  <a:srgbClr val="FF0066"/>
                </a:solidFill>
                <a:latin typeface="NikoshBAN" pitchFamily="2" charset="0"/>
                <a:cs typeface="NikoshBAN" pitchFamily="2" charset="0"/>
              </a:rPr>
              <a:t>রচনাটিতে</a:t>
            </a:r>
            <a:r>
              <a:rPr lang="en-US" sz="3312" dirty="0" smtClean="0">
                <a:solidFill>
                  <a:srgbClr val="FF0066"/>
                </a:solidFill>
                <a:latin typeface="NikoshBAN" pitchFamily="2" charset="0"/>
                <a:cs typeface="NikoshBAN" pitchFamily="2" charset="0"/>
              </a:rPr>
              <a:t> </a:t>
            </a:r>
            <a:r>
              <a:rPr lang="en-US" sz="3312" dirty="0" err="1" smtClean="0">
                <a:solidFill>
                  <a:srgbClr val="FF0066"/>
                </a:solidFill>
                <a:latin typeface="NikoshBAN" pitchFamily="2" charset="0"/>
                <a:cs typeface="NikoshBAN" pitchFamily="2" charset="0"/>
              </a:rPr>
              <a:t>উল্লেখিত</a:t>
            </a:r>
            <a:r>
              <a:rPr lang="en-US" sz="3312" dirty="0" smtClean="0">
                <a:solidFill>
                  <a:srgbClr val="FF0066"/>
                </a:solidFill>
                <a:latin typeface="NikoshBAN" pitchFamily="2" charset="0"/>
                <a:cs typeface="NikoshBAN" pitchFamily="2" charset="0"/>
              </a:rPr>
              <a:t> </a:t>
            </a:r>
            <a:r>
              <a:rPr lang="en-US" sz="3312" dirty="0" err="1" smtClean="0">
                <a:solidFill>
                  <a:srgbClr val="FF0066"/>
                </a:solidFill>
                <a:latin typeface="NikoshBAN" pitchFamily="2" charset="0"/>
                <a:cs typeface="NikoshBAN" pitchFamily="2" charset="0"/>
              </a:rPr>
              <a:t>শিল্পকলার</a:t>
            </a:r>
            <a:r>
              <a:rPr lang="en-US" sz="3312" dirty="0" smtClean="0">
                <a:solidFill>
                  <a:srgbClr val="FF0066"/>
                </a:solidFill>
                <a:latin typeface="NikoshBAN" pitchFamily="2" charset="0"/>
                <a:cs typeface="NikoshBAN" pitchFamily="2" charset="0"/>
              </a:rPr>
              <a:t> </a:t>
            </a:r>
            <a:r>
              <a:rPr lang="en-US" sz="3312" dirty="0" err="1" smtClean="0">
                <a:solidFill>
                  <a:srgbClr val="FF0066"/>
                </a:solidFill>
                <a:latin typeface="NikoshBAN" pitchFamily="2" charset="0"/>
                <a:cs typeface="NikoshBAN" pitchFamily="2" charset="0"/>
              </a:rPr>
              <a:t>কোন</a:t>
            </a:r>
            <a:r>
              <a:rPr lang="en-US" sz="3312" dirty="0" smtClean="0">
                <a:solidFill>
                  <a:srgbClr val="FF0066"/>
                </a:solidFill>
                <a:latin typeface="NikoshBAN" pitchFamily="2" charset="0"/>
                <a:cs typeface="NikoshBAN" pitchFamily="2" charset="0"/>
              </a:rPr>
              <a:t> </a:t>
            </a:r>
            <a:r>
              <a:rPr lang="en-US" sz="3312" dirty="0" err="1" smtClean="0">
                <a:solidFill>
                  <a:srgbClr val="FF0066"/>
                </a:solidFill>
                <a:latin typeface="NikoshBAN" pitchFamily="2" charset="0"/>
                <a:cs typeface="NikoshBAN" pitchFamily="2" charset="0"/>
              </a:rPr>
              <a:t>দিকটি</a:t>
            </a:r>
            <a:r>
              <a:rPr lang="en-US" sz="3312" dirty="0" smtClean="0">
                <a:solidFill>
                  <a:srgbClr val="FF0066"/>
                </a:solidFill>
                <a:latin typeface="NikoshBAN" pitchFamily="2" charset="0"/>
                <a:cs typeface="NikoshBAN" pitchFamily="2" charset="0"/>
              </a:rPr>
              <a:t> </a:t>
            </a:r>
            <a:r>
              <a:rPr lang="en-US" sz="3312" dirty="0" err="1" smtClean="0">
                <a:solidFill>
                  <a:srgbClr val="FF0066"/>
                </a:solidFill>
                <a:latin typeface="NikoshBAN" pitchFamily="2" charset="0"/>
                <a:cs typeface="NikoshBAN" pitchFamily="2" charset="0"/>
              </a:rPr>
              <a:t>তুমি</a:t>
            </a:r>
            <a:r>
              <a:rPr lang="en-US" sz="3312" dirty="0" smtClean="0">
                <a:solidFill>
                  <a:srgbClr val="FF0066"/>
                </a:solidFill>
                <a:latin typeface="NikoshBAN" pitchFamily="2" charset="0"/>
                <a:cs typeface="NikoshBAN" pitchFamily="2" charset="0"/>
              </a:rPr>
              <a:t> </a:t>
            </a:r>
            <a:r>
              <a:rPr lang="en-US" sz="3312" dirty="0" err="1" smtClean="0">
                <a:solidFill>
                  <a:srgbClr val="FF0066"/>
                </a:solidFill>
                <a:latin typeface="NikoshBAN" pitchFamily="2" charset="0"/>
                <a:cs typeface="NikoshBAN" pitchFamily="2" charset="0"/>
              </a:rPr>
              <a:t>পছন্দ</a:t>
            </a:r>
            <a:r>
              <a:rPr lang="en-US" sz="3312" dirty="0" smtClean="0">
                <a:solidFill>
                  <a:srgbClr val="FF0066"/>
                </a:solidFill>
                <a:latin typeface="NikoshBAN" pitchFamily="2" charset="0"/>
                <a:cs typeface="NikoshBAN" pitchFamily="2" charset="0"/>
              </a:rPr>
              <a:t> </a:t>
            </a:r>
            <a:r>
              <a:rPr lang="en-US" sz="3312" dirty="0" err="1" smtClean="0">
                <a:solidFill>
                  <a:srgbClr val="FF0066"/>
                </a:solidFill>
                <a:latin typeface="NikoshBAN" pitchFamily="2" charset="0"/>
                <a:cs typeface="NikoshBAN" pitchFamily="2" charset="0"/>
              </a:rPr>
              <a:t>কর</a:t>
            </a:r>
            <a:r>
              <a:rPr lang="en-US" sz="3312" dirty="0" smtClean="0">
                <a:solidFill>
                  <a:srgbClr val="FF0066"/>
                </a:solidFill>
                <a:latin typeface="NikoshBAN" pitchFamily="2" charset="0"/>
                <a:cs typeface="NikoshBAN" pitchFamily="2" charset="0"/>
              </a:rPr>
              <a:t> ও </a:t>
            </a:r>
            <a:r>
              <a:rPr lang="en-US" sz="3312" dirty="0" err="1" smtClean="0">
                <a:solidFill>
                  <a:srgbClr val="FF0066"/>
                </a:solidFill>
                <a:latin typeface="NikoshBAN" pitchFamily="2" charset="0"/>
                <a:cs typeface="NikoshBAN" pitchFamily="2" charset="0"/>
              </a:rPr>
              <a:t>কেন</a:t>
            </a:r>
            <a:r>
              <a:rPr lang="en-US" sz="3312" dirty="0" smtClean="0">
                <a:solidFill>
                  <a:srgbClr val="FF0066"/>
                </a:solidFill>
                <a:latin typeface="NikoshBAN" pitchFamily="2" charset="0"/>
                <a:cs typeface="NikoshBAN" pitchFamily="2" charset="0"/>
              </a:rPr>
              <a:t> ?- </a:t>
            </a:r>
            <a:r>
              <a:rPr lang="en-US" sz="3312" dirty="0" err="1" smtClean="0">
                <a:solidFill>
                  <a:srgbClr val="FF0066"/>
                </a:solidFill>
                <a:latin typeface="NikoshBAN" pitchFamily="2" charset="0"/>
                <a:cs typeface="NikoshBAN" pitchFamily="2" charset="0"/>
              </a:rPr>
              <a:t>তা</a:t>
            </a:r>
            <a:r>
              <a:rPr lang="en-US" sz="3312" dirty="0" smtClean="0">
                <a:solidFill>
                  <a:srgbClr val="FF0066"/>
                </a:solidFill>
                <a:latin typeface="NikoshBAN" pitchFamily="2" charset="0"/>
                <a:cs typeface="NikoshBAN" pitchFamily="2" charset="0"/>
              </a:rPr>
              <a:t> </a:t>
            </a:r>
            <a:r>
              <a:rPr lang="en-US" sz="3312" dirty="0" err="1">
                <a:solidFill>
                  <a:srgbClr val="FF0066"/>
                </a:solidFill>
                <a:latin typeface="NikoshBAN" pitchFamily="2" charset="0"/>
                <a:cs typeface="NikoshBAN" pitchFamily="2" charset="0"/>
              </a:rPr>
              <a:t>ব্যাখ্যা</a:t>
            </a:r>
            <a:r>
              <a:rPr lang="en-US" sz="3312" dirty="0">
                <a:solidFill>
                  <a:srgbClr val="FF0066"/>
                </a:solidFill>
                <a:latin typeface="NikoshBAN" pitchFamily="2" charset="0"/>
                <a:cs typeface="NikoshBAN" pitchFamily="2" charset="0"/>
              </a:rPr>
              <a:t> </a:t>
            </a:r>
            <a:r>
              <a:rPr lang="en-US" sz="3312" dirty="0" err="1">
                <a:solidFill>
                  <a:srgbClr val="FF0066"/>
                </a:solidFill>
                <a:latin typeface="NikoshBAN" pitchFamily="2" charset="0"/>
                <a:cs typeface="NikoshBAN" pitchFamily="2" charset="0"/>
              </a:rPr>
              <a:t>কর</a:t>
            </a:r>
            <a:r>
              <a:rPr lang="bn-BD" sz="3312" dirty="0">
                <a:solidFill>
                  <a:srgbClr val="FF0066"/>
                </a:solidFill>
                <a:latin typeface="NikoshBAN" pitchFamily="2" charset="0"/>
                <a:cs typeface="NikoshBAN" pitchFamily="2" charset="0"/>
              </a:rPr>
              <a:t>।</a:t>
            </a:r>
            <a:endParaRPr lang="en-US" sz="3312" dirty="0">
              <a:solidFill>
                <a:srgbClr val="FF0066"/>
              </a:solidFill>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905" y="633057"/>
            <a:ext cx="2124075" cy="2152650"/>
          </a:xfrm>
          <a:prstGeom prst="rect">
            <a:avLst/>
          </a:prstGeom>
          <a:ln>
            <a:noFill/>
          </a:ln>
          <a:effectLst>
            <a:softEdge rad="112500"/>
          </a:effectLst>
        </p:spPr>
      </p:pic>
    </p:spTree>
    <p:extLst>
      <p:ext uri="{BB962C8B-B14F-4D97-AF65-F5344CB8AC3E}">
        <p14:creationId xmlns:p14="http://schemas.microsoft.com/office/powerpoint/2010/main" val="9718264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6502" y="422709"/>
            <a:ext cx="6278018" cy="4030421"/>
          </a:xfrm>
          <a:prstGeom prst="roundRect">
            <a:avLst>
              <a:gd name="adj" fmla="val 16667"/>
            </a:avLst>
          </a:prstGeom>
          <a:ln w="38100">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2" name="Group 11"/>
          <p:cNvGrpSpPr/>
          <p:nvPr/>
        </p:nvGrpSpPr>
        <p:grpSpPr>
          <a:xfrm>
            <a:off x="2617096" y="4453130"/>
            <a:ext cx="6197177" cy="1592967"/>
            <a:chOff x="2040339" y="4271749"/>
            <a:chExt cx="6455393" cy="1883391"/>
          </a:xfrm>
        </p:grpSpPr>
        <p:sp>
          <p:nvSpPr>
            <p:cNvPr id="8" name="Up Arrow Callout 7"/>
            <p:cNvSpPr/>
            <p:nvPr/>
          </p:nvSpPr>
          <p:spPr>
            <a:xfrm>
              <a:off x="2060811" y="4271749"/>
              <a:ext cx="6434921" cy="1883391"/>
            </a:xfrm>
            <a:prstGeom prst="upArrowCallout">
              <a:avLst>
                <a:gd name="adj1" fmla="val 30797"/>
                <a:gd name="adj2" fmla="val 22826"/>
                <a:gd name="adj3" fmla="val 27174"/>
                <a:gd name="adj4" fmla="val 66426"/>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28"/>
            </a:p>
          </p:txBody>
        </p:sp>
        <p:sp>
          <p:nvSpPr>
            <p:cNvPr id="10" name="TextBox 9"/>
            <p:cNvSpPr txBox="1"/>
            <p:nvPr/>
          </p:nvSpPr>
          <p:spPr>
            <a:xfrm>
              <a:off x="2040339" y="5077922"/>
              <a:ext cx="6448567" cy="663733"/>
            </a:xfrm>
            <a:prstGeom prst="rect">
              <a:avLst/>
            </a:prstGeom>
            <a:noFill/>
            <a:ln w="6350">
              <a:noFill/>
            </a:ln>
          </p:spPr>
          <p:txBody>
            <a:bodyPr wrap="square" rtlCol="0">
              <a:spAutoFit/>
            </a:bodyPr>
            <a:lstStyle/>
            <a:p>
              <a:pPr algn="ctr"/>
              <a:r>
                <a:rPr lang="en-US" sz="3072" dirty="0" err="1" smtClean="0">
                  <a:latin typeface="NikoshBAN" panose="02000000000000000000" pitchFamily="2" charset="0"/>
                  <a:cs typeface="NikoshBAN" panose="02000000000000000000" pitchFamily="2" charset="0"/>
                </a:rPr>
                <a:t>সুন্দরের</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সৃষ্টিতে</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সকলেরই</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চেষ্টা</a:t>
              </a:r>
              <a:r>
                <a:rPr lang="en-US" sz="3072" dirty="0" smtClean="0">
                  <a:latin typeface="NikoshBAN" panose="02000000000000000000" pitchFamily="2" charset="0"/>
                  <a:cs typeface="NikoshBAN" panose="02000000000000000000" pitchFamily="2" charset="0"/>
                </a:rPr>
                <a:t> </a:t>
              </a:r>
              <a:r>
                <a:rPr lang="en-US" sz="3072" dirty="0" err="1" smtClean="0">
                  <a:latin typeface="NikoshBAN" panose="02000000000000000000" pitchFamily="2" charset="0"/>
                  <a:cs typeface="NikoshBAN" panose="02000000000000000000" pitchFamily="2" charset="0"/>
                </a:rPr>
                <a:t>করা</a:t>
              </a:r>
              <a:r>
                <a:rPr lang="en-US" sz="3072" dirty="0" smtClean="0">
                  <a:latin typeface="NikoshBAN" panose="02000000000000000000" pitchFamily="2" charset="0"/>
                  <a:cs typeface="NikoshBAN" panose="02000000000000000000" pitchFamily="2" charset="0"/>
                </a:rPr>
                <a:t> </a:t>
              </a:r>
              <a:r>
                <a:rPr lang="en-US" sz="3072" dirty="0" err="1">
                  <a:latin typeface="NikoshBAN" panose="02000000000000000000" pitchFamily="2" charset="0"/>
                  <a:cs typeface="NikoshBAN" panose="02000000000000000000" pitchFamily="2" charset="0"/>
                </a:rPr>
                <a:t>উচি</a:t>
              </a:r>
              <a:r>
                <a:rPr lang="en-US" sz="3072" dirty="0">
                  <a:latin typeface="NikoshBAN" panose="02000000000000000000" pitchFamily="2" charset="0"/>
                  <a:cs typeface="NikoshBAN" panose="02000000000000000000" pitchFamily="2" charset="0"/>
                </a:rPr>
                <a:t>ৎ </a:t>
              </a:r>
              <a:r>
                <a:rPr lang="en-US" sz="3072" dirty="0" smtClean="0">
                  <a:latin typeface="NikoshBAN" panose="02000000000000000000" pitchFamily="2" charset="0"/>
                  <a:cs typeface="NikoshBAN" panose="02000000000000000000" pitchFamily="2" charset="0"/>
                </a:rPr>
                <a:t>।</a:t>
              </a:r>
              <a:endParaRPr lang="en-US" sz="3072" dirty="0">
                <a:latin typeface="NikoshBAN" panose="02000000000000000000" pitchFamily="2" charset="0"/>
                <a:cs typeface="NikoshBAN" panose="02000000000000000000" pitchFamily="2" charset="0"/>
              </a:endParaRPr>
            </a:p>
          </p:txBody>
        </p:sp>
      </p:grpSp>
      <p:sp>
        <p:nvSpPr>
          <p:cNvPr id="11" name="TextBox 10"/>
          <p:cNvSpPr txBox="1"/>
          <p:nvPr/>
        </p:nvSpPr>
        <p:spPr>
          <a:xfrm>
            <a:off x="1182445" y="548711"/>
            <a:ext cx="943333" cy="4819781"/>
          </a:xfrm>
          <a:prstGeom prst="rect">
            <a:avLst/>
          </a:prstGeom>
          <a:noFill/>
        </p:spPr>
        <p:txBody>
          <a:bodyPr wrap="square" rtlCol="0">
            <a:spAutoFit/>
          </a:bodyPr>
          <a:lstStyle/>
          <a:p>
            <a:r>
              <a:rPr lang="en-US" sz="7680" dirty="0" err="1">
                <a:latin typeface="NikoshBAN" panose="02000000000000000000" pitchFamily="2" charset="0"/>
                <a:cs typeface="NikoshBAN" panose="02000000000000000000" pitchFamily="2" charset="0"/>
              </a:rPr>
              <a:t>ধন্যবাদ</a:t>
            </a:r>
            <a:endParaRPr lang="en-US" sz="768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164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4386" y="978589"/>
            <a:ext cx="5083766" cy="769441"/>
          </a:xfrm>
          <a:prstGeom prst="rect">
            <a:avLst/>
          </a:prstGeom>
          <a:noFill/>
          <a:ln>
            <a:solidFill>
              <a:schemeClr val="tx1"/>
            </a:solidFill>
          </a:ln>
        </p:spPr>
        <p:txBody>
          <a:bodyPr wrap="square" rtlCol="0">
            <a:spAutoFit/>
          </a:bodyPr>
          <a:lstStyle/>
          <a:p>
            <a:pPr algn="ctr"/>
            <a:r>
              <a:rPr lang="en-US" sz="4400" dirty="0" err="1" smtClean="0">
                <a:effectLst>
                  <a:outerShdw blurRad="38100" dist="38100" dir="2700000" algn="tl">
                    <a:srgbClr val="000000">
                      <a:alpha val="43137"/>
                    </a:srgbClr>
                  </a:outerShdw>
                </a:effectLst>
                <a:latin typeface="NikoshBAN" pitchFamily="2" charset="0"/>
                <a:cs typeface="NikoshBAN" pitchFamily="2" charset="0"/>
              </a:rPr>
              <a:t>এসো</a:t>
            </a:r>
            <a:r>
              <a:rPr lang="en-US" sz="4400" dirty="0" smtClean="0">
                <a:effectLst>
                  <a:outerShdw blurRad="38100" dist="38100" dir="2700000" algn="tl">
                    <a:srgbClr val="000000">
                      <a:alpha val="43137"/>
                    </a:srgbClr>
                  </a:outerShdw>
                </a:effectLst>
                <a:latin typeface="NikoshBAN" pitchFamily="2" charset="0"/>
                <a:cs typeface="NikoshBAN" pitchFamily="2" charset="0"/>
              </a:rPr>
              <a:t> </a:t>
            </a:r>
            <a:r>
              <a:rPr lang="en-US" sz="4400" dirty="0" err="1" smtClean="0">
                <a:effectLst>
                  <a:outerShdw blurRad="38100" dist="38100" dir="2700000" algn="tl">
                    <a:srgbClr val="000000">
                      <a:alpha val="43137"/>
                    </a:srgbClr>
                  </a:outerShdw>
                </a:effectLst>
                <a:latin typeface="NikoshBAN" pitchFamily="2" charset="0"/>
                <a:cs typeface="NikoshBAN" pitchFamily="2" charset="0"/>
              </a:rPr>
              <a:t>একটি</a:t>
            </a:r>
            <a:r>
              <a:rPr lang="en-US" sz="4400" dirty="0" smtClean="0">
                <a:effectLst>
                  <a:outerShdw blurRad="38100" dist="38100" dir="2700000" algn="tl">
                    <a:srgbClr val="000000">
                      <a:alpha val="43137"/>
                    </a:srgbClr>
                  </a:outerShdw>
                </a:effectLst>
                <a:latin typeface="NikoshBAN" pitchFamily="2" charset="0"/>
                <a:cs typeface="NikoshBAN" pitchFamily="2" charset="0"/>
              </a:rPr>
              <a:t> </a:t>
            </a:r>
            <a:r>
              <a:rPr lang="en-US" sz="4400" dirty="0" err="1" smtClean="0">
                <a:effectLst>
                  <a:outerShdw blurRad="38100" dist="38100" dir="2700000" algn="tl">
                    <a:srgbClr val="000000">
                      <a:alpha val="43137"/>
                    </a:srgbClr>
                  </a:outerShdw>
                </a:effectLst>
                <a:latin typeface="NikoshBAN" pitchFamily="2" charset="0"/>
                <a:cs typeface="NikoshBAN" pitchFamily="2" charset="0"/>
              </a:rPr>
              <a:t>ভিডিও</a:t>
            </a:r>
            <a:r>
              <a:rPr lang="en-US" sz="4400" dirty="0" smtClean="0">
                <a:effectLst>
                  <a:outerShdw blurRad="38100" dist="38100" dir="2700000" algn="tl">
                    <a:srgbClr val="000000">
                      <a:alpha val="43137"/>
                    </a:srgbClr>
                  </a:outerShdw>
                </a:effectLst>
                <a:latin typeface="NikoshBAN" pitchFamily="2" charset="0"/>
                <a:cs typeface="NikoshBAN" pitchFamily="2" charset="0"/>
              </a:rPr>
              <a:t> </a:t>
            </a:r>
            <a:r>
              <a:rPr lang="en-US" sz="4400" dirty="0" err="1" smtClean="0">
                <a:effectLst>
                  <a:outerShdw blurRad="38100" dist="38100" dir="2700000" algn="tl">
                    <a:srgbClr val="000000">
                      <a:alpha val="43137"/>
                    </a:srgbClr>
                  </a:outerShdw>
                </a:effectLst>
                <a:latin typeface="NikoshBAN" pitchFamily="2" charset="0"/>
                <a:cs typeface="NikoshBAN" pitchFamily="2" charset="0"/>
              </a:rPr>
              <a:t>দেখি</a:t>
            </a:r>
            <a:r>
              <a:rPr lang="en-US" sz="4400" dirty="0" smtClean="0">
                <a:effectLst>
                  <a:outerShdw blurRad="38100" dist="38100" dir="2700000" algn="tl">
                    <a:srgbClr val="000000">
                      <a:alpha val="43137"/>
                    </a:srgbClr>
                  </a:outerShdw>
                </a:effectLst>
                <a:latin typeface="NikoshBAN" pitchFamily="2" charset="0"/>
                <a:cs typeface="NikoshBAN" pitchFamily="2" charset="0"/>
              </a:rPr>
              <a:t> -</a:t>
            </a:r>
            <a:endParaRPr lang="en-US" sz="4400" dirty="0">
              <a:effectLst>
                <a:outerShdw blurRad="38100" dist="38100" dir="2700000" algn="tl">
                  <a:srgbClr val="000000">
                    <a:alpha val="43137"/>
                  </a:srgbClr>
                </a:outerShdw>
              </a:effectLst>
              <a:latin typeface="NikoshBAN" pitchFamily="2" charset="0"/>
              <a:cs typeface="NikoshBAN" pitchFamily="2" charset="0"/>
            </a:endParaRPr>
          </a:p>
        </p:txBody>
      </p:sp>
      <p:sp>
        <p:nvSpPr>
          <p:cNvPr id="3" name="Down Arrow 2"/>
          <p:cNvSpPr/>
          <p:nvPr/>
        </p:nvSpPr>
        <p:spPr>
          <a:xfrm>
            <a:off x="5186149" y="1869235"/>
            <a:ext cx="600501" cy="69603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3725042739"/>
              </p:ext>
            </p:extLst>
          </p:nvPr>
        </p:nvGraphicFramePr>
        <p:xfrm>
          <a:off x="4227394" y="2686476"/>
          <a:ext cx="2518012" cy="2124573"/>
        </p:xfrm>
        <a:graphic>
          <a:graphicData uri="http://schemas.openxmlformats.org/presentationml/2006/ole">
            <mc:AlternateContent xmlns:mc="http://schemas.openxmlformats.org/markup-compatibility/2006">
              <mc:Choice xmlns:v="urn:schemas-microsoft-com:vml" Requires="v">
                <p:oleObj spid="_x0000_s1041"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4227394" y="2686476"/>
                        <a:ext cx="2518012" cy="2124573"/>
                      </a:xfrm>
                      <a:prstGeom prst="rect">
                        <a:avLst/>
                      </a:prstGeom>
                    </p:spPr>
                  </p:pic>
                </p:oleObj>
              </mc:Fallback>
            </mc:AlternateContent>
          </a:graphicData>
        </a:graphic>
      </p:graphicFrame>
    </p:spTree>
    <p:extLst>
      <p:ext uri="{BB962C8B-B14F-4D97-AF65-F5344CB8AC3E}">
        <p14:creationId xmlns:p14="http://schemas.microsoft.com/office/powerpoint/2010/main" val="3214830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9795" y="200666"/>
            <a:ext cx="5083766" cy="602024"/>
          </a:xfrm>
          <a:prstGeom prst="rect">
            <a:avLst/>
          </a:prstGeom>
          <a:noFill/>
        </p:spPr>
        <p:txBody>
          <a:bodyPr wrap="square" rtlCol="0">
            <a:spAutoFit/>
          </a:bodyPr>
          <a:lstStyle/>
          <a:p>
            <a:pPr algn="ctr"/>
            <a:r>
              <a:rPr lang="bn-BD" sz="3312" dirty="0">
                <a:effectLst>
                  <a:outerShdw blurRad="38100" dist="38100" dir="2700000" algn="tl">
                    <a:srgbClr val="000000">
                      <a:alpha val="43137"/>
                    </a:srgbClr>
                  </a:outerShdw>
                </a:effectLst>
                <a:latin typeface="NikoshBAN" pitchFamily="2" charset="0"/>
                <a:cs typeface="NikoshBAN" pitchFamily="2" charset="0"/>
              </a:rPr>
              <a:t>ছবিতে </a:t>
            </a:r>
            <a:r>
              <a:rPr lang="en-US" sz="3312" dirty="0" err="1" smtClean="0">
                <a:effectLst>
                  <a:outerShdw blurRad="38100" dist="38100" dir="2700000" algn="tl">
                    <a:srgbClr val="000000">
                      <a:alpha val="43137"/>
                    </a:srgbClr>
                  </a:outerShdw>
                </a:effectLst>
                <a:latin typeface="NikoshBAN" pitchFamily="2" charset="0"/>
                <a:cs typeface="NikoshBAN" pitchFamily="2" charset="0"/>
              </a:rPr>
              <a:t>দেখে</a:t>
            </a:r>
            <a:r>
              <a:rPr lang="en-US" sz="3312" dirty="0" smtClean="0">
                <a:effectLst>
                  <a:outerShdw blurRad="38100" dist="38100" dir="2700000" algn="tl">
                    <a:srgbClr val="000000">
                      <a:alpha val="43137"/>
                    </a:srgbClr>
                  </a:outerShdw>
                </a:effectLst>
                <a:latin typeface="NikoshBAN" pitchFamily="2" charset="0"/>
                <a:cs typeface="NikoshBAN" pitchFamily="2" charset="0"/>
              </a:rPr>
              <a:t> </a:t>
            </a:r>
            <a:r>
              <a:rPr lang="en-US" sz="3312" dirty="0" err="1" smtClean="0">
                <a:effectLst>
                  <a:outerShdw blurRad="38100" dist="38100" dir="2700000" algn="tl">
                    <a:srgbClr val="000000">
                      <a:alpha val="43137"/>
                    </a:srgbClr>
                  </a:outerShdw>
                </a:effectLst>
                <a:latin typeface="NikoshBAN" pitchFamily="2" charset="0"/>
                <a:cs typeface="NikoshBAN" pitchFamily="2" charset="0"/>
              </a:rPr>
              <a:t>বল</a:t>
            </a:r>
            <a:r>
              <a:rPr lang="en-US" sz="3312" dirty="0" smtClean="0">
                <a:effectLst>
                  <a:outerShdw blurRad="38100" dist="38100" dir="2700000" algn="tl">
                    <a:srgbClr val="000000">
                      <a:alpha val="43137"/>
                    </a:srgbClr>
                  </a:outerShdw>
                </a:effectLst>
                <a:latin typeface="NikoshBAN" pitchFamily="2" charset="0"/>
                <a:cs typeface="NikoshBAN" pitchFamily="2" charset="0"/>
              </a:rPr>
              <a:t> </a:t>
            </a:r>
            <a:r>
              <a:rPr lang="en-US" sz="3312" dirty="0" err="1" smtClean="0">
                <a:effectLst>
                  <a:outerShdw blurRad="38100" dist="38100" dir="2700000" algn="tl">
                    <a:srgbClr val="000000">
                      <a:alpha val="43137"/>
                    </a:srgbClr>
                  </a:outerShdw>
                </a:effectLst>
                <a:latin typeface="NikoshBAN" pitchFamily="2" charset="0"/>
                <a:cs typeface="NikoshBAN" pitchFamily="2" charset="0"/>
              </a:rPr>
              <a:t>কোনটা</a:t>
            </a:r>
            <a:r>
              <a:rPr lang="en-US" sz="3312" dirty="0" smtClean="0">
                <a:effectLst>
                  <a:outerShdw blurRad="38100" dist="38100" dir="2700000" algn="tl">
                    <a:srgbClr val="000000">
                      <a:alpha val="43137"/>
                    </a:srgbClr>
                  </a:outerShdw>
                </a:effectLst>
                <a:latin typeface="NikoshBAN" pitchFamily="2" charset="0"/>
                <a:cs typeface="NikoshBAN" pitchFamily="2" charset="0"/>
              </a:rPr>
              <a:t> </a:t>
            </a:r>
            <a:r>
              <a:rPr lang="en-US" sz="3312" dirty="0" err="1" smtClean="0">
                <a:effectLst>
                  <a:outerShdw blurRad="38100" dist="38100" dir="2700000" algn="tl">
                    <a:srgbClr val="000000">
                      <a:alpha val="43137"/>
                    </a:srgbClr>
                  </a:outerShdw>
                </a:effectLst>
                <a:latin typeface="NikoshBAN" pitchFamily="2" charset="0"/>
                <a:cs typeface="NikoshBAN" pitchFamily="2" charset="0"/>
              </a:rPr>
              <a:t>কোন</a:t>
            </a:r>
            <a:r>
              <a:rPr lang="en-US" sz="3312" dirty="0" smtClean="0">
                <a:effectLst>
                  <a:outerShdw blurRad="38100" dist="38100" dir="2700000" algn="tl">
                    <a:srgbClr val="000000">
                      <a:alpha val="43137"/>
                    </a:srgbClr>
                  </a:outerShdw>
                </a:effectLst>
                <a:latin typeface="NikoshBAN" pitchFamily="2" charset="0"/>
                <a:cs typeface="NikoshBAN" pitchFamily="2" charset="0"/>
              </a:rPr>
              <a:t> </a:t>
            </a:r>
            <a:r>
              <a:rPr lang="en-US" sz="3312" dirty="0" err="1" smtClean="0">
                <a:effectLst>
                  <a:outerShdw blurRad="38100" dist="38100" dir="2700000" algn="tl">
                    <a:srgbClr val="000000">
                      <a:alpha val="43137"/>
                    </a:srgbClr>
                  </a:outerShdw>
                </a:effectLst>
                <a:latin typeface="NikoshBAN" pitchFamily="2" charset="0"/>
                <a:cs typeface="NikoshBAN" pitchFamily="2" charset="0"/>
              </a:rPr>
              <a:t>শিল্প</a:t>
            </a:r>
            <a:r>
              <a:rPr lang="en-US" sz="3312" dirty="0" smtClean="0">
                <a:effectLst>
                  <a:outerShdw blurRad="38100" dist="38100" dir="2700000" algn="tl">
                    <a:srgbClr val="000000">
                      <a:alpha val="43137"/>
                    </a:srgbClr>
                  </a:outerShdw>
                </a:effectLst>
                <a:latin typeface="NikoshBAN" pitchFamily="2" charset="0"/>
                <a:cs typeface="NikoshBAN" pitchFamily="2" charset="0"/>
              </a:rPr>
              <a:t> -</a:t>
            </a:r>
            <a:endParaRPr lang="en-US" sz="3312" dirty="0">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3946264" y="899389"/>
            <a:ext cx="32004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353578" y="899389"/>
            <a:ext cx="32004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4844740" y="3280107"/>
            <a:ext cx="1640434" cy="561384"/>
          </a:xfrm>
          <a:prstGeom prst="rect">
            <a:avLst/>
          </a:prstGeom>
          <a:noFill/>
        </p:spPr>
        <p:txBody>
          <a:bodyPr wrap="square" rtlCol="0">
            <a:spAutoFit/>
          </a:bodyPr>
          <a:lstStyle/>
          <a:p>
            <a:r>
              <a:rPr lang="en-US" sz="3072" dirty="0" err="1" smtClean="0">
                <a:latin typeface="NikoshBAN" pitchFamily="2" charset="0"/>
                <a:cs typeface="NikoshBAN" pitchFamily="2" charset="0"/>
              </a:rPr>
              <a:t>লোকশিল্প</a:t>
            </a:r>
            <a:r>
              <a:rPr lang="en-US" sz="3072" dirty="0" smtClean="0">
                <a:latin typeface="NikoshBAN" pitchFamily="2" charset="0"/>
                <a:cs typeface="NikoshBAN" pitchFamily="2" charset="0"/>
              </a:rPr>
              <a:t> </a:t>
            </a:r>
            <a:endParaRPr lang="en-US" sz="3072" dirty="0">
              <a:latin typeface="NikoshBAN" pitchFamily="2" charset="0"/>
              <a:cs typeface="NikoshBAN" pitchFamily="2" charset="0"/>
            </a:endParaRPr>
          </a:p>
        </p:txBody>
      </p:sp>
      <p:sp>
        <p:nvSpPr>
          <p:cNvPr id="7" name="TextBox 6"/>
          <p:cNvSpPr txBox="1"/>
          <p:nvPr/>
        </p:nvSpPr>
        <p:spPr>
          <a:xfrm>
            <a:off x="8244941" y="6094945"/>
            <a:ext cx="1640434" cy="561384"/>
          </a:xfrm>
          <a:prstGeom prst="rect">
            <a:avLst/>
          </a:prstGeom>
          <a:noFill/>
        </p:spPr>
        <p:txBody>
          <a:bodyPr wrap="square" rtlCol="0">
            <a:spAutoFit/>
          </a:bodyPr>
          <a:lstStyle/>
          <a:p>
            <a:r>
              <a:rPr lang="en-US" sz="3072" dirty="0" err="1" smtClean="0">
                <a:latin typeface="NikoshBAN" pitchFamily="2" charset="0"/>
                <a:cs typeface="NikoshBAN" pitchFamily="2" charset="0"/>
              </a:rPr>
              <a:t>মৃৎশিল্প</a:t>
            </a:r>
            <a:r>
              <a:rPr lang="en-US" sz="3072" dirty="0" smtClean="0">
                <a:latin typeface="NikoshBAN" pitchFamily="2" charset="0"/>
                <a:cs typeface="NikoshBAN" pitchFamily="2" charset="0"/>
              </a:rPr>
              <a:t> </a:t>
            </a:r>
            <a:endParaRPr lang="en-US" sz="3072" dirty="0">
              <a:latin typeface="NikoshBAN" pitchFamily="2" charset="0"/>
              <a:cs typeface="NikoshBAN" pitchFamily="2" charset="0"/>
            </a:endParaRPr>
          </a:p>
        </p:txBody>
      </p:sp>
      <p:pic>
        <p:nvPicPr>
          <p:cNvPr id="9" name="Picture 8"/>
          <p:cNvPicPr>
            <a:picLocks/>
          </p:cNvPicPr>
          <p:nvPr/>
        </p:nvPicPr>
        <p:blipFill rotWithShape="1">
          <a:blip r:embed="rId5">
            <a:extLst>
              <a:ext uri="{28A0092B-C50C-407E-A947-70E740481C1C}">
                <a14:useLocalDpi xmlns:a14="http://schemas.microsoft.com/office/drawing/2010/main" val="0"/>
              </a:ext>
            </a:extLst>
          </a:blip>
          <a:srcRect l="4101" t="5939" r="7057" b="10814"/>
          <a:stretch/>
        </p:blipFill>
        <p:spPr>
          <a:xfrm>
            <a:off x="456610" y="899389"/>
            <a:ext cx="32004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p:cNvPicPr>
          <p:nvPr/>
        </p:nvPicPr>
        <p:blipFill rotWithShape="1">
          <a:blip r:embed="rId6">
            <a:extLst>
              <a:ext uri="{28A0092B-C50C-407E-A947-70E740481C1C}">
                <a14:useLocalDpi xmlns:a14="http://schemas.microsoft.com/office/drawing/2010/main" val="0"/>
              </a:ext>
            </a:extLst>
          </a:blip>
          <a:srcRect l="12658" r="6765" b="48698"/>
          <a:stretch/>
        </p:blipFill>
        <p:spPr>
          <a:xfrm>
            <a:off x="503080" y="3854896"/>
            <a:ext cx="32004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p:cNvPicPr>
          <p:nvPr/>
        </p:nvPicPr>
        <p:blipFill>
          <a:blip r:embed="rId7">
            <a:extLst>
              <a:ext uri="{28A0092B-C50C-407E-A947-70E740481C1C}">
                <a14:useLocalDpi xmlns:a14="http://schemas.microsoft.com/office/drawing/2010/main" val="0"/>
              </a:ext>
            </a:extLst>
          </a:blip>
          <a:stretch>
            <a:fillRect/>
          </a:stretch>
        </p:blipFill>
        <p:spPr>
          <a:xfrm>
            <a:off x="7353578" y="3854896"/>
            <a:ext cx="32004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p:cNvPicPr>
          <p:nvPr/>
        </p:nvPicPr>
        <p:blipFill>
          <a:blip r:embed="rId8">
            <a:extLst>
              <a:ext uri="{28A0092B-C50C-407E-A947-70E740481C1C}">
                <a14:useLocalDpi xmlns:a14="http://schemas.microsoft.com/office/drawing/2010/main" val="0"/>
              </a:ext>
            </a:extLst>
          </a:blip>
          <a:stretch>
            <a:fillRect/>
          </a:stretch>
        </p:blipFill>
        <p:spPr>
          <a:xfrm>
            <a:off x="3928329" y="3843990"/>
            <a:ext cx="32004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8133561" y="3191859"/>
            <a:ext cx="1640434" cy="561384"/>
          </a:xfrm>
          <a:prstGeom prst="rect">
            <a:avLst/>
          </a:prstGeom>
          <a:noFill/>
        </p:spPr>
        <p:txBody>
          <a:bodyPr wrap="square" rtlCol="0">
            <a:spAutoFit/>
          </a:bodyPr>
          <a:lstStyle/>
          <a:p>
            <a:r>
              <a:rPr lang="en-US" sz="3072" dirty="0" err="1" smtClean="0">
                <a:latin typeface="NikoshBAN" pitchFamily="2" charset="0"/>
                <a:cs typeface="NikoshBAN" pitchFamily="2" charset="0"/>
              </a:rPr>
              <a:t>চিত্র</a:t>
            </a:r>
            <a:r>
              <a:rPr lang="en-US" sz="3072" dirty="0" smtClean="0">
                <a:latin typeface="NikoshBAN" pitchFamily="2" charset="0"/>
                <a:cs typeface="NikoshBAN" pitchFamily="2" charset="0"/>
              </a:rPr>
              <a:t> </a:t>
            </a:r>
            <a:r>
              <a:rPr lang="en-US" sz="3072" dirty="0" err="1" smtClean="0">
                <a:latin typeface="NikoshBAN" pitchFamily="2" charset="0"/>
                <a:cs typeface="NikoshBAN" pitchFamily="2" charset="0"/>
              </a:rPr>
              <a:t>শিল্প</a:t>
            </a:r>
            <a:r>
              <a:rPr lang="en-US" sz="3072" dirty="0" smtClean="0">
                <a:latin typeface="NikoshBAN" pitchFamily="2" charset="0"/>
                <a:cs typeface="NikoshBAN" pitchFamily="2" charset="0"/>
              </a:rPr>
              <a:t> </a:t>
            </a:r>
            <a:endParaRPr lang="en-US" sz="3072" dirty="0">
              <a:latin typeface="NikoshBAN" pitchFamily="2" charset="0"/>
              <a:cs typeface="NikoshBAN" pitchFamily="2" charset="0"/>
            </a:endParaRPr>
          </a:p>
        </p:txBody>
      </p:sp>
      <p:sp>
        <p:nvSpPr>
          <p:cNvPr id="15" name="TextBox 14"/>
          <p:cNvSpPr txBox="1"/>
          <p:nvPr/>
        </p:nvSpPr>
        <p:spPr>
          <a:xfrm>
            <a:off x="805003" y="3259568"/>
            <a:ext cx="1640434" cy="561384"/>
          </a:xfrm>
          <a:prstGeom prst="rect">
            <a:avLst/>
          </a:prstGeom>
          <a:noFill/>
        </p:spPr>
        <p:txBody>
          <a:bodyPr wrap="square" rtlCol="0">
            <a:spAutoFit/>
          </a:bodyPr>
          <a:lstStyle/>
          <a:p>
            <a:r>
              <a:rPr lang="en-US" sz="3072" dirty="0" err="1" smtClean="0">
                <a:latin typeface="NikoshBAN" pitchFamily="2" charset="0"/>
                <a:cs typeface="NikoshBAN" pitchFamily="2" charset="0"/>
              </a:rPr>
              <a:t>নৃত্য</a:t>
            </a:r>
            <a:r>
              <a:rPr lang="en-US" sz="3072" dirty="0" smtClean="0">
                <a:latin typeface="NikoshBAN" pitchFamily="2" charset="0"/>
                <a:cs typeface="NikoshBAN" pitchFamily="2" charset="0"/>
              </a:rPr>
              <a:t> </a:t>
            </a:r>
            <a:r>
              <a:rPr lang="en-US" sz="3072" dirty="0" err="1" smtClean="0">
                <a:latin typeface="NikoshBAN" pitchFamily="2" charset="0"/>
                <a:cs typeface="NikoshBAN" pitchFamily="2" charset="0"/>
              </a:rPr>
              <a:t>শিল্প</a:t>
            </a:r>
            <a:endParaRPr lang="en-US" sz="3072" dirty="0">
              <a:latin typeface="NikoshBAN" pitchFamily="2" charset="0"/>
              <a:cs typeface="NikoshBAN" pitchFamily="2" charset="0"/>
            </a:endParaRPr>
          </a:p>
        </p:txBody>
      </p:sp>
      <p:sp>
        <p:nvSpPr>
          <p:cNvPr id="16" name="TextBox 15"/>
          <p:cNvSpPr txBox="1"/>
          <p:nvPr/>
        </p:nvSpPr>
        <p:spPr>
          <a:xfrm>
            <a:off x="857204" y="6094945"/>
            <a:ext cx="1640434" cy="561384"/>
          </a:xfrm>
          <a:prstGeom prst="rect">
            <a:avLst/>
          </a:prstGeom>
          <a:noFill/>
        </p:spPr>
        <p:txBody>
          <a:bodyPr wrap="square" rtlCol="0">
            <a:spAutoFit/>
          </a:bodyPr>
          <a:lstStyle/>
          <a:p>
            <a:r>
              <a:rPr lang="en-US" sz="3072" dirty="0" err="1" smtClean="0">
                <a:latin typeface="NikoshBAN" pitchFamily="2" charset="0"/>
                <a:cs typeface="NikoshBAN" pitchFamily="2" charset="0"/>
              </a:rPr>
              <a:t>সংগীত</a:t>
            </a:r>
            <a:r>
              <a:rPr lang="en-US" sz="3072" dirty="0" smtClean="0">
                <a:latin typeface="NikoshBAN" pitchFamily="2" charset="0"/>
                <a:cs typeface="NikoshBAN" pitchFamily="2" charset="0"/>
              </a:rPr>
              <a:t> </a:t>
            </a:r>
            <a:r>
              <a:rPr lang="en-US" sz="3072" dirty="0" err="1" smtClean="0">
                <a:latin typeface="NikoshBAN" pitchFamily="2" charset="0"/>
                <a:cs typeface="NikoshBAN" pitchFamily="2" charset="0"/>
              </a:rPr>
              <a:t>শিল্প</a:t>
            </a:r>
            <a:r>
              <a:rPr lang="en-US" sz="3072" dirty="0" smtClean="0">
                <a:latin typeface="NikoshBAN" pitchFamily="2" charset="0"/>
                <a:cs typeface="NikoshBAN" pitchFamily="2" charset="0"/>
              </a:rPr>
              <a:t> </a:t>
            </a:r>
            <a:endParaRPr lang="en-US" sz="3072" dirty="0">
              <a:latin typeface="NikoshBAN" pitchFamily="2" charset="0"/>
              <a:cs typeface="NikoshBAN" pitchFamily="2" charset="0"/>
            </a:endParaRPr>
          </a:p>
        </p:txBody>
      </p:sp>
      <p:sp>
        <p:nvSpPr>
          <p:cNvPr id="17" name="TextBox 16"/>
          <p:cNvSpPr txBox="1"/>
          <p:nvPr/>
        </p:nvSpPr>
        <p:spPr>
          <a:xfrm>
            <a:off x="4708312" y="6094945"/>
            <a:ext cx="1640434" cy="561384"/>
          </a:xfrm>
          <a:prstGeom prst="rect">
            <a:avLst/>
          </a:prstGeom>
          <a:noFill/>
        </p:spPr>
        <p:txBody>
          <a:bodyPr wrap="square" rtlCol="0">
            <a:spAutoFit/>
          </a:bodyPr>
          <a:lstStyle/>
          <a:p>
            <a:r>
              <a:rPr lang="en-US" sz="3072" dirty="0" err="1" smtClean="0">
                <a:latin typeface="NikoshBAN" pitchFamily="2" charset="0"/>
                <a:cs typeface="NikoshBAN" pitchFamily="2" charset="0"/>
              </a:rPr>
              <a:t>নাট্যশিল্প</a:t>
            </a:r>
            <a:r>
              <a:rPr lang="en-US" sz="3072" dirty="0" smtClean="0">
                <a:latin typeface="NikoshBAN" pitchFamily="2" charset="0"/>
                <a:cs typeface="NikoshBAN" pitchFamily="2" charset="0"/>
              </a:rPr>
              <a:t> </a:t>
            </a:r>
            <a:endParaRPr lang="en-US" sz="3072" dirty="0">
              <a:latin typeface="NikoshBAN" pitchFamily="2" charset="0"/>
              <a:cs typeface="NikoshBAN" pitchFamily="2" charset="0"/>
            </a:endParaRPr>
          </a:p>
        </p:txBody>
      </p:sp>
    </p:spTree>
    <p:extLst>
      <p:ext uri="{BB962C8B-B14F-4D97-AF65-F5344CB8AC3E}">
        <p14:creationId xmlns:p14="http://schemas.microsoft.com/office/powerpoint/2010/main" val="40872711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4637" y="1150144"/>
            <a:ext cx="5893594" cy="377924"/>
          </a:xfrm>
          <a:prstGeom prst="rect">
            <a:avLst/>
          </a:prstGeom>
          <a:noFill/>
        </p:spPr>
        <p:txBody>
          <a:bodyPr wrap="square" rtlCol="0">
            <a:spAutoFit/>
          </a:bodyPr>
          <a:lstStyle/>
          <a:p>
            <a:r>
              <a:rPr lang="bn-BD" sz="1856" dirty="0"/>
              <a:t> </a:t>
            </a:r>
            <a:endParaRPr lang="en-US" sz="1856" dirty="0"/>
          </a:p>
        </p:txBody>
      </p:sp>
      <p:sp>
        <p:nvSpPr>
          <p:cNvPr id="4" name="Rectangle 3"/>
          <p:cNvSpPr/>
          <p:nvPr/>
        </p:nvSpPr>
        <p:spPr>
          <a:xfrm>
            <a:off x="1043390" y="1544111"/>
            <a:ext cx="8864885" cy="1569660"/>
          </a:xfrm>
          <a:prstGeom prst="rect">
            <a:avLst/>
          </a:prstGeom>
        </p:spPr>
        <p:txBody>
          <a:bodyPr wrap="square">
            <a:spAutoFit/>
          </a:bodyPr>
          <a:lstStyle/>
          <a:p>
            <a:pPr algn="ctr"/>
            <a:r>
              <a:rPr lang="en-US" sz="9600" b="1" dirty="0" err="1" smtClean="0">
                <a:effectLst>
                  <a:outerShdw blurRad="38100" dist="38100" dir="2700000" algn="tl">
                    <a:srgbClr val="000000">
                      <a:alpha val="43137"/>
                    </a:srgbClr>
                  </a:outerShdw>
                </a:effectLst>
                <a:latin typeface="NikoshBAN" pitchFamily="2" charset="0"/>
                <a:cs typeface="NikoshBAN" pitchFamily="2" charset="0"/>
              </a:rPr>
              <a:t>শিল্পকলার</a:t>
            </a:r>
            <a:r>
              <a:rPr lang="en-US" sz="9600" b="1" dirty="0" smtClean="0">
                <a:effectLst>
                  <a:outerShdw blurRad="38100" dist="38100" dir="2700000" algn="tl">
                    <a:srgbClr val="000000">
                      <a:alpha val="43137"/>
                    </a:srgbClr>
                  </a:outerShdw>
                </a:effectLst>
                <a:latin typeface="NikoshBAN" pitchFamily="2" charset="0"/>
                <a:cs typeface="NikoshBAN" pitchFamily="2" charset="0"/>
              </a:rPr>
              <a:t> </a:t>
            </a:r>
            <a:r>
              <a:rPr lang="en-US" sz="9600" b="1" dirty="0" err="1" smtClean="0">
                <a:effectLst>
                  <a:outerShdw blurRad="38100" dist="38100" dir="2700000" algn="tl">
                    <a:srgbClr val="000000">
                      <a:alpha val="43137"/>
                    </a:srgbClr>
                  </a:outerShdw>
                </a:effectLst>
                <a:latin typeface="NikoshBAN" pitchFamily="2" charset="0"/>
                <a:cs typeface="NikoshBAN" pitchFamily="2" charset="0"/>
              </a:rPr>
              <a:t>নানান</a:t>
            </a:r>
            <a:r>
              <a:rPr lang="en-US" sz="9600" b="1" dirty="0" smtClean="0">
                <a:effectLst>
                  <a:outerShdw blurRad="38100" dist="38100" dir="2700000" algn="tl">
                    <a:srgbClr val="000000">
                      <a:alpha val="43137"/>
                    </a:srgbClr>
                  </a:outerShdw>
                </a:effectLst>
                <a:latin typeface="NikoshBAN" pitchFamily="2" charset="0"/>
                <a:cs typeface="NikoshBAN" pitchFamily="2" charset="0"/>
              </a:rPr>
              <a:t> </a:t>
            </a:r>
            <a:r>
              <a:rPr lang="en-US" sz="9600" b="1" dirty="0" err="1" smtClean="0">
                <a:effectLst>
                  <a:outerShdw blurRad="38100" dist="38100" dir="2700000" algn="tl">
                    <a:srgbClr val="000000">
                      <a:alpha val="43137"/>
                    </a:srgbClr>
                  </a:outerShdw>
                </a:effectLst>
                <a:latin typeface="NikoshBAN" pitchFamily="2" charset="0"/>
                <a:cs typeface="NikoshBAN" pitchFamily="2" charset="0"/>
              </a:rPr>
              <a:t>দিক</a:t>
            </a:r>
            <a:endParaRPr lang="en-US" sz="9600" dirty="0">
              <a:effectLst>
                <a:outerShdw blurRad="38100" dist="38100" dir="2700000" algn="tl">
                  <a:srgbClr val="000000">
                    <a:alpha val="43137"/>
                  </a:srgbClr>
                </a:outerShdw>
              </a:effectLst>
            </a:endParaRPr>
          </a:p>
        </p:txBody>
      </p:sp>
      <p:sp>
        <p:nvSpPr>
          <p:cNvPr id="5" name="Rectangle 4"/>
          <p:cNvSpPr/>
          <p:nvPr/>
        </p:nvSpPr>
        <p:spPr>
          <a:xfrm>
            <a:off x="5093494" y="3227689"/>
            <a:ext cx="4473587" cy="1015663"/>
          </a:xfrm>
          <a:prstGeom prst="rect">
            <a:avLst/>
          </a:prstGeom>
        </p:spPr>
        <p:txBody>
          <a:bodyPr wrap="square">
            <a:spAutoFit/>
          </a:bodyPr>
          <a:lstStyle/>
          <a:p>
            <a:r>
              <a:rPr lang="en-US" sz="6000" b="1"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মুস্তাফা </a:t>
            </a:r>
            <a:r>
              <a:rPr lang="en-US" sz="6000" b="1" dirty="0" err="1" smtClean="0">
                <a:solidFill>
                  <a:srgbClr val="0070C0"/>
                </a:solidFill>
                <a:effectLst>
                  <a:outerShdw blurRad="38100" dist="38100" dir="2700000" algn="tl">
                    <a:srgbClr val="000000">
                      <a:alpha val="43137"/>
                    </a:srgbClr>
                  </a:outerShdw>
                </a:effectLst>
                <a:latin typeface="NikoshBAN" pitchFamily="2" charset="0"/>
                <a:cs typeface="NikoshBAN" pitchFamily="2" charset="0"/>
              </a:rPr>
              <a:t>মনোয়ার</a:t>
            </a:r>
            <a:r>
              <a:rPr lang="en-US" sz="6000" b="1"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 </a:t>
            </a:r>
            <a:endParaRPr lang="en-US" sz="6000" dirty="0">
              <a:solidFill>
                <a:srgbClr val="0070C0"/>
              </a:solidFill>
              <a:effectLst>
                <a:outerShdw blurRad="38100" dist="38100" dir="2700000" algn="tl">
                  <a:srgbClr val="000000">
                    <a:alpha val="43137"/>
                  </a:srgbClr>
                </a:outerShdw>
              </a:effectLst>
            </a:endParaRPr>
          </a:p>
        </p:txBody>
      </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ackgroundRemoval t="7840" b="70556" l="10000" r="90000"/>
                    </a14:imgEffect>
                  </a14:imgLayer>
                </a14:imgProps>
              </a:ext>
              <a:ext uri="{28A0092B-C50C-407E-A947-70E740481C1C}">
                <a14:useLocalDpi xmlns:a14="http://schemas.microsoft.com/office/drawing/2010/main" val="0"/>
              </a:ext>
            </a:extLst>
          </a:blip>
          <a:srcRect b="21604"/>
          <a:stretch/>
        </p:blipFill>
        <p:spPr>
          <a:xfrm>
            <a:off x="2253349" y="2420229"/>
            <a:ext cx="1885950" cy="2017543"/>
          </a:xfrm>
          <a:prstGeom prst="rect">
            <a:avLst/>
          </a:prstGeom>
        </p:spPr>
      </p:pic>
      <p:pic>
        <p:nvPicPr>
          <p:cNvPr id="11" name="Picture 10"/>
          <p:cNvPicPr>
            <a:picLocks noChangeAspect="1"/>
          </p:cNvPicPr>
          <p:nvPr/>
        </p:nvPicPr>
        <p:blipFill rotWithShape="1">
          <a:blip r:embed="rId4">
            <a:extLst>
              <a:ext uri="{BEBA8EAE-BF5A-486C-A8C5-ECC9F3942E4B}">
                <a14:imgProps xmlns:a14="http://schemas.microsoft.com/office/drawing/2010/main">
                  <a14:imgLayer r:embed="rId3">
                    <a14:imgEffect>
                      <a14:backgroundRemoval t="8359" b="75229" l="10000" r="90000"/>
                    </a14:imgEffect>
                  </a14:imgLayer>
                </a14:imgProps>
              </a:ext>
              <a:ext uri="{28A0092B-C50C-407E-A947-70E740481C1C}">
                <a14:useLocalDpi xmlns:a14="http://schemas.microsoft.com/office/drawing/2010/main" val="0"/>
              </a:ext>
            </a:extLst>
          </a:blip>
          <a:srcRect b="16412"/>
          <a:stretch/>
        </p:blipFill>
        <p:spPr>
          <a:xfrm>
            <a:off x="4229100" y="3871022"/>
            <a:ext cx="1885950" cy="2151162"/>
          </a:xfrm>
          <a:prstGeom prst="rect">
            <a:avLst/>
          </a:prstGeom>
        </p:spPr>
      </p:pic>
      <p:sp>
        <p:nvSpPr>
          <p:cNvPr id="3" name="Date Placeholder 2">
            <a:extLst>
              <a:ext uri="{FF2B5EF4-FFF2-40B4-BE49-F238E27FC236}">
                <a16:creationId xmlns="" xmlns:a16="http://schemas.microsoft.com/office/drawing/2014/main" id="{C8118AEE-4D5C-4781-BA62-0B24EB0FA906}"/>
              </a:ext>
            </a:extLst>
          </p:cNvPr>
          <p:cNvSpPr>
            <a:spLocks noGrp="1"/>
          </p:cNvSpPr>
          <p:nvPr>
            <p:ph type="dt" sz="half" idx="10"/>
          </p:nvPr>
        </p:nvSpPr>
        <p:spPr/>
        <p:txBody>
          <a:bodyPr/>
          <a:lstStyle/>
          <a:p>
            <a:fld id="{DDB21C7A-EE03-4238-81ED-D4EBD1250C3D}" type="datetime1">
              <a:rPr lang="en-US" smtClean="0"/>
              <a:t>12/4/2020</a:t>
            </a:fld>
            <a:endParaRPr lang="en-US"/>
          </a:p>
        </p:txBody>
      </p:sp>
    </p:spTree>
    <p:extLst>
      <p:ext uri="{BB962C8B-B14F-4D97-AF65-F5344CB8AC3E}">
        <p14:creationId xmlns:p14="http://schemas.microsoft.com/office/powerpoint/2010/main" val="317944713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iterate type="lt">
                                    <p:tmAbs val="600"/>
                                  </p:iterate>
                                  <p:childTnLst>
                                    <p:set>
                                      <p:cBhvr>
                                        <p:cTn id="8" dur="1" fill="hold">
                                          <p:stCondLst>
                                            <p:cond delay="0"/>
                                          </p:stCondLst>
                                        </p:cTn>
                                        <p:tgtEl>
                                          <p:spTgt spid="4"/>
                                        </p:tgtEl>
                                        <p:attrNameLst>
                                          <p:attrName>style.visibility</p:attrName>
                                        </p:attrNameLst>
                                      </p:cBhvr>
                                      <p:to>
                                        <p:strVal val="visible"/>
                                      </p:to>
                                    </p:set>
                                  </p:childTnLst>
                                </p:cTn>
                              </p:par>
                              <p:par>
                                <p:cTn id="9" presetID="0" presetClass="path" presetSubtype="0" fill="hold" nodeType="withEffect">
                                  <p:stCondLst>
                                    <p:cond delay="0"/>
                                  </p:stCondLst>
                                  <p:childTnLst>
                                    <p:animMotion origin="layout" path="M -0.10677 -0.11713 L -0.10677 -0.1169 C -0.10315 -0.11782 -0.09939 -0.11921 -0.09563 -0.11921 C -0.09433 -0.11921 -0.09273 -0.11875 -0.09187 -0.11713 C -0.09042 -0.11435 -0.09028 -0.11042 -0.08941 -0.10718 C -0.08897 -0.10255 -0.08883 -0.09792 -0.08825 -0.09329 C -0.08796 -0.0912 -0.08724 -0.08935 -0.08695 -0.08727 C -0.08593 -0.08079 -0.08449 -0.06736 -0.08449 -0.06713 C -0.08405 -0.05995 -0.08449 -0.05255 -0.08319 -0.04537 C -0.08275 -0.04282 -0.08203 -0.05069 -0.08203 -0.05347 C -0.08116 -0.08194 -0.08217 -0.11065 -0.08073 -0.13912 C -0.08058 -0.14236 -0.07841 -0.14468 -0.07696 -0.14699 C -0.07436 -0.15139 -0.07277 -0.15116 -0.06959 -0.15301 C -0.06742 -0.1544 -0.06554 -0.15648 -0.06337 -0.15694 C -0.05874 -0.15787 -0.05425 -0.15694 -0.04962 -0.15694 L -0.08941 -0.10926 C -0.08565 -0.10995 -0.08188 -0.10949 -0.07827 -0.11111 C -0.07624 -0.11227 -0.07523 -0.11597 -0.0732 -0.11713 C -0.06973 -0.11944 -0.06582 -0.11991 -0.06206 -0.12106 C -0.0583 -0.11991 -0.0544 -0.11968 -0.05092 -0.11713 C -0.04716 -0.11435 -0.04716 -0.0963 -0.04716 -0.09537 C -0.0476 -0.08056 -0.04644 -0.06574 -0.04832 -0.05139 C -0.04875 -0.04815 -0.05092 -0.05671 -0.05208 -0.05949 C -0.05468 -0.06528 -0.0596 -0.07731 -0.0596 -0.07708 C -0.05917 -0.08009 -0.05931 -0.0831 -0.0583 -0.08519 C -0.05483 -0.09352 -0.04557 -0.08773 -0.0421 -0.08727 C -0.03949 -0.07639 -0.03703 -0.07106 -0.04094 -0.05741 C -0.04166 -0.05486 -0.04427 -0.05602 -0.04586 -0.05532 C -0.05121 -0.06667 -0.0489 -0.06019 -0.05208 -0.07523 L -0.05338 -0.08125 C -0.05295 -0.08588 -0.05396 -0.09167 -0.05208 -0.09537 C -0.05049 -0.09861 -0.04702 -0.09745 -0.0447 -0.09931 C -0.04326 -0.10023 -0.0421 -0.10185 -0.04094 -0.10324 C -0.04007 -0.10532 -0.03993 -0.10856 -0.03848 -0.10926 C -0.03356 -0.11111 -0.03067 -0.10694 -0.0272 -0.10324 L -0.02474 -0.11528 L -0.02343 -0.12106 C -0.02315 -0.09653 -0.023 -0.07199 -0.02228 -0.04745 C -0.02098 -0.00278 -0.02098 -0.04745 -0.02098 -0.03542 L -0.00115 -0.0713 C -0.00159 -0.07731 -0.00231 -0.08333 -0.00231 -0.08935 C -0.00231 -0.09144 -0.00202 -0.09375 -0.00115 -0.09537 C -0.00014 -0.09676 0.00145 -0.09653 0.00261 -0.09722 C 0.00391 -0.09653 0.00536 -0.09653 0.00637 -0.09537 C 0.00753 -0.09375 0.00796 -0.0912 0.00883 -0.08935 C 0.00999 -0.08657 0.01129 -0.08403 0.01259 -0.08125 C 0.01519 -0.05671 0.01244 -0.075 0.01505 -0.08519 C 0.01563 -0.0875 0.01751 -0.08796 0.01881 -0.08935 C 0.02127 -0.08866 0.02402 -0.08889 0.02633 -0.08727 C 0.03082 -0.08403 0.02952 -0.08079 0.03125 -0.07523 C 0.03198 -0.07315 0.03284 -0.0713 0.03371 -0.06944 C 0.03415 -0.06597 0.03458 -0.06273 0.03501 -0.05949 C 0.03704 -0.03843 0.03487 -0.04977 0.03747 -0.0375 C 0.03704 -0.04676 0.03675 -0.05602 0.03617 -0.06528 C 0.03603 -0.06875 0.0353 -0.07199 0.03501 -0.07523 C 0.03458 -0.0794 0.03415 -0.08333 0.03371 -0.08727 C 0.03328 -0.09051 0.03255 -0.09398 0.03241 -0.09722 C 0.03227 -0.10394 0.03241 -0.11042 0.03241 -0.11713 L -0.00231 -0.03148 C 0.00058 -0.03472 0.0029 -0.03981 0.00637 -0.04144 C 0.00782 -0.04213 0.00955 -0.03981 0.01013 -0.0375 C 0.01129 -0.03241 0.01085 -0.02685 0.01129 -0.02153 C 0.01216 -0.02431 0.01302 -0.02685 0.01389 -0.02963 C 0.01433 -0.03148 0.01418 -0.0338 0.01505 -0.03542 C 0.0191 -0.04375 0.01881 -0.03611 0.01881 -0.04144 L -0.01229 -0.04537 C -0.0081 -0.04676 -0.00405 -0.04907 0.00015 -0.04954 C 0.00145 -0.04954 0.0097 -0.04606 0.01129 -0.04537 C 0.01389 -0.0331 0.01042 -0.04537 0.01751 -0.03542 C 0.0191 -0.03333 0.01997 -0.03009 0.02127 -0.02755 C 0.0233 -0.02338 0.02503 -0.01898 0.02749 -0.01551 C 0.0285 -0.01412 0.02995 -0.01435 0.03125 -0.01366 C 0.03154 -0.02153 0.0327 -0.05116 0.03371 -0.06134 C 0.03386 -0.06343 0.03458 -0.06528 0.03501 -0.06736 C 0.03545 -0.0706 0.03574 -0.07407 0.03617 -0.07731 C 0.03661 -0.08009 0.03718 -0.08264 0.03747 -0.08519 C 0.04022 -0.11065 0.03993 -0.10394 0.03993 -0.12106 L -0.03718 -0.09931 L -0.01852 -0.10116 L -0.00231 -0.10324 L 0.01881 -0.10532 C 0.04442 -0.11343 0.03111 -0.11065 0.0586 -0.11319 C 0.05975 -0.11389 0.06106 -0.11481 0.06236 -0.11528 C 0.06815 -0.1169 0.07972 -0.11921 0.07972 -0.11898 C 0.08015 -0.11713 0.08102 -0.11528 0.08102 -0.11319 C 0.08102 -0.10995 0.07856 -0.10324 0.07726 -0.10116 C 0.07625 -0.09954 0.07466 -0.09884 0.0735 -0.09722 C 0.07162 -0.09421 0.07017 -0.09051 0.06858 -0.08727 C 0.06641 -0.07731 0.06887 -0.08449 0.06352 -0.07731 C 0.05006 -0.0588 0.06626 -0.07963 0.05483 -0.06134 C 0.04558 -0.04653 0.05324 -0.06343 0.04746 -0.04954 C 0.05093 -0.04884 0.05483 -0.04838 0.0586 -0.04745 C 0.05975 -0.04699 0.06106 -0.0463 0.06236 -0.04537 C 0.0667 -0.04236 0.06728 -0.04144 0.07104 -0.0375 C 0.07191 -0.03958 0.07335 -0.04097 0.0735 -0.04352 C 0.07769 -0.12037 0.05975 -0.10833 0.09968 -0.10532 C 0.10084 -0.10324 0.10258 -0.10162 0.10345 -0.09931 C 0.1046 -0.0956 0.10591 -0.08727 0.10591 -0.08704 C 0.10547 -0.0794 0.10677 -0.0706 0.1046 -0.06343 C 0.10374 -0.06042 0.10041 -0.06042 0.09838 -0.06134 C 0.09694 -0.06204 0.09592 -0.06736 0.09592 -0.06713 L 0.08348 -0.09329 L 0.14323 -0.09537 C 0.14497 -0.09537 0.14656 -0.09676 0.14815 -0.09722 C 0.15018 -0.09792 0.15235 -0.09838 0.15437 -0.09931 C 0.15698 -0.10023 0.1619 -0.10324 0.1619 -0.10301 C 0.16146 -0.09537 0.16117 -0.08727 0.16059 -0.0794 C 0.16045 -0.07662 0.16103 -0.0713 0.15944 -0.0713 C 0.1577 -0.0713 0.159 -0.07685 0.15813 -0.0794 C 0.15596 -0.08542 0.15423 -0.08542 0.15061 -0.08727 C 0.14989 -0.08519 0.14873 -0.08356 0.14815 -0.08125 C 0.14757 -0.07894 0.14584 -0.06505 0.14569 -0.06343 C 0.14135 -0.07014 0.14193 -0.06806 0.13947 -0.07731 C 0.13889 -0.07917 0.13918 -0.08194 0.13817 -0.08333 C 0.13643 -0.08565 0.13412 -0.08588 0.13195 -0.08727 C 0.13079 -0.08657 0.12934 -0.08657 0.12833 -0.08519 C 0.12486 -0.08102 0.12515 -0.07315 0.12457 -0.06736 C 0.12529 -0.06134 0.12573 -0.05509 0.12703 -0.04954 C 0.12833 -0.04375 0.13151 -0.03727 0.13455 -0.03356 C 0.13527 -0.03264 0.13614 -0.03218 0.13701 -0.03148 L 0.15567 -0.11528 C 0.20168 -0.11157 0.1807 -0.12431 0.1768 -0.10532 C 0.17535 -0.09815 0.17506 -0.09051 0.17434 -0.08333 C 0.17477 -0.06875 0.17477 -0.05417 0.17549 -0.03958 C 0.17694 -0.00949 0.1768 -0.04444 0.1768 -0.02755 L 0.17058 -0.09931 C 0.20486 -0.10602 0.19025 -0.1037 0.21412 -0.10718 C 0.21962 -0.11088 0.22512 -0.11528 0.23148 -0.11319 C 0.23264 -0.11273 0.23221 -0.10926 0.23264 -0.10718 C 0.23062 -0.09676 0.23293 -0.10509 0.22772 -0.09537 C 0.22671 -0.09352 0.22613 -0.0912 0.22526 -0.08935 C 0.22136 -0.08194 0.21991 -0.08079 0.21528 -0.07523 C 0.21441 -0.07338 0.21383 -0.0713 0.21282 -0.06944 C 0.20486 -0.05394 0.21282 -0.07222 0.2066 -0.05741 C 0.21108 -0.05602 0.21412 -0.05602 0.21774 -0.05139 C 0.2215 -0.04699 0.22584 -0.03773 0.22772 -0.03148 C 0.23336 -0.01366 0.23163 -0.0213 0.23394 -0.00949 C 0.23322 -0.04769 0.23394 -0.05787 0.23148 -0.08727 C 0.23119 -0.0912 0.23076 -0.09537 0.23033 -0.09931 C 0.22946 -0.10463 0.22772 -0.11528 0.22772 -0.11505 L 0.20414 -0.01944 L 0.26867 -0.11319 C 0.32654 -0.11574 0.31872 -0.13866 0.31106 -0.02361 C 0.31077 -0.01736 0.30889 -0.03565 0.30729 -0.04144 C 0.30483 -0.05116 0.30281 -0.05926 0.29746 -0.06528 C 0.29644 -0.06667 0.29485 -0.06667 0.29355 -0.06736 C 0.28907 -0.06667 0.28444 -0.06759 0.27995 -0.06528 C 0.27879 -0.06481 0.27879 -0.06157 0.27879 -0.05949 C 0.27879 -0.04606 0.27793 -0.04745 0.28255 -0.04745 L 0.30483 -0.11111 L 0.31699 -0.11921 C 0.31843 -0.11991 0.32017 -0.12269 0.32104 -0.12106 C 0.32263 -0.11875 0.32176 -0.11458 0.32205 -0.11111 C 0.3248 -0.05231 0.32205 -0.10718 0.3248 -0.06736 C 0.32509 -0.06019 0.3248 -0.05255 0.32538 -0.04537 C 0.32654 -0.0412 0.32871 -0.03773 0.32957 -0.03356 C 0.33044 -0.02894 0.33146 -0.02431 0.33203 -0.01944 C 0.33203 -0.0162 0.33334 -0.00625 0.33334 -0.00949 C 0.33334 -0.01551 0.33203 -0.02153 0.33203 -0.02755 C 0.3303 -0.0581 0.33174 -0.04259 0.32957 -0.06736 C 0.32842 -0.08264 0.32871 -0.07731 0.32711 -0.08727 C 0.32711 -0.09329 0.32683 -0.09977 0.32842 -0.10532 C 0.32871 -0.10787 0.33174 -0.1081 0.33334 -0.10926 C 0.33782 -0.11227 0.33941 -0.11296 0.34332 -0.11528 C 0.35388 -0.11458 0.36574 -0.11944 0.37587 -0.11319 C 0.37978 -0.11065 0.37746 -0.1 0.37833 -0.09329 C 0.37876 -0.08935 0.37905 -0.08519 0.37949 -0.08125 C 0.38137 -0.0669 0.38036 -0.07986 0.38209 -0.06343 C 0.38296 -0.05417 0.38354 -0.04468 0.38455 -0.03542 C 0.38499 -0.03148 0.38831 -0.02361 0.38571 -0.02361 C 0.38296 -0.02361 0.38325 -0.03148 0.38209 -0.03542 C 0.37949 -0.05139 0.37949 -0.05648 0.37327 -0.0713 C 0.36762 -0.08495 0.37124 -0.08171 0.36459 -0.08519 C 0.36256 -0.08472 0.35938 -0.08634 0.35822 -0.08333 C 0.35793 -0.08171 0.35547 -0.05764 0.35822 -0.05139 C 0.35952 -0.04861 0.36603 -0.04954 0.36705 -0.04954 L 0.38455 -0.10532 C 0.38947 -0.10579 0.39453 -0.10625 0.39945 -0.10718 C 0.40119 -0.10764 0.40394 -0.11181 0.40437 -0.10926 C 0.40596 -0.09977 0.4022 -0.0794 0.40075 -0.06944 C 0.40018 -0.07477 0.39902 -0.08565 0.39815 -0.0912 C 0.39786 -0.09329 0.39743 -0.09537 0.39699 -0.09722 C 0.39772 -0.10185 0.39786 -0.10718 0.39945 -0.11111 C 0.40018 -0.11296 0.40191 -0.11296 0.40321 -0.11319 C 0.409 -0.11435 0.41479 -0.11458 0.42058 -0.11528 L 0.43302 -0.11921 C 0.43548 -0.11991 0.43808 -0.12222 0.44054 -0.12106 C 0.44343 -0.11991 0.44546 -0.11574 0.44792 -0.11319 C 0.45052 -0.08426 0.44676 -0.11111 0.45298 -0.0912 C 0.45371 -0.08889 0.45371 -0.08588 0.45414 -0.08333 C 0.45515 -0.07778 0.4566 -0.07269 0.4579 -0.06736 C 0.45834 -0.06134 0.4592 -0.05556 0.4592 -0.04954 C 0.4592 -0.04676 0.45949 -0.04236 0.4579 -0.04144 C 0.45631 -0.04074 0.45443 -0.05278 0.45414 -0.05347 C 0.45313 -0.05625 0.45154 -0.05856 0.45038 -0.06134 C 0.44951 -0.06389 0.44908 -0.06713 0.44792 -0.06944 C 0.44575 -0.07384 0.44054 -0.08125 0.44054 -0.08102 C 0.4388 -0.08056 0.43721 -0.08009 0.43548 -0.0794 C 0.43432 -0.0787 0.43258 -0.07894 0.43172 -0.07731 C 0.4307 -0.07523 0.43099 -0.07199 0.43056 -0.06944 L 0.43172 -0.04745 L 0.49031 -0.11319 C 0.4932 -0.10787 0.49653 -0.10324 0.49899 -0.09722 C 0.49986 -0.09444 0.49986 -0.09074 0.50015 -0.08727 C 0.50087 -0.07338 0.50102 -0.05949 0.50145 -0.04537 C 0.50174 -0.03542 0.50232 -0.02546 0.50261 -0.01551 C 0.50825 -0.04398 0.50463 -0.02269 0.50145 -0.09329 C 0.49986 -0.12384 0.50015 -0.12153 0.49769 -0.14097 C 0.49812 -0.14306 0.49798 -0.1456 0.49899 -0.14699 C 0.50565 -0.1581 0.50897 -0.15556 0.51881 -0.15694 C 0.52055 -0.15764 0.52214 -0.15833 0.52387 -0.15903 C 0.52503 -0.15949 0.52604 -0.16088 0.52749 -0.16088 C 0.53096 -0.16088 0.53415 -0.15972 0.53747 -0.15903 C 0.53907 -0.15625 0.54095 -0.15394 0.54239 -0.15093 C 0.54341 -0.14931 0.54398 -0.14676 0.54485 -0.14514 C 0.54731 -0.1412 0.54948 -0.14074 0.55252 -0.13912 C 0.55498 -0.14097 0.55773 -0.14236 0.55975 -0.14514 C 0.56106 -0.14653 0.56178 -0.14884 0.56221 -0.15093 C 0.56279 -0.15301 0.56352 -0.15694 0.56352 -0.15671 L 0.53125 -0.11528 C 0.53212 -0.10926 0.53299 -0.10324 0.53386 -0.09722 C 0.53415 -0.09468 0.53472 -0.0919 0.53501 -0.08935 C 0.53545 -0.08264 0.53574 -0.07593 0.53632 -0.06944 C 0.53661 -0.06597 0.53718 -0.06273 0.53747 -0.05949 C 0.53791 -0.05532 0.5382 -0.05139 0.53878 -0.04745 C 0.54398 -0.0544 0.5463 -0.05579 0.54992 -0.06528 C 0.55585 -0.08079 0.54456 -0.06088 0.55498 -0.07731 C 0.55541 -0.07407 0.55585 -0.07083 0.55614 -0.06736 C 0.557 -0.05208 0.55643 -0.03634 0.55874 -0.02153 C 0.55889 -0.01875 0.56178 -0.01829 0.56352 -0.01759 C 0.56641 -0.01644 0.5722 -0.01551 0.5722 -0.01528 L 0.53241 -0.10116 C 0.53704 -0.10255 0.54152 -0.10463 0.5463 -0.10532 C 0.55729 -0.10671 0.56858 -0.10625 0.57986 -0.10718 C 0.59014 -0.1081 0.59505 -0.10926 0.60475 -0.11111 C 0.60634 -0.11181 0.60779 -0.11343 0.60967 -0.11319 C 0.61155 -0.11273 0.61502 -0.11204 0.61459 -0.10926 C 0.61372 -0.10278 0.60967 -0.09838 0.60721 -0.09329 C 0.60475 -0.08889 0.60171 -0.08588 0.59968 -0.08125 C 0.5978 -0.07708 0.59505 -0.0706 0.59231 -0.06736 C 0.59071 -0.06574 0.58898 -0.06481 0.58695 -0.06343 C 0.58985 -0.05093 0.58695 -0.05926 0.59968 -0.05139 C 0.60258 -0.04977 0.60591 -0.04653 0.60836 -0.04352 C 0.61039 -0.04097 0.61256 -0.03819 0.61459 -0.03542 C 0.61502 -0.03287 0.61531 -0.03009 0.61574 -0.02755 C 0.61632 -0.02546 0.61705 -0.01944 0.61705 -0.02153 C 0.61531 -0.04606 0.61531 -0.04028 0.61328 -0.05532 C 0.61256 -0.06134 0.61198 -0.06759 0.61082 -0.07338 C 0.60967 -0.07963 0.60721 -0.08519 0.60591 -0.0912 C 0.60475 -0.09653 0.60446 -0.10208 0.60345 -0.10718 C 0.60272 -0.11065 0.60171 -0.11389 0.60084 -0.11713 C 0.60171 -0.1206 0.60171 -0.125 0.60345 -0.12708 C 0.60446 -0.12847 0.60591 -0.12593 0.60721 -0.12523 C 0.60923 -0.12384 0.61111 -0.12245 0.61328 -0.12106 C 0.61661 -0.11574 0.61791 -0.11343 0.62211 -0.10926 C 0.6237 -0.10764 0.62544 -0.10718 0.62703 -0.10532 C 0.63253 -0.09838 0.63513 -0.09282 0.63817 -0.08333 C 0.63875 -0.08148 0.63918 -0.0794 0.63947 -0.07731 C 0.63788 -0.06088 0.64164 -0.05116 0.63325 -0.04537 C 0.6318 -0.04444 0.62992 -0.04421 0.62819 -0.04352 C 0.62674 -0.04421 0.62457 -0.04398 0.62327 -0.04537 C 0.62211 -0.04676 0.62139 -0.04907 0.62081 -0.05139 C 0.61907 -0.05972 0.61965 -0.06875 0.61965 -0.07731 L 0.61082 -0.10926 L 0.71658 -0.11111 C 0.7215 -0.11134 0.72671 -0.11181 0.73163 -0.11319 C 0.73336 -0.11366 0.73554 -0.11458 0.7364 -0.11713 C 0.73713 -0.11898 0.73394 -0.11713 0.73279 -0.11713 L 0.7215 -0.10718 " pathEditMode="relative" rAng="0" ptsTypes="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10" dur="5500" fill="hold"/>
                                        <p:tgtEl>
                                          <p:spTgt spid="8"/>
                                        </p:tgtEl>
                                        <p:attrNameLst>
                                          <p:attrName>ppt_x</p:attrName>
                                          <p:attrName>ppt_y</p:attrName>
                                        </p:attrNameLst>
                                      </p:cBhvr>
                                      <p:rCtr x="42159" y="3218"/>
                                    </p:animMotion>
                                  </p:childTnLst>
                                </p:cTn>
                              </p:par>
                            </p:childTnLst>
                          </p:cTn>
                        </p:par>
                        <p:par>
                          <p:cTn id="11" fill="hold">
                            <p:stCondLst>
                              <p:cond delay="9601"/>
                            </p:stCondLst>
                            <p:childTnLst>
                              <p:par>
                                <p:cTn id="12" presetID="2" presetClass="exit" presetSubtype="4" fill="hold" nodeType="afterEffect">
                                  <p:stCondLst>
                                    <p:cond delay="0"/>
                                  </p:stCondLst>
                                  <p:childTnLst>
                                    <p:anim calcmode="lin" valueType="num">
                                      <p:cBhvr additive="base">
                                        <p:cTn id="13" dur="500"/>
                                        <p:tgtEl>
                                          <p:spTgt spid="8"/>
                                        </p:tgtEl>
                                        <p:attrNameLst>
                                          <p:attrName>ppt_x</p:attrName>
                                        </p:attrNameLst>
                                      </p:cBhvr>
                                      <p:tavLst>
                                        <p:tav tm="0">
                                          <p:val>
                                            <p:strVal val="ppt_x"/>
                                          </p:val>
                                        </p:tav>
                                        <p:tav tm="100000">
                                          <p:val>
                                            <p:strVal val="ppt_x"/>
                                          </p:val>
                                        </p:tav>
                                      </p:tavLst>
                                    </p:anim>
                                    <p:anim calcmode="lin" valueType="num">
                                      <p:cBhvr additive="base">
                                        <p:cTn id="14" dur="500"/>
                                        <p:tgtEl>
                                          <p:spTgt spid="8"/>
                                        </p:tgtEl>
                                        <p:attrNameLst>
                                          <p:attrName>ppt_y</p:attrName>
                                        </p:attrNameLst>
                                      </p:cBhvr>
                                      <p:tavLst>
                                        <p:tav tm="0">
                                          <p:val>
                                            <p:strVal val="ppt_y"/>
                                          </p:val>
                                        </p:tav>
                                        <p:tav tm="100000">
                                          <p:val>
                                            <p:strVal val="1+ppt_h/2"/>
                                          </p:val>
                                        </p:tav>
                                      </p:tavLst>
                                    </p:anim>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0" presetClass="path" presetSubtype="0" fill="hold" nodeType="withEffect">
                                  <p:stCondLst>
                                    <p:cond delay="0"/>
                                  </p:stCondLst>
                                  <p:childTnLst>
                                    <p:animMotion origin="layout" path="M 0.05397 -0.09977 L 0.05397 -0.09954 C 0.05759 -0.10047 0.06135 -0.10232 0.06511 -0.10162 C 0.06656 -0.10162 0.06742 -0.09861 0.06887 -0.09769 C 0.07075 -0.09653 0.07292 -0.09653 0.07509 -0.09584 C 0.07625 -0.09514 0.07755 -0.09445 0.07871 -0.09375 C 0.08189 -0.09005 0.08478 -0.08797 0.08623 -0.08195 C 0.08695 -0.07871 0.0871 -0.07524 0.08753 -0.07199 C 0.0871 -0.06736 0.08739 -0.06227 0.08623 -0.05787 C 0.08565 -0.05579 0.08377 -0.05301 0.08247 -0.05394 C 0.08102 -0.05533 0.08175 -0.05926 0.08131 -0.06204 C 0.08175 -0.06528 0.08204 -0.06852 0.08247 -0.07199 C 0.08276 -0.07385 0.08276 -0.07639 0.08377 -0.07778 C 0.0858 -0.08125 0.09115 -0.08588 0.09115 -0.08565 C 0.09245 -0.08449 0.09404 -0.08357 0.09491 -0.08195 C 0.09607 -0.07963 0.09665 -0.07662 0.09737 -0.07385 C 0.09795 -0.07199 0.09838 -0.06991 0.09867 -0.06783 C 0.09983 -0.06135 0.10026 -0.05695 0.10113 -0.05 C 0.10157 -0.05741 0.102 -0.06459 0.10243 -0.07199 C 0.10287 -0.07848 0.10215 -0.08565 0.10359 -0.09167 C 0.10446 -0.09514 0.10591 -0.09815 0.1062 -0.10162 C 0.10678 -0.10973 0.1062 -0.1176 0.1062 -0.12547 L 0.09621 -0.06204 C 0.09665 -0.05533 0.09781 -0.04861 0.09737 -0.04213 C 0.09636 -0.02315 0.09563 -0.02292 0.09115 -0.01227 C 0.08623 -0.02431 0.08797 -0.01736 0.08999 -0.04213 C 0.09014 -0.04422 0.09043 -0.0463 0.09115 -0.04792 C 0.09216 -0.05 0.09375 -0.0507 0.09491 -0.05209 C 0.09824 -0.05139 0.10186 -0.05209 0.10489 -0.05 C 0.10909 -0.04723 0.11126 -0.03704 0.11357 -0.03218 C 0.12023 -0.01806 0.11546 -0.03241 0.11864 -0.02223 L 0.09375 -0.11968 C 0.09708 -0.1169 0.10026 -0.11389 0.10359 -0.11158 C 0.10605 -0.10996 0.10967 -0.11111 0.11112 -0.10764 C 0.113 -0.10324 0.11126 -0.09676 0.11242 -0.09167 C 0.113 -0.08912 0.11488 -0.08774 0.11603 -0.08588 C 0.1182 -0.08658 0.12066 -0.08588 0.12226 -0.08774 C 0.12486 -0.09098 0.12631 -0.09885 0.12732 -0.10371 C 0.12804 -0.09908 0.12833 -0.09144 0.13224 -0.08982 C 0.13426 -0.08889 0.13643 -0.09121 0.13846 -0.09167 C 0.13976 -0.09375 0.14048 -0.09676 0.14222 -0.09769 C 0.14352 -0.09838 0.14497 -0.09422 0.14598 -0.09584 C 0.14786 -0.09861 0.14844 -0.10764 0.14844 -0.10741 C 0.14873 -0.09584 0.15018 -0.03866 0.1509 -0.02408 C 0.15105 -0.02269 0.15293 -0.0007 0.15336 0.00162 C 0.15394 0.00509 0.15582 0.01527 0.15582 0.01157 C 0.15582 0.00625 0.15336 -0.00417 0.15336 -0.00394 L 0.13224 -0.07593 C 0.13513 -0.07246 0.13933 -0.07084 0.14092 -0.06598 C 0.14222 -0.06227 0.14208 -0.05556 0.13976 -0.05394 C 0.136 -0.05116 0.13137 -0.05533 0.12732 -0.05602 C 0.12139 -0.07014 0.12877 -0.05255 0.1211 -0.06991 C 0.12023 -0.07176 0.11922 -0.07385 0.11864 -0.07593 C 0.11763 -0.07917 0.11719 -0.08264 0.11603 -0.08588 C 0.11444 -0.09074 0.10981 -0.09931 0.10866 -0.10579 C 0.10822 -0.10764 0.10866 -0.10973 0.10866 -0.11158 L 0.15842 -0.11366 C 0.1739 -0.11111 0.16942 -0.11829 0.17202 -0.10162 C 0.17231 -0.09977 0.17289 -0.09769 0.17333 -0.09584 C 0.17289 -0.09236 0.1726 -0.08912 0.17202 -0.08588 C 0.17173 -0.0838 0.17173 -0.08125 0.17087 -0.07986 C 0.16985 -0.07848 0.16826 -0.07848 0.1671 -0.07778 C 0.16826 -0.07593 0.16942 -0.07338 0.17087 -0.07199 C 0.17188 -0.07084 0.17333 -0.07084 0.17448 -0.06991 C 0.17593 -0.06875 0.17709 -0.06736 0.17824 -0.06598 C 0.17868 -0.06389 0.17853 -0.06135 0.17955 -0.05996 C 0.18042 -0.05857 0.18287 -0.05602 0.18331 -0.05787 C 0.18418 -0.0625 0.18186 -0.07246 0.1807 -0.07778 C 0.18201 -0.11482 0.17434 -0.11922 0.18823 -0.11366 C 0.18953 -0.1132 0.19069 -0.11227 0.19199 -0.11158 C 0.19286 -0.10996 0.19734 -0.1007 0.19821 -0.09769 C 0.19879 -0.09584 0.19908 -0.09375 0.19937 -0.09167 C 0.19864 -0.08704 0.19835 -0.08125 0.19575 -0.07778 C 0.19156 -0.07269 0.19199 -0.07477 0.19199 -0.07778 L 0.16956 -0.10162 C 0.17376 -0.10301 0.17781 -0.10463 0.18201 -0.10579 C 0.18649 -0.10672 0.19112 -0.10695 0.19575 -0.10764 C 0.19864 -0.10811 0.20154 -0.10903 0.20443 -0.10973 C 0.21326 -0.11436 0.21326 -0.11713 0.20935 -0.10764 C 0.2079 -0.09861 0.20747 -0.09676 0.20689 -0.08588 C 0.20631 -0.07524 0.20559 -0.05394 0.20559 -0.05371 L 0.23308 -0.10162 C 0.23669 -0.10232 0.24046 -0.10486 0.24422 -0.10371 C 0.24566 -0.10324 0.24595 -0.09977 0.24668 -0.09769 C 0.25217 -0.08241 0.24581 -0.09699 0.2529 -0.08195 C 0.25348 -0.07894 0.25536 -0.07037 0.25536 -0.06783 C 0.25536 -0.06459 0.25463 -0.06135 0.2542 -0.05787 C 0.25131 -0.05857 0.24812 -0.05811 0.24552 -0.05996 C 0.24378 -0.06111 0.24292 -0.06366 0.24176 -0.06598 C 0.23901 -0.07107 0.2393 -0.07199 0.238 -0.07778 C 0.23843 -0.07986 0.238 -0.08334 0.2393 -0.0838 C 0.24103 -0.08449 0.24971 -0.08241 0.2529 -0.07986 C 0.2542 -0.07871 0.25536 -0.07709 0.25666 -0.07593 C 0.26057 -0.06644 0.25868 -0.07223 0.26158 -0.05787 L 0.26288 -0.05209 C 0.26288 -0.05186 0.26187 -0.05579 0.26158 -0.05787 C 0.26013 -0.07292 0.26143 -0.06621 0.25782 -0.07778 C 0.25767 -0.08102 0.25666 -0.09514 0.25536 -0.09977 C 0.25275 -0.10996 0.2529 -0.10232 0.2529 -0.10764 L 0.23554 -0.10973 C 0.24552 -0.11042 0.25536 -0.11065 0.26534 -0.11158 C 0.26794 -0.11204 0.27851 -0.11482 0.28154 -0.11574 C 0.28111 -0.11366 0.28096 -0.11158 0.28024 -0.10973 C 0.27879 -0.10556 0.27691 -0.10162 0.27532 -0.09769 C 0.27445 -0.09584 0.2733 -0.09399 0.27286 -0.09167 L 0.27156 -0.08588 C 0.27257 -0.06806 0.2691 -0.06598 0.27648 -0.05996 C 0.27778 -0.05903 0.27908 -0.05857 0.28024 -0.05787 C 0.28227 -0.05579 0.28661 -0.04861 0.28892 -0.05787 C 0.2895 -0.06019 0.28719 -0.06181 0.28646 -0.06389 C 0.28632 -0.06459 0.28646 -0.06528 0.28646 -0.06598 L 0.28024 -0.1176 L 0.29268 -0.11158 C 0.29399 -0.11111 0.29514 -0.10996 0.29645 -0.10973 C 0.30093 -0.10857 0.30556 -0.10834 0.31019 -0.10764 C 0.31091 -0.10116 0.31207 -0.09445 0.31265 -0.08774 C 0.31308 -0.08311 0.31323 -0.07848 0.31381 -0.07385 C 0.3141 -0.07176 0.31467 -0.06991 0.31511 -0.06783 C 0.31554 -0.06528 0.31583 -0.0625 0.31641 -0.05996 C 0.3167 -0.05787 0.31858 -0.05255 0.31757 -0.05394 C 0.31554 -0.05741 0.31424 -0.06204 0.31265 -0.06598 C 0.31178 -0.06783 0.31062 -0.06968 0.31019 -0.07199 C 0.30932 -0.07524 0.30903 -0.07917 0.30759 -0.08195 C 0.30643 -0.08403 0.30426 -0.08426 0.30267 -0.08588 C 0.30136 -0.08704 0.30021 -0.08843 0.2989 -0.08982 C 0.29688 -0.08912 0.29399 -0.09051 0.29268 -0.08774 C 0.28965 -0.08125 0.29529 -0.08195 0.29645 -0.08195 L 0.31887 -0.12153 C 0.33059 -0.09653 0.32509 -0.11621 0.32509 -0.09167 C 0.32509 -0.08843 0.32495 -0.09908 0.32625 -0.10162 C 0.32741 -0.10371 0.32958 -0.10324 0.33131 -0.10371 C 0.33421 -0.10463 0.3371 -0.1051 0.33999 -0.10579 C 0.34129 -0.1051 0.34274 -0.1051 0.34375 -0.10371 C 0.3465 -0.10024 0.35113 -0.09167 0.35113 -0.09144 C 0.34998 -0.09051 0.34853 -0.08936 0.34752 -0.08774 C 0.33782 -0.075 0.34925 -0.08774 0.33999 -0.07778 C 0.34245 -0.07662 0.3452 -0.07616 0.34752 -0.07385 C 0.35229 -0.06875 0.34983 -0.07061 0.35489 -0.06783 C 0.35533 -0.06598 0.35518 -0.06343 0.3562 -0.06204 C 0.35706 -0.06042 0.3588 -0.06111 0.35981 -0.05996 C 0.3614 -0.05834 0.36242 -0.05602 0.36357 -0.05394 C 0.36314 -0.05602 0.36256 -0.05787 0.36242 -0.05996 C 0.36083 -0.07338 0.36097 -0.08403 0.35981 -0.09769 C 0.35967 -0.10047 0.35895 -0.10301 0.35866 -0.10579 C 0.35808 -0.10973 0.35735 -0.1176 0.35735 -0.11736 L 0.33247 -0.11158 C 0.34578 -0.11274 0.35374 -0.11111 0.36488 -0.11574 C 0.36618 -0.11621 0.36734 -0.1169 0.36864 -0.1176 C 0.3698 -0.11574 0.37197 -0.11436 0.37226 -0.11158 C 0.37414 -0.09792 0.37269 -0.08357 0.37486 -0.06991 C 0.37529 -0.06736 0.37573 -0.06459 0.37602 -0.06204 C 0.37732 -0.05232 0.37732 -0.0551 0.37732 -0.05 L 0.37226 -0.11574 C 0.37602 -0.11505 0.37978 -0.11412 0.38354 -0.11366 C 0.39352 -0.11274 0.40351 -0.1132 0.41334 -0.11158 C 0.41465 -0.11158 0.41088 -0.11042 0.40958 -0.10973 C 0.40799 -0.10857 0.4064 -0.10672 0.40466 -0.10579 C 0.39974 -0.10278 0.38976 -0.09769 0.38976 -0.09746 C 0.38803 -0.09584 0.38658 -0.09329 0.3847 -0.09167 C 0.38325 -0.09051 0.38123 -0.09121 0.37978 -0.08982 C 0.37819 -0.08843 0.37732 -0.08588 0.37602 -0.0838 C 0.37819 -0.08195 0.38021 -0.07986 0.38224 -0.07778 C 0.38354 -0.07662 0.3847 -0.075 0.386 -0.07385 C 0.39859 -0.06389 0.39859 -0.06459 0.41088 -0.05787 L 0.41465 -0.05394 C 0.41378 -0.06204 0.41291 -0.06991 0.41219 -0.07778 L 0.40958 -0.10579 C 0.42984 -0.11111 0.41465 -0.10764 0.45573 -0.10764 L 0.45573 -0.11158 " pathEditMode="relative" rAng="0" ptsTypes="AAAAAAAAAAAAAAAAAAAAAAAAAAAAAAAAAAAAAAAAAAAAAAAAAAAAAAAAAAAAAAAAAAAAAAAAAAAAAAAAAAAAAAAAAAAAAAAAAAAAAAAAAAAAAAAAAAAAAAAAAAAAAAAAAAAAAAAAAAAAAAAAAAAAAAAAAAAAAAAAAAAAAAAAA">
                                      <p:cBhvr>
                                        <p:cTn id="21" dur="3500" fill="hold"/>
                                        <p:tgtEl>
                                          <p:spTgt spid="11"/>
                                        </p:tgtEl>
                                        <p:attrNameLst>
                                          <p:attrName>ppt_x</p:attrName>
                                          <p:attrName>ppt_y</p:attrName>
                                        </p:attrNameLst>
                                      </p:cBhvr>
                                      <p:rCtr x="20081" y="4306"/>
                                    </p:animMotion>
                                  </p:childTnLst>
                                </p:cTn>
                              </p:par>
                              <p:par>
                                <p:cTn id="22" presetID="1" presetClass="entr" presetSubtype="0" fill="hold" grpId="0" nodeType="withEffect">
                                  <p:stCondLst>
                                    <p:cond delay="0"/>
                                  </p:stCondLst>
                                  <p:iterate type="lt">
                                    <p:tmAbs val="500"/>
                                  </p:iterate>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1"/>
                                        </p:tgtEl>
                                        <p:attrNameLst>
                                          <p:attrName>ppt_x</p:attrName>
                                        </p:attrNameLst>
                                      </p:cBhvr>
                                      <p:tavLst>
                                        <p:tav tm="0">
                                          <p:val>
                                            <p:strVal val="ppt_x"/>
                                          </p:val>
                                        </p:tav>
                                        <p:tav tm="100000">
                                          <p:val>
                                            <p:strVal val="ppt_x"/>
                                          </p:val>
                                        </p:tav>
                                      </p:tavLst>
                                    </p:anim>
                                    <p:anim calcmode="lin" valueType="num">
                                      <p:cBhvr additive="base">
                                        <p:cTn id="28" dur="500"/>
                                        <p:tgtEl>
                                          <p:spTgt spid="11"/>
                                        </p:tgtEl>
                                        <p:attrNameLst>
                                          <p:attrName>ppt_y</p:attrName>
                                        </p:attrNameLst>
                                      </p:cBhvr>
                                      <p:tavLst>
                                        <p:tav tm="0">
                                          <p:val>
                                            <p:strVal val="ppt_y"/>
                                          </p:val>
                                        </p:tav>
                                        <p:tav tm="100000">
                                          <p:val>
                                            <p:strVal val="1+ppt_h/2"/>
                                          </p:val>
                                        </p:tav>
                                      </p:tavLst>
                                    </p:anim>
                                    <p:set>
                                      <p:cBhvr>
                                        <p:cTn id="2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8965" y="1183987"/>
            <a:ext cx="2120862" cy="79775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4608" dirty="0">
                <a:latin typeface="NikoshBAN" panose="02000000000000000000" pitchFamily="2" charset="0"/>
                <a:cs typeface="NikoshBAN" panose="02000000000000000000" pitchFamily="2" charset="0"/>
              </a:rPr>
              <a:t>শিখনফল</a:t>
            </a:r>
            <a:endParaRPr lang="en-US" sz="4608" dirty="0">
              <a:latin typeface="NikoshBAN" panose="02000000000000000000" pitchFamily="2" charset="0"/>
              <a:cs typeface="NikoshBAN" panose="02000000000000000000" pitchFamily="2" charset="0"/>
            </a:endParaRPr>
          </a:p>
        </p:txBody>
      </p:sp>
      <p:sp>
        <p:nvSpPr>
          <p:cNvPr id="3" name="Rectangle 2"/>
          <p:cNvSpPr/>
          <p:nvPr/>
        </p:nvSpPr>
        <p:spPr>
          <a:xfrm>
            <a:off x="860901" y="2568597"/>
            <a:ext cx="9716114" cy="2554545"/>
          </a:xfrm>
          <a:prstGeom prst="rect">
            <a:avLst/>
          </a:prstGeom>
        </p:spPr>
        <p:txBody>
          <a:bodyPr wrap="square">
            <a:spAutoFit/>
          </a:bodyPr>
          <a:lstStyle/>
          <a:p>
            <a:pPr algn="just"/>
            <a:r>
              <a:rPr lang="bn-BD" sz="3200" u="sng" dirty="0">
                <a:latin typeface="NikoshBAN" panose="02000000000000000000" pitchFamily="2" charset="0"/>
                <a:cs typeface="NikoshBAN" panose="02000000000000000000" pitchFamily="2" charset="0"/>
              </a:rPr>
              <a:t>এ পাঠ</a:t>
            </a:r>
            <a:r>
              <a:rPr lang="en-US" sz="3200" u="sng" dirty="0">
                <a:latin typeface="NikoshBAN" panose="02000000000000000000" pitchFamily="2" charset="0"/>
                <a:cs typeface="NikoshBAN" panose="02000000000000000000" pitchFamily="2" charset="0"/>
              </a:rPr>
              <a:t> </a:t>
            </a:r>
            <a:r>
              <a:rPr lang="en-US" sz="3200" u="sng" dirty="0" err="1">
                <a:latin typeface="NikoshBAN" panose="02000000000000000000" pitchFamily="2" charset="0"/>
                <a:cs typeface="NikoshBAN" panose="02000000000000000000" pitchFamily="2" charset="0"/>
              </a:rPr>
              <a:t>শেষে</a:t>
            </a:r>
            <a:r>
              <a:rPr lang="bn-BD" sz="3200" u="sng" dirty="0">
                <a:latin typeface="NikoshBAN" panose="02000000000000000000" pitchFamily="2" charset="0"/>
                <a:cs typeface="NikoshBAN" panose="02000000000000000000" pitchFamily="2" charset="0"/>
              </a:rPr>
              <a:t> শিক্ষার্থীরা</a:t>
            </a:r>
            <a:r>
              <a:rPr lang="en-US" sz="3200" u="sng" dirty="0">
                <a:latin typeface="NikoshBAN" panose="02000000000000000000" pitchFamily="2" charset="0"/>
                <a:cs typeface="NikoshBAN" panose="02000000000000000000" pitchFamily="2" charset="0"/>
              </a:rPr>
              <a:t>-</a:t>
            </a:r>
          </a:p>
          <a:p>
            <a:pPr marL="329184" indent="-329184" algn="just">
              <a:buFont typeface="+mj-lt"/>
              <a:buAutoNum type="arabicPeriod"/>
            </a:pP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লেখক</a:t>
            </a:r>
            <a:r>
              <a:rPr lang="en-US" sz="3200" dirty="0" smtClean="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পরিচিতি</a:t>
            </a:r>
            <a:r>
              <a:rPr lang="en-US" sz="3200" dirty="0">
                <a:latin typeface="NikoshBAN" panose="02000000000000000000" pitchFamily="2" charset="0"/>
                <a:cs typeface="NikoshBAN" panose="02000000000000000000" pitchFamily="2" charset="0"/>
              </a:rPr>
              <a:t> </a:t>
            </a:r>
            <a:r>
              <a:rPr lang="bn-BD" sz="3200" dirty="0">
                <a:solidFill>
                  <a:srgbClr val="7030A0"/>
                </a:solidFill>
                <a:latin typeface="NikoshBAN" panose="02000000000000000000" pitchFamily="2" charset="0"/>
                <a:cs typeface="NikoshBAN" panose="02000000000000000000" pitchFamily="2" charset="0"/>
              </a:rPr>
              <a:t>উল্লেখ</a:t>
            </a:r>
            <a:r>
              <a:rPr lang="bn-BD" sz="3200" dirty="0">
                <a:latin typeface="NikoshBAN" panose="02000000000000000000" pitchFamily="2" charset="0"/>
                <a:cs typeface="NikoshBAN" panose="02000000000000000000" pitchFamily="2" charset="0"/>
              </a:rPr>
              <a:t> করতে পারবে</a:t>
            </a:r>
            <a:r>
              <a:rPr lang="en-US" sz="3200" dirty="0">
                <a:latin typeface="NikoshBAN" panose="02000000000000000000" pitchFamily="2" charset="0"/>
                <a:cs typeface="NikoshBAN" panose="02000000000000000000" pitchFamily="2" charset="0"/>
              </a:rPr>
              <a:t>;</a:t>
            </a:r>
          </a:p>
          <a:p>
            <a:pPr marL="329184" indent="-329184" algn="just">
              <a:buFont typeface="+mj-lt"/>
              <a:buAutoNum type="arabicPeriod"/>
            </a:pPr>
            <a:r>
              <a:rPr lang="bn-BD" sz="3200" dirty="0">
                <a:latin typeface="NikoshBAN" panose="02000000000000000000" pitchFamily="2" charset="0"/>
                <a:cs typeface="NikoshBAN" panose="02000000000000000000" pitchFamily="2" charset="0"/>
              </a:rPr>
              <a:t>নতুন শব্দ</a:t>
            </a:r>
            <a:r>
              <a:rPr lang="en-US" sz="3200" dirty="0" err="1">
                <a:latin typeface="NikoshBAN" panose="02000000000000000000" pitchFamily="2" charset="0"/>
                <a:cs typeface="NikoshBAN" panose="02000000000000000000" pitchFamily="2" charset="0"/>
              </a:rPr>
              <a:t>গুলোর</a:t>
            </a:r>
            <a:r>
              <a:rPr lang="en-US" sz="3200" dirty="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অর্থ জেনে </a:t>
            </a:r>
            <a:r>
              <a:rPr lang="bn-BD" sz="3200" dirty="0">
                <a:solidFill>
                  <a:srgbClr val="7030A0"/>
                </a:solidFill>
                <a:latin typeface="NikoshBAN" panose="02000000000000000000" pitchFamily="2" charset="0"/>
                <a:cs typeface="NikoshBAN" panose="02000000000000000000" pitchFamily="2" charset="0"/>
              </a:rPr>
              <a:t>বাক্যে প্রয়োগ করতে </a:t>
            </a:r>
            <a:r>
              <a:rPr lang="bn-BD" sz="3200" dirty="0">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 </a:t>
            </a:r>
          </a:p>
          <a:p>
            <a:pPr marL="329184" indent="-329184" algn="just">
              <a:buFont typeface="+mj-lt"/>
              <a:buAutoNum type="arabicPeriod"/>
            </a:pPr>
            <a:r>
              <a:rPr lang="bn-BD" sz="3200" dirty="0" smtClean="0">
                <a:latin typeface="NikoshBAN" panose="02000000000000000000" pitchFamily="2" charset="0"/>
                <a:cs typeface="NikoshBAN" panose="02000000000000000000" pitchFamily="2" charset="0"/>
              </a:rPr>
              <a:t>‘</a:t>
            </a:r>
            <a:r>
              <a:rPr lang="en-US" sz="3200" dirty="0" err="1" smtClean="0">
                <a:latin typeface="NikoshBAN" panose="02000000000000000000" pitchFamily="2" charset="0"/>
                <a:cs typeface="NikoshBAN" panose="02000000000000000000" pitchFamily="2" charset="0"/>
              </a:rPr>
              <a:t>শিল্পকলার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দিক</a:t>
            </a:r>
            <a:r>
              <a:rPr lang="bn-BD" sz="3200" dirty="0" smtClean="0">
                <a:latin typeface="NikoshBAN" panose="02000000000000000000" pitchFamily="2" charset="0"/>
                <a:cs typeface="NikoshBAN" panose="02000000000000000000" pitchFamily="2" charset="0"/>
              </a:rPr>
              <a:t>’গল্পটি</a:t>
            </a:r>
            <a:r>
              <a:rPr lang="en-US" sz="3200" dirty="0" smtClean="0">
                <a:latin typeface="NikoshBAN" panose="02000000000000000000" pitchFamily="2" charset="0"/>
                <a:cs typeface="NikoshBAN" panose="02000000000000000000" pitchFamily="2" charset="0"/>
              </a:rPr>
              <a:t>(১ম </a:t>
            </a:r>
            <a:r>
              <a:rPr lang="en-US" sz="3200" dirty="0" err="1">
                <a:latin typeface="NikoshBAN" panose="02000000000000000000" pitchFamily="2" charset="0"/>
                <a:cs typeface="NikoshBAN" panose="02000000000000000000" pitchFamily="2" charset="0"/>
              </a:rPr>
              <a:t>অংশ</a:t>
            </a:r>
            <a:r>
              <a:rPr lang="en-US" sz="3200" dirty="0">
                <a:latin typeface="NikoshBAN" panose="02000000000000000000" pitchFamily="2" charset="0"/>
                <a:cs typeface="NikoshBAN" panose="02000000000000000000" pitchFamily="2" charset="0"/>
              </a:rPr>
              <a:t>)</a:t>
            </a:r>
            <a:r>
              <a:rPr lang="bn-BD" sz="3200" dirty="0">
                <a:solidFill>
                  <a:srgbClr val="7030A0"/>
                </a:solidFill>
                <a:latin typeface="NikoshBAN" panose="02000000000000000000" pitchFamily="2" charset="0"/>
                <a:cs typeface="NikoshBAN" panose="02000000000000000000" pitchFamily="2" charset="0"/>
              </a:rPr>
              <a:t>শুদ্ধ উচ্চারণে পড়তে </a:t>
            </a:r>
            <a:r>
              <a:rPr lang="bn-BD" sz="3200" dirty="0">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 </a:t>
            </a:r>
          </a:p>
          <a:p>
            <a:pPr marL="329184" indent="-329184" algn="just">
              <a:buFont typeface="+mj-lt"/>
              <a:buAutoNum type="arabicPeriod"/>
            </a:pPr>
            <a:r>
              <a:rPr lang="en-US" sz="3200" dirty="0" smtClean="0">
                <a:latin typeface="NikoshBAN" panose="02000000000000000000" pitchFamily="2" charset="0"/>
                <a:cs typeface="NikoshBAN" panose="02000000000000000000" pitchFamily="2" charset="0"/>
              </a:rPr>
              <a:t>নানান </a:t>
            </a:r>
            <a:r>
              <a:rPr lang="en-US" sz="3200" dirty="0" err="1" smtClean="0">
                <a:latin typeface="NikoshBAN" panose="02000000000000000000" pitchFamily="2" charset="0"/>
                <a:cs typeface="NikoshBAN" panose="02000000000000000000" pitchFamily="2" charset="0"/>
              </a:rPr>
              <a:t>আঙ্গিকের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শিল্পকলার</a:t>
            </a:r>
            <a:r>
              <a:rPr lang="en-US" sz="3200" dirty="0" smtClean="0">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ব্যাখ্যা</a:t>
            </a:r>
            <a:r>
              <a:rPr lang="bn-BD" sz="3200" dirty="0" smtClean="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করতে পারবে</a:t>
            </a:r>
            <a:r>
              <a:rPr lang="en-US" sz="32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004843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96285218"/>
              </p:ext>
            </p:extLst>
          </p:nvPr>
        </p:nvGraphicFramePr>
        <p:xfrm>
          <a:off x="3057098" y="1495567"/>
          <a:ext cx="7547211"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4354" y="1647718"/>
            <a:ext cx="2458661" cy="3125835"/>
          </a:xfrm>
          <a:prstGeom prst="roundRect">
            <a:avLst>
              <a:gd name="adj" fmla="val 4167"/>
            </a:avLst>
          </a:prstGeom>
          <a:solidFill>
            <a:srgbClr val="FFFFFF"/>
          </a:solidFill>
          <a:ln w="76200"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extBox 3"/>
          <p:cNvSpPr txBox="1"/>
          <p:nvPr/>
        </p:nvSpPr>
        <p:spPr>
          <a:xfrm>
            <a:off x="3660443" y="454924"/>
            <a:ext cx="2781300" cy="707886"/>
          </a:xfrm>
          <a:prstGeom prst="rect">
            <a:avLst/>
          </a:prstGeom>
          <a:noFill/>
          <a:ln>
            <a:solidFill>
              <a:schemeClr val="tx1"/>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লেখক পরিচিতি</a:t>
            </a:r>
            <a:endParaRPr lang="en-US" sz="40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5" name="Rectangle 4"/>
          <p:cNvSpPr/>
          <p:nvPr/>
        </p:nvSpPr>
        <p:spPr>
          <a:xfrm>
            <a:off x="532567" y="4773553"/>
            <a:ext cx="2302233" cy="584775"/>
          </a:xfrm>
          <a:prstGeom prst="rect">
            <a:avLst/>
          </a:prstGeom>
        </p:spPr>
        <p:txBody>
          <a:bodyPr wrap="none">
            <a:spAutoFit/>
          </a:bodyPr>
          <a:lstStyle/>
          <a:p>
            <a:r>
              <a:rPr lang="en-US" sz="3200" b="1"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মুস্তাফা </a:t>
            </a:r>
            <a:r>
              <a:rPr lang="en-US" sz="3200" b="1" dirty="0" err="1" smtClean="0">
                <a:solidFill>
                  <a:srgbClr val="0070C0"/>
                </a:solidFill>
                <a:effectLst>
                  <a:outerShdw blurRad="38100" dist="38100" dir="2700000" algn="tl">
                    <a:srgbClr val="000000">
                      <a:alpha val="43137"/>
                    </a:srgbClr>
                  </a:outerShdw>
                </a:effectLst>
                <a:latin typeface="NikoshBAN" pitchFamily="2" charset="0"/>
                <a:cs typeface="NikoshBAN" pitchFamily="2" charset="0"/>
              </a:rPr>
              <a:t>মনোয়ার</a:t>
            </a:r>
            <a:r>
              <a:rPr lang="en-US" sz="3200" b="1"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 </a:t>
            </a:r>
            <a:endParaRPr lang="en-US" sz="32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749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graphicEl>
                                              <a:dgm id="{34E5BE1B-E943-4407-8F9C-1E1484CC4C8C}"/>
                                            </p:graphicEl>
                                          </p:spTgt>
                                        </p:tgtEl>
                                        <p:attrNameLst>
                                          <p:attrName>style.visibility</p:attrName>
                                        </p:attrNameLst>
                                      </p:cBhvr>
                                      <p:to>
                                        <p:strVal val="visible"/>
                                      </p:to>
                                    </p:set>
                                    <p:animEffect transition="in" filter="wipe(left)">
                                      <p:cBhvr>
                                        <p:cTn id="18" dur="500"/>
                                        <p:tgtEl>
                                          <p:spTgt spid="2">
                                            <p:graphicEl>
                                              <a:dgm id="{34E5BE1B-E943-4407-8F9C-1E1484CC4C8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graphicEl>
                                              <a:dgm id="{2DB1895E-3CAC-4072-903E-B0D009843E1E}"/>
                                            </p:graphicEl>
                                          </p:spTgt>
                                        </p:tgtEl>
                                        <p:attrNameLst>
                                          <p:attrName>style.visibility</p:attrName>
                                        </p:attrNameLst>
                                      </p:cBhvr>
                                      <p:to>
                                        <p:strVal val="visible"/>
                                      </p:to>
                                    </p:set>
                                    <p:animEffect transition="in" filter="wipe(left)">
                                      <p:cBhvr>
                                        <p:cTn id="23" dur="500"/>
                                        <p:tgtEl>
                                          <p:spTgt spid="2">
                                            <p:graphicEl>
                                              <a:dgm id="{2DB1895E-3CAC-4072-903E-B0D009843E1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graphicEl>
                                              <a:dgm id="{FC4CA6FC-E061-46A4-95F2-A61B9C77DA09}"/>
                                            </p:graphicEl>
                                          </p:spTgt>
                                        </p:tgtEl>
                                        <p:attrNameLst>
                                          <p:attrName>style.visibility</p:attrName>
                                        </p:attrNameLst>
                                      </p:cBhvr>
                                      <p:to>
                                        <p:strVal val="visible"/>
                                      </p:to>
                                    </p:set>
                                    <p:animEffect transition="in" filter="wipe(left)">
                                      <p:cBhvr>
                                        <p:cTn id="28" dur="500"/>
                                        <p:tgtEl>
                                          <p:spTgt spid="2">
                                            <p:graphicEl>
                                              <a:dgm id="{FC4CA6FC-E061-46A4-95F2-A61B9C77DA09}"/>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
                                            <p:graphicEl>
                                              <a:dgm id="{C0DE51EE-BFE3-40B3-91C5-A0D6A67FEF0E}"/>
                                            </p:graphicEl>
                                          </p:spTgt>
                                        </p:tgtEl>
                                        <p:attrNameLst>
                                          <p:attrName>style.visibility</p:attrName>
                                        </p:attrNameLst>
                                      </p:cBhvr>
                                      <p:to>
                                        <p:strVal val="visible"/>
                                      </p:to>
                                    </p:set>
                                    <p:animEffect transition="in" filter="wipe(left)">
                                      <p:cBhvr>
                                        <p:cTn id="33" dur="500"/>
                                        <p:tgtEl>
                                          <p:spTgt spid="2">
                                            <p:graphicEl>
                                              <a:dgm id="{C0DE51EE-BFE3-40B3-91C5-A0D6A67FEF0E}"/>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AA102070-C308-455B-8655-27B42EA80AE0}"/>
                                            </p:graphicEl>
                                          </p:spTgt>
                                        </p:tgtEl>
                                        <p:attrNameLst>
                                          <p:attrName>style.visibility</p:attrName>
                                        </p:attrNameLst>
                                      </p:cBhvr>
                                      <p:to>
                                        <p:strVal val="visible"/>
                                      </p:to>
                                    </p:set>
                                    <p:animEffect transition="in" filter="wipe(left)">
                                      <p:cBhvr>
                                        <p:cTn id="38" dur="500"/>
                                        <p:tgtEl>
                                          <p:spTgt spid="2">
                                            <p:graphicEl>
                                              <a:dgm id="{AA102070-C308-455B-8655-27B42EA80AE0}"/>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
                                            <p:graphicEl>
                                              <a:dgm id="{B9F43726-BEE4-444D-898F-FB1A78C31E9A}"/>
                                            </p:graphicEl>
                                          </p:spTgt>
                                        </p:tgtEl>
                                        <p:attrNameLst>
                                          <p:attrName>style.visibility</p:attrName>
                                        </p:attrNameLst>
                                      </p:cBhvr>
                                      <p:to>
                                        <p:strVal val="visible"/>
                                      </p:to>
                                    </p:set>
                                    <p:animEffect transition="in" filter="wipe(left)">
                                      <p:cBhvr>
                                        <p:cTn id="43" dur="500"/>
                                        <p:tgtEl>
                                          <p:spTgt spid="2">
                                            <p:graphicEl>
                                              <a:dgm id="{B9F43726-BEE4-444D-898F-FB1A78C31E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54631" y="4425264"/>
            <a:ext cx="7893449" cy="1532708"/>
          </a:xfrm>
          <a:prstGeom prst="roundRect">
            <a:avLst/>
          </a:prstGeom>
          <a:solidFill>
            <a:schemeClr val="accent1">
              <a:lumMod val="20000"/>
              <a:lumOff val="80000"/>
            </a:schemeClr>
          </a:solidFill>
          <a:ln w="38100">
            <a:solidFill>
              <a:srgbClr val="0070C0"/>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4022" dirty="0" err="1" smtClean="0">
                <a:latin typeface="NikoshBAN" pitchFamily="2" charset="0"/>
                <a:cs typeface="NikoshBAN" pitchFamily="2" charset="0"/>
              </a:rPr>
              <a:t>লেখক</a:t>
            </a:r>
            <a:r>
              <a:rPr lang="en-US" sz="4022" dirty="0" smtClean="0">
                <a:latin typeface="NikoshBAN" pitchFamily="2" charset="0"/>
                <a:cs typeface="NikoshBAN" pitchFamily="2" charset="0"/>
              </a:rPr>
              <a:t> ‘</a:t>
            </a:r>
            <a:r>
              <a:rPr lang="en-US" sz="4022" dirty="0" err="1" smtClean="0">
                <a:latin typeface="NikoshBAN" pitchFamily="2" charset="0"/>
                <a:cs typeface="NikoshBAN" pitchFamily="2" charset="0"/>
              </a:rPr>
              <a:t>মুস্তাফা</a:t>
            </a:r>
            <a:r>
              <a:rPr lang="en-US" sz="4022" dirty="0" smtClean="0">
                <a:latin typeface="NikoshBAN" pitchFamily="2" charset="0"/>
                <a:cs typeface="NikoshBAN" pitchFamily="2" charset="0"/>
              </a:rPr>
              <a:t> </a:t>
            </a:r>
            <a:r>
              <a:rPr lang="en-US" sz="4022" dirty="0" err="1" smtClean="0">
                <a:latin typeface="NikoshBAN" pitchFamily="2" charset="0"/>
                <a:cs typeface="NikoshBAN" pitchFamily="2" charset="0"/>
              </a:rPr>
              <a:t>মনোয়ারের</a:t>
            </a:r>
            <a:r>
              <a:rPr lang="en-US" sz="4022" dirty="0" smtClean="0">
                <a:latin typeface="NikoshBAN" pitchFamily="2" charset="0"/>
                <a:cs typeface="NikoshBAN" pitchFamily="2" charset="0"/>
              </a:rPr>
              <a:t> ’</a:t>
            </a:r>
            <a:r>
              <a:rPr lang="en-US" sz="4022" dirty="0" err="1" smtClean="0">
                <a:latin typeface="NikoshBAN" pitchFamily="2" charset="0"/>
                <a:cs typeface="NikoshBAN" pitchFamily="2" charset="0"/>
              </a:rPr>
              <a:t>সম্পর্কে</a:t>
            </a:r>
            <a:r>
              <a:rPr lang="en-US" sz="4022" dirty="0" smtClean="0">
                <a:latin typeface="NikoshBAN" pitchFamily="2" charset="0"/>
                <a:cs typeface="NikoshBAN" pitchFamily="2" charset="0"/>
              </a:rPr>
              <a:t> </a:t>
            </a:r>
            <a:r>
              <a:rPr lang="en-US" sz="4022" dirty="0">
                <a:latin typeface="NikoshBAN" pitchFamily="2" charset="0"/>
                <a:cs typeface="NikoshBAN" pitchFamily="2" charset="0"/>
              </a:rPr>
              <a:t>২টি </a:t>
            </a:r>
            <a:r>
              <a:rPr lang="en-US" sz="4022" dirty="0" err="1">
                <a:latin typeface="NikoshBAN" pitchFamily="2" charset="0"/>
                <a:cs typeface="NikoshBAN" pitchFamily="2" charset="0"/>
              </a:rPr>
              <a:t>বাক্য</a:t>
            </a:r>
            <a:r>
              <a:rPr lang="en-US" sz="4022" dirty="0">
                <a:latin typeface="NikoshBAN" pitchFamily="2" charset="0"/>
                <a:cs typeface="NikoshBAN" pitchFamily="2" charset="0"/>
              </a:rPr>
              <a:t> </a:t>
            </a:r>
            <a:r>
              <a:rPr lang="en-US" sz="4022" dirty="0" err="1">
                <a:latin typeface="NikoshBAN" pitchFamily="2" charset="0"/>
                <a:cs typeface="NikoshBAN" pitchFamily="2" charset="0"/>
              </a:rPr>
              <a:t>লিখ</a:t>
            </a:r>
            <a:r>
              <a:rPr lang="en-US" sz="4022" dirty="0">
                <a:latin typeface="NikoshBAN" pitchFamily="2" charset="0"/>
                <a:cs typeface="NikoshBAN" pitchFamily="2" charset="0"/>
              </a:rPr>
              <a:t>।</a:t>
            </a:r>
            <a:endParaRPr lang="bn-BD" sz="4022" dirty="0">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00423" y="1819658"/>
            <a:ext cx="3371959" cy="2243886"/>
          </a:xfrm>
          <a:prstGeom prst="roundRect">
            <a:avLst>
              <a:gd name="adj" fmla="val 16667"/>
            </a:avLst>
          </a:prstGeom>
          <a:ln w="190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4222074" y="530218"/>
            <a:ext cx="2450046" cy="620478"/>
          </a:xfrm>
          <a:prstGeom prst="rect">
            <a:avLst/>
          </a:prstGeom>
          <a:noFill/>
          <a:ln w="6350">
            <a:solidFill>
              <a:schemeClr val="tx1"/>
            </a:solidFill>
          </a:ln>
        </p:spPr>
        <p:txBody>
          <a:bodyPr wrap="square" rtlCol="0">
            <a:spAutoFit/>
          </a:bodyPr>
          <a:lstStyle/>
          <a:p>
            <a:pPr algn="ctr"/>
            <a:r>
              <a:rPr lang="en-US" sz="3456" dirty="0" err="1">
                <a:latin typeface="NikoshBAN" panose="02000000000000000000" pitchFamily="2" charset="0"/>
                <a:cs typeface="NikoshBAN" panose="02000000000000000000" pitchFamily="2" charset="0"/>
              </a:rPr>
              <a:t>একক</a:t>
            </a:r>
            <a:r>
              <a:rPr lang="en-US" sz="3456" dirty="0">
                <a:latin typeface="NikoshBAN" panose="02000000000000000000" pitchFamily="2" charset="0"/>
                <a:cs typeface="NikoshBAN" panose="02000000000000000000" pitchFamily="2" charset="0"/>
              </a:rPr>
              <a:t> </a:t>
            </a:r>
            <a:r>
              <a:rPr lang="en-US" sz="3456" dirty="0" err="1">
                <a:latin typeface="NikoshBAN" panose="02000000000000000000" pitchFamily="2" charset="0"/>
                <a:cs typeface="NikoshBAN" panose="02000000000000000000" pitchFamily="2" charset="0"/>
              </a:rPr>
              <a:t>কাজ</a:t>
            </a:r>
            <a:endParaRPr lang="en-US" sz="3456"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xmlns="" id="{16379C09-1DCD-4D4A-879C-3783455616F8}"/>
              </a:ext>
            </a:extLst>
          </p:cNvPr>
          <p:cNvSpPr txBox="1"/>
          <p:nvPr/>
        </p:nvSpPr>
        <p:spPr>
          <a:xfrm>
            <a:off x="7856432" y="1538966"/>
            <a:ext cx="2159726" cy="561384"/>
          </a:xfrm>
          <a:prstGeom prst="rect">
            <a:avLst/>
          </a:prstGeom>
          <a:noFill/>
        </p:spPr>
        <p:txBody>
          <a:bodyPr wrap="square" rtlCol="0">
            <a:spAutoFit/>
          </a:bodyPr>
          <a:lstStyle/>
          <a:p>
            <a:r>
              <a:rPr lang="en-US" sz="3072" dirty="0" err="1">
                <a:latin typeface="NikoshBAN" panose="02000000000000000000" pitchFamily="2" charset="0"/>
                <a:cs typeface="NikoshBAN" panose="02000000000000000000" pitchFamily="2" charset="0"/>
              </a:rPr>
              <a:t>সময়</a:t>
            </a:r>
            <a:r>
              <a:rPr lang="en-US" sz="3072" dirty="0">
                <a:latin typeface="NikoshBAN" panose="02000000000000000000" pitchFamily="2" charset="0"/>
                <a:cs typeface="NikoshBAN" panose="02000000000000000000" pitchFamily="2" charset="0"/>
              </a:rPr>
              <a:t>- ২ </a:t>
            </a:r>
            <a:r>
              <a:rPr lang="en-US" sz="3072" dirty="0" err="1">
                <a:latin typeface="NikoshBAN" panose="02000000000000000000" pitchFamily="2" charset="0"/>
                <a:cs typeface="NikoshBAN" panose="02000000000000000000" pitchFamily="2" charset="0"/>
              </a:rPr>
              <a:t>মিনিট</a:t>
            </a:r>
            <a:endParaRPr lang="en-US" sz="3072"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601872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Rectangle 1"/>
          <p:cNvSpPr>
            <a:spLocks noChangeArrowheads="1"/>
          </p:cNvSpPr>
          <p:nvPr/>
        </p:nvSpPr>
        <p:spPr bwMode="auto">
          <a:xfrm>
            <a:off x="1446658" y="5283763"/>
            <a:ext cx="2578881" cy="620478"/>
          </a:xfrm>
          <a:prstGeom prst="rect">
            <a:avLst/>
          </a:prstGeom>
          <a:noFill/>
          <a:ln w="19050">
            <a:solidFill>
              <a:schemeClr val="tx1"/>
            </a:solidFill>
            <a:miter lim="800000"/>
            <a:headEnd/>
            <a:tailEnd/>
          </a:ln>
        </p:spPr>
        <p:txBody>
          <a:bodyPr wrap="square">
            <a:spAutoFit/>
          </a:bodyPr>
          <a:lstStyle/>
          <a:p>
            <a:pPr algn="ctr"/>
            <a:r>
              <a:rPr lang="en-US" sz="3456" dirty="0" err="1" smtClean="0">
                <a:latin typeface="NikoshBAN" pitchFamily="2" charset="0"/>
                <a:cs typeface="NikoshBAN" pitchFamily="2" charset="0"/>
              </a:rPr>
              <a:t>পুরাকাল</a:t>
            </a:r>
            <a:r>
              <a:rPr lang="en-US" sz="3456" dirty="0" smtClean="0">
                <a:latin typeface="NikoshBAN" pitchFamily="2" charset="0"/>
                <a:cs typeface="NikoshBAN" pitchFamily="2" charset="0"/>
              </a:rPr>
              <a:t>  </a:t>
            </a:r>
            <a:endParaRPr lang="en-US" sz="3456" dirty="0">
              <a:latin typeface="NikoshBAN" pitchFamily="2" charset="0"/>
              <a:cs typeface="NikoshBAN" pitchFamily="2" charset="0"/>
            </a:endParaRPr>
          </a:p>
        </p:txBody>
      </p:sp>
      <p:sp>
        <p:nvSpPr>
          <p:cNvPr id="1048625" name="TextBox 7"/>
          <p:cNvSpPr txBox="1">
            <a:spLocks noChangeArrowheads="1"/>
          </p:cNvSpPr>
          <p:nvPr/>
        </p:nvSpPr>
        <p:spPr bwMode="auto">
          <a:xfrm>
            <a:off x="1446659" y="3768724"/>
            <a:ext cx="1901952" cy="620478"/>
          </a:xfrm>
          <a:prstGeom prst="rect">
            <a:avLst/>
          </a:prstGeom>
          <a:noFill/>
          <a:ln w="19050">
            <a:solidFill>
              <a:schemeClr val="tx1"/>
            </a:solidFill>
            <a:miter lim="800000"/>
            <a:headEnd/>
            <a:tailEnd/>
          </a:ln>
        </p:spPr>
        <p:txBody>
          <a:bodyPr>
            <a:spAutoFit/>
          </a:bodyPr>
          <a:lstStyle/>
          <a:p>
            <a:pPr algn="ctr"/>
            <a:r>
              <a:rPr lang="en-US" sz="3456" dirty="0" err="1" smtClean="0">
                <a:latin typeface="NikoshBAN" pitchFamily="2" charset="0"/>
                <a:cs typeface="NikoshBAN" pitchFamily="2" charset="0"/>
              </a:rPr>
              <a:t>শিল্পকলা</a:t>
            </a:r>
            <a:r>
              <a:rPr lang="en-US" sz="3456" dirty="0" smtClean="0">
                <a:latin typeface="NikoshBAN" pitchFamily="2" charset="0"/>
                <a:cs typeface="NikoshBAN" pitchFamily="2" charset="0"/>
              </a:rPr>
              <a:t>  </a:t>
            </a:r>
            <a:endParaRPr lang="en-US" sz="3456" dirty="0">
              <a:latin typeface="NikoshBAN" pitchFamily="2" charset="0"/>
              <a:cs typeface="NikoshBAN" pitchFamily="2" charset="0"/>
            </a:endParaRPr>
          </a:p>
        </p:txBody>
      </p:sp>
      <p:sp>
        <p:nvSpPr>
          <p:cNvPr id="1048626" name="TextBox 9"/>
          <p:cNvSpPr txBox="1">
            <a:spLocks noChangeArrowheads="1"/>
          </p:cNvSpPr>
          <p:nvPr/>
        </p:nvSpPr>
        <p:spPr bwMode="auto">
          <a:xfrm>
            <a:off x="1446659" y="1914540"/>
            <a:ext cx="2210941" cy="620478"/>
          </a:xfrm>
          <a:prstGeom prst="rect">
            <a:avLst/>
          </a:prstGeom>
          <a:noFill/>
          <a:ln w="19050">
            <a:solidFill>
              <a:schemeClr val="tx1"/>
            </a:solidFill>
            <a:miter lim="800000"/>
            <a:headEnd/>
            <a:tailEnd/>
          </a:ln>
        </p:spPr>
        <p:txBody>
          <a:bodyPr wrap="square">
            <a:spAutoFit/>
          </a:bodyPr>
          <a:lstStyle/>
          <a:p>
            <a:pPr algn="ctr"/>
            <a:r>
              <a:rPr lang="en-US" sz="3456" dirty="0" err="1" smtClean="0">
                <a:latin typeface="NikoshBAN" pitchFamily="2" charset="0"/>
                <a:cs typeface="NikoshBAN" pitchFamily="2" charset="0"/>
              </a:rPr>
              <a:t>ভূবন</a:t>
            </a:r>
            <a:r>
              <a:rPr lang="en-US" sz="3456" dirty="0" smtClean="0">
                <a:latin typeface="NikoshBAN" pitchFamily="2" charset="0"/>
                <a:cs typeface="NikoshBAN" pitchFamily="2" charset="0"/>
              </a:rPr>
              <a:t> </a:t>
            </a:r>
            <a:endParaRPr lang="en-US" sz="3456" dirty="0">
              <a:latin typeface="NikoshBAN" pitchFamily="2" charset="0"/>
              <a:cs typeface="NikoshBAN" pitchFamily="2" charset="0"/>
            </a:endParaRPr>
          </a:p>
        </p:txBody>
      </p:sp>
      <p:sp>
        <p:nvSpPr>
          <p:cNvPr id="1048627" name="TextBox 11"/>
          <p:cNvSpPr txBox="1">
            <a:spLocks noChangeArrowheads="1"/>
          </p:cNvSpPr>
          <p:nvPr/>
        </p:nvSpPr>
        <p:spPr bwMode="auto">
          <a:xfrm>
            <a:off x="6763832" y="1914540"/>
            <a:ext cx="2882611" cy="620478"/>
          </a:xfrm>
          <a:prstGeom prst="rect">
            <a:avLst/>
          </a:prstGeom>
          <a:noFill/>
          <a:ln w="19050">
            <a:solidFill>
              <a:schemeClr val="tx1"/>
            </a:solidFill>
            <a:miter lim="800000"/>
            <a:headEnd/>
            <a:tailEnd/>
          </a:ln>
        </p:spPr>
        <p:txBody>
          <a:bodyPr wrap="square">
            <a:spAutoFit/>
          </a:bodyPr>
          <a:lstStyle/>
          <a:p>
            <a:pPr algn="ctr"/>
            <a:r>
              <a:rPr lang="en-US" sz="3456" dirty="0" err="1" smtClean="0">
                <a:latin typeface="NikoshBAN" pitchFamily="2" charset="0"/>
                <a:cs typeface="NikoshBAN" pitchFamily="2" charset="0"/>
              </a:rPr>
              <a:t>পৃথিবী</a:t>
            </a:r>
            <a:endParaRPr lang="en-US" sz="3456" dirty="0">
              <a:latin typeface="NikoshBAN" pitchFamily="2" charset="0"/>
              <a:cs typeface="NikoshBAN" pitchFamily="2" charset="0"/>
            </a:endParaRPr>
          </a:p>
        </p:txBody>
      </p:sp>
      <p:pic>
        <p:nvPicPr>
          <p:cNvPr id="2097189" name="Picture 4"/>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4454464" y="3161989"/>
            <a:ext cx="1828800" cy="1554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48628" name="TextBox 5"/>
          <p:cNvSpPr txBox="1">
            <a:spLocks noChangeArrowheads="1"/>
          </p:cNvSpPr>
          <p:nvPr/>
        </p:nvSpPr>
        <p:spPr bwMode="auto">
          <a:xfrm>
            <a:off x="6763832" y="3537480"/>
            <a:ext cx="3364103" cy="1155957"/>
          </a:xfrm>
          <a:prstGeom prst="rect">
            <a:avLst/>
          </a:prstGeom>
          <a:noFill/>
          <a:ln w="19050">
            <a:solidFill>
              <a:schemeClr val="tx1"/>
            </a:solidFill>
            <a:miter lim="800000"/>
            <a:headEnd/>
            <a:tailEnd/>
          </a:ln>
        </p:spPr>
        <p:txBody>
          <a:bodyPr wrap="square">
            <a:spAutoFit/>
          </a:bodyPr>
          <a:lstStyle/>
          <a:p>
            <a:pPr algn="ctr"/>
            <a:r>
              <a:rPr lang="en-US" sz="3456" dirty="0" err="1" smtClean="0">
                <a:latin typeface="NikoshBAN" pitchFamily="2" charset="0"/>
                <a:cs typeface="NikoshBAN" pitchFamily="2" charset="0"/>
              </a:rPr>
              <a:t>চিত্র</a:t>
            </a:r>
            <a:r>
              <a:rPr lang="en-US" sz="3456" dirty="0" smtClean="0">
                <a:latin typeface="NikoshBAN" pitchFamily="2" charset="0"/>
                <a:cs typeface="NikoshBAN" pitchFamily="2" charset="0"/>
              </a:rPr>
              <a:t>, </a:t>
            </a:r>
            <a:r>
              <a:rPr lang="en-US" sz="3456" dirty="0" err="1" smtClean="0">
                <a:latin typeface="NikoshBAN" pitchFamily="2" charset="0"/>
                <a:cs typeface="NikoshBAN" pitchFamily="2" charset="0"/>
              </a:rPr>
              <a:t>ভাস্কর্য</a:t>
            </a:r>
            <a:r>
              <a:rPr lang="en-US" sz="3456" dirty="0" smtClean="0">
                <a:latin typeface="NikoshBAN" pitchFamily="2" charset="0"/>
                <a:cs typeface="NikoshBAN" pitchFamily="2" charset="0"/>
              </a:rPr>
              <a:t>, </a:t>
            </a:r>
            <a:r>
              <a:rPr lang="en-US" sz="3456" dirty="0" err="1" smtClean="0">
                <a:latin typeface="NikoshBAN" pitchFamily="2" charset="0"/>
                <a:cs typeface="NikoshBAN" pitchFamily="2" charset="0"/>
              </a:rPr>
              <a:t>নাচ</a:t>
            </a:r>
            <a:r>
              <a:rPr lang="en-US" sz="3456" dirty="0" smtClean="0">
                <a:latin typeface="NikoshBAN" pitchFamily="2" charset="0"/>
                <a:cs typeface="NikoshBAN" pitchFamily="2" charset="0"/>
              </a:rPr>
              <a:t>, </a:t>
            </a:r>
            <a:r>
              <a:rPr lang="en-US" sz="3456" dirty="0" err="1" smtClean="0">
                <a:latin typeface="NikoshBAN" pitchFamily="2" charset="0"/>
                <a:cs typeface="NikoshBAN" pitchFamily="2" charset="0"/>
              </a:rPr>
              <a:t>গান</a:t>
            </a:r>
            <a:r>
              <a:rPr lang="en-US" sz="3456" dirty="0" smtClean="0">
                <a:latin typeface="NikoshBAN" pitchFamily="2" charset="0"/>
                <a:cs typeface="NikoshBAN" pitchFamily="2" charset="0"/>
              </a:rPr>
              <a:t> </a:t>
            </a:r>
            <a:r>
              <a:rPr lang="en-US" sz="3456" dirty="0" err="1" smtClean="0">
                <a:latin typeface="NikoshBAN" pitchFamily="2" charset="0"/>
                <a:cs typeface="NikoshBAN" pitchFamily="2" charset="0"/>
              </a:rPr>
              <a:t>প্রভৃতি</a:t>
            </a:r>
            <a:r>
              <a:rPr lang="en-US" sz="3456" dirty="0" smtClean="0">
                <a:latin typeface="NikoshBAN" pitchFamily="2" charset="0"/>
                <a:cs typeface="NikoshBAN" pitchFamily="2" charset="0"/>
              </a:rPr>
              <a:t> </a:t>
            </a:r>
            <a:r>
              <a:rPr lang="en-US" sz="3456" dirty="0" err="1" smtClean="0">
                <a:latin typeface="NikoshBAN" pitchFamily="2" charset="0"/>
                <a:cs typeface="NikoshBAN" pitchFamily="2" charset="0"/>
              </a:rPr>
              <a:t>এর</a:t>
            </a:r>
            <a:r>
              <a:rPr lang="en-US" sz="3456" dirty="0" smtClean="0">
                <a:latin typeface="NikoshBAN" pitchFamily="2" charset="0"/>
                <a:cs typeface="NikoshBAN" pitchFamily="2" charset="0"/>
              </a:rPr>
              <a:t> </a:t>
            </a:r>
            <a:r>
              <a:rPr lang="en-US" sz="3456" dirty="0" err="1" smtClean="0">
                <a:latin typeface="NikoshBAN" pitchFamily="2" charset="0"/>
                <a:cs typeface="NikoshBAN" pitchFamily="2" charset="0"/>
              </a:rPr>
              <a:t>অন্তর্ভূক্ত</a:t>
            </a:r>
            <a:r>
              <a:rPr lang="en-US" sz="3456" dirty="0" smtClean="0">
                <a:latin typeface="NikoshBAN" pitchFamily="2" charset="0"/>
                <a:cs typeface="NikoshBAN" pitchFamily="2" charset="0"/>
              </a:rPr>
              <a:t> </a:t>
            </a:r>
            <a:endParaRPr lang="en-US" sz="3456" dirty="0">
              <a:latin typeface="NikoshBAN" pitchFamily="2" charset="0"/>
              <a:cs typeface="NikoshBAN" pitchFamily="2" charset="0"/>
            </a:endParaRPr>
          </a:p>
        </p:txBody>
      </p:sp>
      <p:pic>
        <p:nvPicPr>
          <p:cNvPr id="2097190" name="Picture 8"/>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4454464" y="4905530"/>
            <a:ext cx="1828800" cy="1554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48629" name="TextBox 12"/>
          <p:cNvSpPr txBox="1">
            <a:spLocks noChangeArrowheads="1"/>
          </p:cNvSpPr>
          <p:nvPr/>
        </p:nvSpPr>
        <p:spPr bwMode="auto">
          <a:xfrm>
            <a:off x="6763834" y="5309967"/>
            <a:ext cx="3036761" cy="620478"/>
          </a:xfrm>
          <a:prstGeom prst="rect">
            <a:avLst/>
          </a:prstGeom>
          <a:noFill/>
          <a:ln w="19050">
            <a:solidFill>
              <a:schemeClr val="tx1"/>
            </a:solidFill>
            <a:miter lim="800000"/>
            <a:headEnd/>
            <a:tailEnd/>
          </a:ln>
        </p:spPr>
        <p:txBody>
          <a:bodyPr wrap="square">
            <a:spAutoFit/>
          </a:bodyPr>
          <a:lstStyle/>
          <a:p>
            <a:pPr algn="ctr"/>
            <a:r>
              <a:rPr lang="en-US" sz="3456" dirty="0" err="1" smtClean="0">
                <a:latin typeface="NikoshBAN" pitchFamily="2" charset="0"/>
                <a:cs typeface="NikoshBAN" pitchFamily="2" charset="0"/>
              </a:rPr>
              <a:t>প্রাচীনকাল</a:t>
            </a:r>
            <a:r>
              <a:rPr lang="en-US" sz="3456" dirty="0" smtClean="0">
                <a:latin typeface="NikoshBAN" pitchFamily="2" charset="0"/>
                <a:cs typeface="NikoshBAN" pitchFamily="2" charset="0"/>
              </a:rPr>
              <a:t> </a:t>
            </a:r>
            <a:endParaRPr lang="en-US" sz="3456" dirty="0">
              <a:latin typeface="NikoshBAN" pitchFamily="2" charset="0"/>
              <a:cs typeface="NikoshBAN" pitchFamily="2" charset="0"/>
            </a:endParaRPr>
          </a:p>
        </p:txBody>
      </p:sp>
      <p:sp>
        <p:nvSpPr>
          <p:cNvPr id="1048630" name="TextBox 1" descr="White marble"/>
          <p:cNvSpPr>
            <a:spLocks noChangeArrowheads="1"/>
          </p:cNvSpPr>
          <p:nvPr/>
        </p:nvSpPr>
        <p:spPr bwMode="auto">
          <a:xfrm>
            <a:off x="3988310" y="409425"/>
            <a:ext cx="2923032" cy="751865"/>
          </a:xfrm>
          <a:prstGeom prst="roundRect">
            <a:avLst>
              <a:gd name="adj" fmla="val 16667"/>
            </a:avLst>
          </a:prstGeom>
          <a:solidFill>
            <a:srgbClr val="F8AAD3"/>
          </a:solidFill>
          <a:ln w="38100" algn="ctr">
            <a:solidFill>
              <a:srgbClr val="0070C0"/>
            </a:solidFill>
            <a:round/>
            <a:headEnd/>
            <a:tailEnd/>
          </a:ln>
          <a:effectLst>
            <a:outerShdw dist="20000" dir="5400000" rotWithShape="0">
              <a:srgbClr val="000000">
                <a:alpha val="37999"/>
              </a:srgbClr>
            </a:outerShdw>
          </a:effectLst>
        </p:spPr>
        <p:txBody>
          <a:bodyPr>
            <a:spAutoFit/>
          </a:bodyPr>
          <a:lstStyle/>
          <a:p>
            <a:pPr algn="ctr"/>
            <a:r>
              <a:rPr lang="bn-BD" sz="3840" b="1">
                <a:latin typeface="NikoshBAN" pitchFamily="2" charset="0"/>
                <a:cs typeface="NikoshBAN" pitchFamily="2" charset="0"/>
              </a:rPr>
              <a:t>শব্দার্থ</a:t>
            </a:r>
            <a:endParaRPr lang="en-US" sz="3840" b="1">
              <a:latin typeface="NikoshBAN" pitchFamily="2" charset="0"/>
              <a:cs typeface="NikoshBAN" pitchFamily="2" charset="0"/>
            </a:endParaRPr>
          </a:p>
        </p:txBody>
      </p:sp>
      <p:pic>
        <p:nvPicPr>
          <p:cNvPr id="2" name="Picture 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454464" y="1434985"/>
            <a:ext cx="1828800" cy="1554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1762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8626"/>
                                        </p:tgtEl>
                                        <p:attrNameLst>
                                          <p:attrName>style.visibility</p:attrName>
                                        </p:attrNameLst>
                                      </p:cBhvr>
                                      <p:to>
                                        <p:strVal val="visible"/>
                                      </p:to>
                                    </p:set>
                                    <p:animEffect transition="in" filter="wipe(left)">
                                      <p:cBhvr>
                                        <p:cTn id="7" dur="500"/>
                                        <p:tgtEl>
                                          <p:spTgt spid="10486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48627"/>
                                        </p:tgtEl>
                                        <p:attrNameLst>
                                          <p:attrName>style.visibility</p:attrName>
                                        </p:attrNameLst>
                                      </p:cBhvr>
                                      <p:to>
                                        <p:strVal val="visible"/>
                                      </p:to>
                                    </p:set>
                                    <p:animEffect transition="in" filter="wipe(left)">
                                      <p:cBhvr>
                                        <p:cTn id="17" dur="500"/>
                                        <p:tgtEl>
                                          <p:spTgt spid="10486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48625"/>
                                        </p:tgtEl>
                                        <p:attrNameLst>
                                          <p:attrName>style.visibility</p:attrName>
                                        </p:attrNameLst>
                                      </p:cBhvr>
                                      <p:to>
                                        <p:strVal val="visible"/>
                                      </p:to>
                                    </p:set>
                                    <p:animEffect transition="in" filter="wipe(left)">
                                      <p:cBhvr>
                                        <p:cTn id="22" dur="500"/>
                                        <p:tgtEl>
                                          <p:spTgt spid="10486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97189"/>
                                        </p:tgtEl>
                                        <p:attrNameLst>
                                          <p:attrName>style.visibility</p:attrName>
                                        </p:attrNameLst>
                                      </p:cBhvr>
                                      <p:to>
                                        <p:strVal val="visible"/>
                                      </p:to>
                                    </p:set>
                                    <p:animEffect transition="in" filter="wipe(left)">
                                      <p:cBhvr>
                                        <p:cTn id="27" dur="500"/>
                                        <p:tgtEl>
                                          <p:spTgt spid="209718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48628"/>
                                        </p:tgtEl>
                                        <p:attrNameLst>
                                          <p:attrName>style.visibility</p:attrName>
                                        </p:attrNameLst>
                                      </p:cBhvr>
                                      <p:to>
                                        <p:strVal val="visible"/>
                                      </p:to>
                                    </p:set>
                                    <p:animEffect transition="in" filter="wipe(left)">
                                      <p:cBhvr>
                                        <p:cTn id="32" dur="500"/>
                                        <p:tgtEl>
                                          <p:spTgt spid="10486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48624"/>
                                        </p:tgtEl>
                                        <p:attrNameLst>
                                          <p:attrName>style.visibility</p:attrName>
                                        </p:attrNameLst>
                                      </p:cBhvr>
                                      <p:to>
                                        <p:strVal val="visible"/>
                                      </p:to>
                                    </p:set>
                                    <p:animEffect transition="in" filter="wipe(left)">
                                      <p:cBhvr>
                                        <p:cTn id="37" dur="500"/>
                                        <p:tgtEl>
                                          <p:spTgt spid="10486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97190"/>
                                        </p:tgtEl>
                                        <p:attrNameLst>
                                          <p:attrName>style.visibility</p:attrName>
                                        </p:attrNameLst>
                                      </p:cBhvr>
                                      <p:to>
                                        <p:strVal val="visible"/>
                                      </p:to>
                                    </p:set>
                                    <p:animEffect transition="in" filter="wipe(left)">
                                      <p:cBhvr>
                                        <p:cTn id="42" dur="500"/>
                                        <p:tgtEl>
                                          <p:spTgt spid="209719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48629"/>
                                        </p:tgtEl>
                                        <p:attrNameLst>
                                          <p:attrName>style.visibility</p:attrName>
                                        </p:attrNameLst>
                                      </p:cBhvr>
                                      <p:to>
                                        <p:strVal val="visible"/>
                                      </p:to>
                                    </p:set>
                                    <p:animEffect transition="in" filter="wipe(left)">
                                      <p:cBhvr>
                                        <p:cTn id="47" dur="500"/>
                                        <p:tgtEl>
                                          <p:spTgt spid="1048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4" grpId="0" animBg="1"/>
      <p:bldP spid="1048625" grpId="0" animBg="1"/>
      <p:bldP spid="1048626" grpId="0" animBg="1"/>
      <p:bldP spid="1048627" grpId="0" animBg="1"/>
      <p:bldP spid="1048628" grpId="0" animBg="1"/>
      <p:bldP spid="104862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1191</TotalTime>
  <Words>719</Words>
  <Application>Microsoft Office PowerPoint</Application>
  <PresentationFormat>Custom</PresentationFormat>
  <Paragraphs>139</Paragraphs>
  <Slides>23</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Arial</vt:lpstr>
      <vt:lpstr>Calibri</vt:lpstr>
      <vt:lpstr>Calibri Light</vt:lpstr>
      <vt:lpstr>NikoshBAN</vt:lpstr>
      <vt:lpstr>Times New Roman</vt:lpstr>
      <vt:lpstr>Vrinda</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84</cp:revision>
  <dcterms:created xsi:type="dcterms:W3CDTF">2020-12-01T11:36:24Z</dcterms:created>
  <dcterms:modified xsi:type="dcterms:W3CDTF">2020-12-04T14:16:31Z</dcterms:modified>
</cp:coreProperties>
</file>