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69" r:id="rId3"/>
    <p:sldId id="258" r:id="rId4"/>
    <p:sldId id="265" r:id="rId5"/>
    <p:sldId id="266" r:id="rId6"/>
    <p:sldId id="270" r:id="rId7"/>
    <p:sldId id="259" r:id="rId8"/>
    <p:sldId id="260" r:id="rId9"/>
    <p:sldId id="271" r:id="rId10"/>
    <p:sldId id="261" r:id="rId11"/>
    <p:sldId id="272" r:id="rId12"/>
    <p:sldId id="273" r:id="rId13"/>
    <p:sldId id="262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68E81-C32E-4523-9BB8-00DB026EA51D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0505C-54A9-4B45-A729-C11E2BA70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0505C-54A9-4B45-A729-C11E2BA7096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0505C-54A9-4B45-A729-C11E2BA7096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wo_flowers.previe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0200"/>
            <a:ext cx="8991600" cy="5029200"/>
          </a:xfrm>
        </p:spPr>
      </p:pic>
      <p:sp>
        <p:nvSpPr>
          <p:cNvPr id="4" name="Flowchart: Punched Tape 3"/>
          <p:cNvSpPr/>
          <p:nvPr/>
        </p:nvSpPr>
        <p:spPr>
          <a:xfrm>
            <a:off x="0" y="0"/>
            <a:ext cx="9144000" cy="20574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5257800" cy="2123658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দলীয় কাজ</a:t>
            </a:r>
          </a:p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সময় ৫ মিনিট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581400"/>
            <a:ext cx="8637301" cy="2031325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বাংলাদেশে যে সকল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মাদকদ্রব্য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প্রচলিত আছে সেগুলো নাম 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04800"/>
            <a:ext cx="3812750" cy="3141264"/>
          </a:xfrm>
          <a:prstGeom prst="ellipse">
            <a:avLst/>
          </a:prstGeom>
          <a:ln w="63500" cap="rnd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8763000" cy="1846659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বাংলাদেশ্‌ওজাতীয়, যে সকল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মাদকদ্রব্য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প্রচলিত আছে সেগুলো নাম হল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|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" y="3276600"/>
            <a:ext cx="8991600" cy="3581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ইয়াবা, গাজা, হারোইন, আফিন,পেথিডিন,ফেনসিডিল,মারিজুয়ানা, ভাং,চরশ,ঘুমের ঔষধ,মদ ও তামাক,তামাক পাতা দিয়ে তৈরি যেমন বিড়ি, সিগারেট,চুরুট,পানের জর্দা,গুল,নস্যি ইত্যাদি|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57400" y="0"/>
            <a:ext cx="4876800" cy="1447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8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1" y="1524000"/>
            <a:ext cx="8686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আমির হোসেন এক জন ভালো ফূট বল খেলোয়| দেশ বিদেশে ভালো সুনাম অর্জন করেছ| কিন্তূ ছয় মাস যাবত খেলাতে ধম পাছেনা ,বাংলাদেশ ফুট বল ফেডারেশন তাকে জাতীয় দল থেকে বহিস্কার করেন|</a:t>
            </a:r>
          </a:p>
          <a:p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ক। মাদকাসক্তি কী 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ক। তামাক ও মাদকদ্রব্যে মধ্যে পার্থক বুঝিয়ে লেখ।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গ। আমির হোসেন কেন খেলাতে ধম পাছেনা ব্যাখ্যা কর।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ঘ। আমির হোসেন কেন জাতীয় দল থেকে বহিস্কার করা হল তা বিশ্লেষন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45720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600200"/>
            <a:ext cx="8458200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মাদকাসক্তি,তামাক ও মাদকদ্য এবং তামাক ও মাদকদ্রব্য সেবনের কুফল বলতে পারবে|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178" y="3048000"/>
            <a:ext cx="8808822" cy="58477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ধুমপান ও মাদকদ্রব্য সেবন থেকে বিরত থাকার উপায় জানতে পারবে</a:t>
            </a:r>
            <a:r>
              <a:rPr lang="bn-BD" sz="3200" dirty="0" smtClean="0"/>
              <a:t>|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719945"/>
            <a:ext cx="8686800" cy="313805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862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11500" dirty="0" smtClean="0"/>
              <a:t>    ধন্যবাদ</a:t>
            </a:r>
            <a:endParaRPr lang="en-US" sz="11500" dirty="0"/>
          </a:p>
        </p:txBody>
      </p:sp>
      <p:sp>
        <p:nvSpPr>
          <p:cNvPr id="6" name="Oval Callout 5"/>
          <p:cNvSpPr/>
          <p:nvPr/>
        </p:nvSpPr>
        <p:spPr>
          <a:xfrm>
            <a:off x="0" y="1828800"/>
            <a:ext cx="9144000" cy="4876800"/>
          </a:xfrm>
          <a:prstGeom prst="wedgeEllipseCallou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2590800" cy="12192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/>
          </a:p>
        </p:txBody>
      </p:sp>
      <p:pic>
        <p:nvPicPr>
          <p:cNvPr id="4" name="Content Placeholder 3" descr="IMG_R_%E0%A7%A8%E0%A7%A6%E0%A7%A7%E0%A7%AB%E0%A7%A6%E0%A7%A7%E0%A7%A8%E0%A7%AE_%E0%A7%A8%E0%A7%A8%E0%A7%A6%E0%A7%AB%E0%A7%A7%E0%A7%AC_0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23230" y="1447800"/>
            <a:ext cx="3315970" cy="45259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0" y="1524000"/>
            <a:ext cx="5334000" cy="337015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>
              <a:buNone/>
            </a:pP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মোঃসোহল মোস্তফা</a:t>
            </a:r>
          </a:p>
          <a:p>
            <a:pPr lvl="1">
              <a:buNone/>
            </a:pPr>
            <a:endParaRPr lang="bn-BD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1">
              <a:buNone/>
            </a:pPr>
            <a:r>
              <a:rPr lang="bn-BD" sz="1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endParaRPr lang="bn-BD" sz="1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1">
              <a:buNone/>
            </a:pPr>
            <a:endParaRPr lang="bn-BD" sz="1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1">
              <a:buNone/>
            </a:pPr>
            <a:r>
              <a:rPr lang="bn-BD" sz="1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জিয়ারকান্দি হাফিজ উদ্দিন ফাজিল মাদ্রাসা</a:t>
            </a:r>
          </a:p>
          <a:p>
            <a:pPr lvl="1">
              <a:buNone/>
            </a:pPr>
            <a:r>
              <a:rPr lang="bn-BD" sz="1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তিতাস,কুমিল্লা</a:t>
            </a:r>
          </a:p>
          <a:p>
            <a:pPr lvl="1">
              <a:buNone/>
            </a:pPr>
            <a:r>
              <a:rPr lang="en-US" sz="11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11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             		</a:t>
            </a:r>
            <a:endParaRPr lang="bn-BD" sz="11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1">
              <a:buNone/>
            </a:pP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 ০১৮১৮৬৮২০৪৯</a:t>
            </a:r>
          </a:p>
          <a:p>
            <a:pPr lvl="1">
              <a:buNone/>
            </a:pPr>
            <a:r>
              <a:rPr lang="en-US" sz="1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E-mail 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sohelmostafa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@Gmail.com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Documents and Settings\admin\Desktop\download\untitled-21_1483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953000"/>
            <a:ext cx="4800600" cy="190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0"/>
            <a:ext cx="91440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বিষয়ঃশারীরিক শিক্ষা,স্বাস্থ্যবি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খেলাধূলা</a:t>
            </a:r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	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1600200"/>
            <a:ext cx="8991600" cy="1676400"/>
          </a:xfrm>
          <a:prstGeom prst="ellipse">
            <a:avLst/>
          </a:prstGeom>
          <a:ln>
            <a:solidFill>
              <a:srgbClr val="92D05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শ্রেনী দশম 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Manual Operation 6"/>
          <p:cNvSpPr/>
          <p:nvPr/>
        </p:nvSpPr>
        <p:spPr>
          <a:xfrm>
            <a:off x="1447800" y="3429000"/>
            <a:ext cx="5638800" cy="1905000"/>
          </a:xfrm>
          <a:prstGeom prst="flowChartManualOperation">
            <a:avLst/>
          </a:prstGeom>
          <a:ln>
            <a:solidFill>
              <a:srgbClr val="C00000"/>
            </a:solidFill>
          </a:ln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সময়ঃ৪০ মিনিট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86000" y="5334000"/>
            <a:ext cx="3352800" cy="1295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অধ্যায়ঃষষ্ঠ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4724400"/>
            <a:ext cx="4663456" cy="1754326"/>
          </a:xfrm>
          <a:prstGeom prst="rect">
            <a:avLst/>
          </a:prstGeom>
          <a:solidFill>
            <a:srgbClr val="FF0000"/>
          </a:solidFill>
          <a:scene3d>
            <a:camera prst="isometricRightUp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BD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তাং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রিখ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০৫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১২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২০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962400" y="3657600"/>
            <a:ext cx="3962400" cy="3200400"/>
          </a:xfrm>
        </p:spPr>
      </p:pic>
      <p:pic>
        <p:nvPicPr>
          <p:cNvPr id="1026" name="Picture 2" descr="C:\Documents and Settings\admin\Desktop\download\20.jpg"/>
          <p:cNvPicPr>
            <a:picLocks noChangeAspect="1" noChangeArrowheads="1"/>
          </p:cNvPicPr>
          <p:nvPr/>
        </p:nvPicPr>
        <p:blipFill>
          <a:blip r:embed="rId3"/>
          <a:srcRect t="26037" r="-4735" b="15378"/>
          <a:stretch>
            <a:fillRect/>
          </a:stretch>
        </p:blipFill>
        <p:spPr bwMode="auto">
          <a:xfrm>
            <a:off x="267688" y="1027331"/>
            <a:ext cx="8534400" cy="5181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908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304800"/>
            <a:ext cx="4954977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এই ছবিতে কি বুঝাচ্ছে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Desktop\download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04800"/>
            <a:ext cx="7322126" cy="584589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 পাঠ শিরনাম</a:t>
            </a:r>
            <a:endParaRPr lang="en-US" sz="8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1"/>
            <a:ext cx="7696200" cy="3809999"/>
          </a:xfrm>
          <a:solidFill>
            <a:srgbClr val="FF0000"/>
          </a:solidFill>
          <a:scene3d>
            <a:camera prst="perspectiveContrastingLeftFacing"/>
            <a:lightRig rig="threePt" dir="t"/>
          </a:scene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মাদকাসক্তি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85800" y="1143000"/>
            <a:ext cx="75438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শেষে শিক্ষার্থীরা-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1905000"/>
            <a:ext cx="6650533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১, মাদকাসক্তি কী বলতে পারবে|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200400"/>
            <a:ext cx="8342353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২,তামাক ও মাদকদ্রব্যের মধ্যে সম্পর্ক বুঝিয়ে বলতে পারবে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|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343400"/>
            <a:ext cx="8194701" cy="10772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৩,মাদকাসক্তি,তামাক ও মাদক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এবং তামাক ও মাদকদ্রব্য সেবনের কুফল বলতে পারবে|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486400"/>
            <a:ext cx="8382000" cy="107721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৪,ধুমপান ও মাদকদ্রব্য সেবন থেকে বিরত থাকার উপায় জানতে পারবে|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152400"/>
            <a:ext cx="7315201" cy="838199"/>
          </a:xfrm>
          <a:prstGeom prst="ribb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4800"/>
            <a:ext cx="3200400" cy="1858962"/>
          </a:xfrm>
          <a:solidFill>
            <a:srgbClr val="FF0000"/>
          </a:solidFill>
          <a:effectLst>
            <a:glow rad="101600">
              <a:srgbClr val="FF0000">
                <a:alpha val="6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Relaxed"/>
            <a:lightRig rig="threePt" dir="t"/>
          </a:scene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একক কাজ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সময় ২ 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819400"/>
            <a:ext cx="6934912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১, মাদকাসক্তি কী বলতে পারবে|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772400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/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মাদকাসক্তি কী বলতে পারবে</a:t>
            </a:r>
            <a:r>
              <a:rPr lang="bn-BD" sz="5400" dirty="0" smtClean="0"/>
              <a:t>|</a:t>
            </a:r>
            <a:endParaRPr lang="en-US" sz="5400" dirty="0"/>
          </a:p>
        </p:txBody>
      </p:sp>
      <p:sp>
        <p:nvSpPr>
          <p:cNvPr id="5" name="Oval 4"/>
          <p:cNvSpPr/>
          <p:nvPr/>
        </p:nvSpPr>
        <p:spPr>
          <a:xfrm>
            <a:off x="2743200" y="1447800"/>
            <a:ext cx="35814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উওর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3048000"/>
            <a:ext cx="9144000" cy="381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মাদকাসক্তি বলতে মাদকদ্রব্যের প্রতি প্রচন্ড আসক্তি বা নেশা বুঝায়| যে সব দ্রব্য সেবন বা পান করলে তীব্র নেশার সৃষ্টি হয় তাকে মাদকাসক্তি বলে|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398</TotalTime>
  <Words>282</Words>
  <Application>Microsoft Office PowerPoint</Application>
  <PresentationFormat>On-screen Show (4:3)</PresentationFormat>
  <Paragraphs>49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NikoshBAN</vt:lpstr>
      <vt:lpstr>Rockwell</vt:lpstr>
      <vt:lpstr>Times New Roman</vt:lpstr>
      <vt:lpstr>Vrinda</vt:lpstr>
      <vt:lpstr>Wingdings 2</vt:lpstr>
      <vt:lpstr>Foundry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আজকের পাঠ শিরনাম</vt:lpstr>
      <vt:lpstr>PowerPoint Presentation</vt:lpstr>
      <vt:lpstr>একক কাজ সময় ২ মিনিট</vt:lpstr>
      <vt:lpstr> মাদকাসক্তি কী বলতে পারবে|</vt:lpstr>
      <vt:lpstr>PowerPoint Presentation</vt:lpstr>
      <vt:lpstr>PowerPoint Presentation</vt:lpstr>
      <vt:lpstr>PowerPoint Presentation</vt:lpstr>
      <vt:lpstr>বাড়ীর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hp</cp:lastModifiedBy>
  <cp:revision>100</cp:revision>
  <dcterms:created xsi:type="dcterms:W3CDTF">2006-08-16T00:00:00Z</dcterms:created>
  <dcterms:modified xsi:type="dcterms:W3CDTF">2020-12-04T10:27:50Z</dcterms:modified>
</cp:coreProperties>
</file>