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00CC"/>
    <a:srgbClr val="00FF00"/>
    <a:srgbClr val="FF0000"/>
    <a:srgbClr val="000099"/>
    <a:srgbClr val="99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4" autoAdjust="0"/>
    <p:restoredTop sz="94660"/>
  </p:normalViewPr>
  <p:slideViewPr>
    <p:cSldViewPr>
      <p:cViewPr varScale="1">
        <p:scale>
          <a:sx n="53" d="100"/>
          <a:sy n="53" d="100"/>
        </p:scale>
        <p:origin x="145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li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2438399" y="0"/>
            <a:ext cx="5715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11500" b="1" i="1" u="sng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500" b="1" i="1" u="sng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en-US" sz="11500" b="1" i="1" u="sng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11500" b="1" i="1" u="sng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i="1" u="sng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i="1" u="sng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i="1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বাহুভেদে</a:t>
            </a:r>
            <a:r>
              <a:rPr lang="en-US" sz="6000" i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6000" i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6000" i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6000" i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i="1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i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i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6000" i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6000" i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6000" i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i="1" u="sng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13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482" name="Picture 2" descr="E:\picture of bangladesh\405150_370327579672473_275326022505963_986057_205114882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819400"/>
            <a:ext cx="6400800" cy="39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38800" y="182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2" descr="C:\Users\SHOHEL\Pictur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4150" y="1"/>
            <a:ext cx="2609850" cy="32004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0" y="304800"/>
            <a:ext cx="6477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11500" dirty="0"/>
          </a:p>
        </p:txBody>
      </p:sp>
      <p:sp>
        <p:nvSpPr>
          <p:cNvPr id="14" name="Rectangle 13"/>
          <p:cNvSpPr/>
          <p:nvPr/>
        </p:nvSpPr>
        <p:spPr>
          <a:xfrm>
            <a:off x="228600" y="1779687"/>
            <a:ext cx="716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মোঃসোহল মোস্তফা</a:t>
            </a:r>
          </a:p>
          <a:p>
            <a:pPr lvl="1">
              <a:buNone/>
            </a:pP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সহকারি শিক্ষক(বিজ্ঞান)</a:t>
            </a:r>
          </a:p>
          <a:p>
            <a:pPr lvl="1"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জিয়ারকান্দি হাফিজ উদ্দিনফাজিলমাদ্রাসা</a:t>
            </a:r>
          </a:p>
          <a:p>
            <a:pPr lvl="1"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তিতাস,কুমিল্লা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          			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 ০১৮১৮৬৮২০৪৯</a:t>
            </a:r>
          </a:p>
          <a:p>
            <a:pPr lvl="1">
              <a:buNone/>
            </a:pP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sohelmostafa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@Gmail.com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u="sng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b="1" u="sng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u="sng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BD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ণিঃ </a:t>
            </a:r>
            <a:r>
              <a:rPr lang="en-US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en-US" sz="54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5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bn-BD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জ্যামিতি</a:t>
            </a:r>
            <a:endParaRPr lang="en-US" sz="54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bn-BD" sz="54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54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bn-BD" sz="54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05</a:t>
            </a:r>
            <a:r>
              <a:rPr lang="en-US" sz="54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IN" sz="54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12</a:t>
            </a:r>
            <a:r>
              <a:rPr lang="en-US" sz="54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/২০</a:t>
            </a:r>
            <a:r>
              <a:rPr lang="bn-IN" sz="54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20</a:t>
            </a:r>
            <a:endParaRPr lang="en-US" sz="5400" b="1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295400" y="19050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295400" y="381000"/>
            <a:ext cx="2057400" cy="1524000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52800" y="0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685800" y="987996"/>
            <a:ext cx="538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B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4419600" y="152400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dirty="0"/>
          </a:p>
        </p:txBody>
      </p:sp>
      <p:sp>
        <p:nvSpPr>
          <p:cNvPr id="35" name="TextBox 34"/>
          <p:cNvSpPr txBox="1"/>
          <p:nvPr/>
        </p:nvSpPr>
        <p:spPr>
          <a:xfrm>
            <a:off x="2667000" y="5105400"/>
            <a:ext cx="866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B</a:t>
            </a:r>
            <a:endParaRPr lang="en-US" sz="5400" dirty="0"/>
          </a:p>
        </p:txBody>
      </p:sp>
      <p:sp>
        <p:nvSpPr>
          <p:cNvPr id="36" name="TextBox 35"/>
          <p:cNvSpPr txBox="1"/>
          <p:nvPr/>
        </p:nvSpPr>
        <p:spPr>
          <a:xfrm>
            <a:off x="4495800" y="2895600"/>
            <a:ext cx="317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dirty="0"/>
          </a:p>
        </p:txBody>
      </p:sp>
      <p:sp>
        <p:nvSpPr>
          <p:cNvPr id="37" name="TextBox 36"/>
          <p:cNvSpPr txBox="1"/>
          <p:nvPr/>
        </p:nvSpPr>
        <p:spPr>
          <a:xfrm>
            <a:off x="6019800" y="4724400"/>
            <a:ext cx="6623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c</a:t>
            </a:r>
            <a:endParaRPr lang="en-US" sz="8800" dirty="0"/>
          </a:p>
        </p:txBody>
      </p:sp>
      <p:cxnSp>
        <p:nvCxnSpPr>
          <p:cNvPr id="39" name="Straight Connector 38"/>
          <p:cNvCxnSpPr/>
          <p:nvPr/>
        </p:nvCxnSpPr>
        <p:spPr>
          <a:xfrm rot="10800000" flipV="1">
            <a:off x="3352800" y="5562600"/>
            <a:ext cx="2590800" cy="76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3200400" y="4114800"/>
            <a:ext cx="1676400" cy="13716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4533900" y="4152900"/>
            <a:ext cx="1600200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0"/>
            <a:ext cx="11658600" cy="101566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আচরণিক</a:t>
            </a:r>
            <a:r>
              <a:rPr lang="en-US" sz="13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138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54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54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-                                                                         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১/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২/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অণূরুপ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সংজ্ঞায়িত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৩/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জ্ঞা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৪/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কোনের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১৮০●তা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প্রমান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762000" y="0"/>
            <a:ext cx="10287000" cy="1194173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54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54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54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96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9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9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কোনের</a:t>
            </a:r>
            <a:r>
              <a:rPr lang="en-US" sz="9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9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9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সমকোনের</a:t>
            </a:r>
            <a:r>
              <a:rPr lang="en-US" sz="9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9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u="sng" dirty="0" smtClean="0"/>
          </a:p>
          <a:p>
            <a:endParaRPr lang="en-US" sz="3200" u="sng" dirty="0" smtClean="0"/>
          </a:p>
          <a:p>
            <a:endParaRPr lang="en-US" sz="3200" u="sng" dirty="0" smtClean="0"/>
          </a:p>
          <a:p>
            <a:endParaRPr lang="en-US" sz="3200" u="sng" dirty="0" smtClean="0"/>
          </a:p>
          <a:p>
            <a:endParaRPr lang="en-US" sz="3200" u="sng" dirty="0" smtClean="0"/>
          </a:p>
          <a:p>
            <a:endParaRPr lang="en-US" sz="3200" u="sng" dirty="0" smtClean="0"/>
          </a:p>
          <a:p>
            <a:endParaRPr lang="en-US" sz="3200" u="sng" dirty="0" smtClean="0"/>
          </a:p>
          <a:p>
            <a:endParaRPr lang="en-US" sz="3200" u="sng" dirty="0" smtClean="0"/>
          </a:p>
          <a:p>
            <a:r>
              <a:rPr lang="en-US" sz="3200" u="sng" dirty="0" smtClean="0"/>
              <a:t> </a:t>
            </a:r>
          </a:p>
          <a:p>
            <a:endParaRPr lang="en-US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1371600" y="4191000"/>
            <a:ext cx="6781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990600" y="1981200"/>
            <a:ext cx="2590800" cy="1828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2819400" y="1981200"/>
            <a:ext cx="2590800" cy="1828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4686300" y="1943100"/>
            <a:ext cx="2590800" cy="1905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5600" y="457200"/>
            <a:ext cx="106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en-US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3657600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B</a:t>
            </a:r>
            <a:endParaRPr lang="en-US" sz="7200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4038600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C</a:t>
            </a:r>
            <a:endParaRPr lang="en-US"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762000"/>
            <a:ext cx="7056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D</a:t>
            </a:r>
            <a:endParaRPr lang="en-US" sz="6600" dirty="0"/>
          </a:p>
        </p:txBody>
      </p:sp>
      <p:sp>
        <p:nvSpPr>
          <p:cNvPr id="15" name="TextBox 14"/>
          <p:cNvSpPr txBox="1"/>
          <p:nvPr/>
        </p:nvSpPr>
        <p:spPr>
          <a:xfrm>
            <a:off x="8305800" y="3429000"/>
            <a:ext cx="6864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E</a:t>
            </a:r>
            <a:endParaRPr lang="en-US" sz="80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371600" y="5105400"/>
          <a:ext cx="1905000" cy="69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1041120" imgH="431640" progId="Equation.3">
                  <p:embed/>
                </p:oleObj>
              </mc:Choice>
              <mc:Fallback>
                <p:oleObj name="Equation" r:id="rId5" imgW="10411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105400"/>
                        <a:ext cx="1905000" cy="69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962400" y="49530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143000" y="6019800"/>
          <a:ext cx="1981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7" imgW="1041120" imgH="177480" progId="Equation.3">
                  <p:embed/>
                </p:oleObj>
              </mc:Choice>
              <mc:Fallback>
                <p:oleObj name="Equation" r:id="rId7" imgW="10411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019800"/>
                        <a:ext cx="1981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114800" y="5867400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(</a:t>
            </a:r>
            <a:r>
              <a:rPr lang="en-US" sz="4400" dirty="0" err="1" smtClean="0"/>
              <a:t>অনুরুপ</a:t>
            </a:r>
            <a:r>
              <a:rPr lang="en-US" sz="4400" dirty="0" smtClean="0"/>
              <a:t> </a:t>
            </a:r>
            <a:r>
              <a:rPr lang="en-US" sz="4400" dirty="0" err="1" smtClean="0"/>
              <a:t>কোণ</a:t>
            </a:r>
            <a:r>
              <a:rPr lang="en-US" sz="4400" dirty="0" smtClean="0"/>
              <a:t>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8000" u="sng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000" u="sng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u="sng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58213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8000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80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b="1" u="sng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u="sng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১/ </a:t>
            </a:r>
            <a:r>
              <a:rPr lang="en-US" sz="48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?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২/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৩/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?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৪/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115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NikoshBAN</vt:lpstr>
      <vt:lpstr>Times New Roman</vt:lpstr>
      <vt:lpstr>Office Theme</vt:lpstr>
      <vt:lpstr>Equation</vt:lpstr>
      <vt:lpstr>PowerPoint Presentation</vt:lpstr>
      <vt:lpstr>PowerPoint Presentation</vt:lpstr>
      <vt:lpstr>বিষয় পরিচিতি</vt:lpstr>
      <vt:lpstr>PowerPoint Presentation</vt:lpstr>
      <vt:lpstr>PowerPoint Presentation</vt:lpstr>
      <vt:lpstr>PowerPoint Presentation</vt:lpstr>
      <vt:lpstr>PowerPoint Presentation</vt:lpstr>
      <vt:lpstr>জোড়ায় কাজ একটি কোণ ও একটি ত্রিভুজ অংকন কর। </vt:lpstr>
      <vt:lpstr>         মূল্যায়ন  ১/ কোণ কিভাবে উৎপন্ন হয় ? ২/ একান্তর ও অনুরূপ কোণ কাকে বলে ? ৩/ ত্রিভুজ কাকে বলে ? ৪/ ত্রিভুজের তিন কোণের সমষ্টি কত ডিগ্রী ?</vt:lpstr>
      <vt:lpstr>বাড়ির কাজ বাহুভেদে ত্রিভুজ কত প্রকার ও কি কি চিত্রসহ সংজ্ঞা দাও।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 Delowar Khan</dc:creator>
  <cp:lastModifiedBy>hp</cp:lastModifiedBy>
  <cp:revision>84</cp:revision>
  <dcterms:created xsi:type="dcterms:W3CDTF">2006-08-16T00:00:00Z</dcterms:created>
  <dcterms:modified xsi:type="dcterms:W3CDTF">2020-12-04T10:40:46Z</dcterms:modified>
</cp:coreProperties>
</file>