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86" r:id="rId5"/>
    <p:sldId id="260" r:id="rId6"/>
    <p:sldId id="258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70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62BFD-D508-4F8E-A7A3-52428FDE930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988FB-001F-4FD4-AB21-A4204D4AE88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বিশ্বগ্রাম</a:t>
          </a:r>
          <a:r>
            <a:rPr lang="en-US" sz="2800" dirty="0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প্রতিষ্ঠার</a:t>
          </a:r>
          <a:r>
            <a:rPr lang="en-US" sz="2800" dirty="0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</a:t>
          </a:r>
          <a:r>
            <a:rPr lang="en-US" sz="2800" dirty="0" err="1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সুবিধা</a:t>
          </a:r>
          <a:r>
            <a:rPr lang="en-US" sz="2800" dirty="0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67F54D-F374-469D-B584-025BAF00B1EF}" type="parTrans" cxnId="{A825F122-29A3-46F5-904F-6A3E8F3CC8E5}">
      <dgm:prSet/>
      <dgm:spPr/>
      <dgm:t>
        <a:bodyPr/>
        <a:lstStyle/>
        <a:p>
          <a:endParaRPr lang="en-US"/>
        </a:p>
      </dgm:t>
    </dgm:pt>
    <dgm:pt modelId="{C20E6E63-A65D-46A4-AF29-D73EB5BCE155}" type="sibTrans" cxnId="{A825F122-29A3-46F5-904F-6A3E8F3CC8E5}">
      <dgm:prSet/>
      <dgm:spPr/>
      <dgm:t>
        <a:bodyPr/>
        <a:lstStyle/>
        <a:p>
          <a:endParaRPr lang="en-US"/>
        </a:p>
      </dgm:t>
    </dgm:pt>
    <dgm:pt modelId="{C4CDCDDD-3B71-42CE-98F2-D8CB9EEFE9D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১।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স্বল্প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সময়ের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মধ্যে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বিশ্বব্যাপী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নিরাপদ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দ্রুত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যোগাযোগ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যায়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600" dirty="0"/>
        </a:p>
      </dgm:t>
    </dgm:pt>
    <dgm:pt modelId="{F86D415C-75D8-42ED-9196-4DD0C92688AD}" type="parTrans" cxnId="{8AFE86A1-0ADA-42D3-ACA6-E58ECA096C41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7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295682-C92D-42D1-ABD1-80320B7B5FEC}" type="sibTrans" cxnId="{8AFE86A1-0ADA-42D3-ACA6-E58ECA096C41}">
      <dgm:prSet/>
      <dgm:spPr/>
      <dgm:t>
        <a:bodyPr/>
        <a:lstStyle/>
        <a:p>
          <a:endParaRPr lang="en-US"/>
        </a:p>
      </dgm:t>
    </dgm:pt>
    <dgm:pt modelId="{75D0A96B-2C96-43E1-80EF-56A1F634027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৯।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অনলাইনে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বিভিন্ন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প্ল্যাটফর্মে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লেখালেখি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করার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মাধ্যমে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সচেতনতা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বৃদ্ধি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যাচ্ছে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F5B408-3037-4898-9212-87BBDA428A39}" type="parTrans" cxnId="{24BBFB34-E613-4EF4-A2A4-ACFE42CBAEC4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7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616C89-643E-4E28-BC3D-A25CED99BDB5}" type="sibTrans" cxnId="{24BBFB34-E613-4EF4-A2A4-ACFE42CBAEC4}">
      <dgm:prSet/>
      <dgm:spPr/>
      <dgm:t>
        <a:bodyPr/>
        <a:lstStyle/>
        <a:p>
          <a:endParaRPr lang="en-US"/>
        </a:p>
      </dgm:t>
    </dgm:pt>
    <dgm:pt modelId="{377799AA-0696-485B-B0EE-777DCD759CD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১০।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বিশ্বব্যাপী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কর্মসংস্থানের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ব্যপক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সুযোগ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সৃষ্টি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হয়েছে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090088-6E9E-41A5-8161-1BD97F3EDDA3}" type="parTrans" cxnId="{426CD361-A325-48E3-922F-EFFA9BD8CE77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7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06DFB2-3C36-4C2E-A259-7AB4DC56EE94}" type="sibTrans" cxnId="{426CD361-A325-48E3-922F-EFFA9BD8CE77}">
      <dgm:prSet/>
      <dgm:spPr/>
      <dgm:t>
        <a:bodyPr/>
        <a:lstStyle/>
        <a:p>
          <a:endParaRPr lang="en-US"/>
        </a:p>
      </dgm:t>
    </dgm:pt>
    <dgm:pt modelId="{5BE4F984-31E2-481C-886B-DD6354E8E48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২।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পৃথিবীব্যাপী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তথ্যের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ব্যাপক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সৃষ্টি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হয়েছে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এবং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পাওয়া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সহজলভ্য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হয়েছে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6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161ECE8-253C-410E-B094-C5DFF688A6D5}" type="parTrans" cxnId="{19896E87-7C88-4792-9E03-1FF63A85508C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7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59108D-643B-45B0-9499-CAE8E3A796FA}" type="sibTrans" cxnId="{19896E87-7C88-4792-9E03-1FF63A85508C}">
      <dgm:prSet/>
      <dgm:spPr/>
      <dgm:t>
        <a:bodyPr/>
        <a:lstStyle/>
        <a:p>
          <a:endParaRPr lang="en-US"/>
        </a:p>
      </dgm:t>
    </dgm:pt>
    <dgm:pt modelId="{A5DA733F-204C-47D4-9C58-1D791FD30DD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৩।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প্রযুক্তি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গ্রহণ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ব্যবহারের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ক্ষেত্রে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মানুষের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সক্ষমতা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বৃদ্ধি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পেয়েছে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6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936557AF-4703-4E41-AF87-1B969C2060AD}" type="parTrans" cxnId="{6562BB69-DA78-4717-B1D0-936149C1D19D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7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33CE1-6272-46E5-BAE1-CA371760BEF3}" type="sibTrans" cxnId="{6562BB69-DA78-4717-B1D0-936149C1D19D}">
      <dgm:prSet/>
      <dgm:spPr/>
      <dgm:t>
        <a:bodyPr/>
        <a:lstStyle/>
        <a:p>
          <a:endParaRPr lang="en-US"/>
        </a:p>
      </dgm:t>
    </dgm:pt>
    <dgm:pt modelId="{6F7CBBE8-74D8-4D93-878F-BB22AA8D46C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৪।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মানুষের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জীবন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যাত্রার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মান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উন্নয়ন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হয়েছে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6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B1F17CBD-6A85-4CDC-94F7-5D0521BED2C4}" type="parTrans" cxnId="{86B85F37-A0DC-456F-8725-F8E612795A99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7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C824CA-E981-45E4-917A-12DE594ABA1D}" type="sibTrans" cxnId="{86B85F37-A0DC-456F-8725-F8E612795A99}">
      <dgm:prSet/>
      <dgm:spPr/>
      <dgm:t>
        <a:bodyPr/>
        <a:lstStyle/>
        <a:p>
          <a:endParaRPr lang="en-US"/>
        </a:p>
      </dgm:t>
    </dgm:pt>
    <dgm:pt modelId="{E7316BC8-F01E-4F3F-A194-CB56194C753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৫।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মানুষের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কাজের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দক্ষতা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বৃদ্ধি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পেয়েছে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6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2BCCCAA0-7F3F-457D-BCBC-9CC02C8E884B}" type="parTrans" cxnId="{EE094039-C011-49EB-A853-ECCD3FB7836E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7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A76E19-C55D-4996-8E75-A2CF6E0855B4}" type="sibTrans" cxnId="{EE094039-C011-49EB-A853-ECCD3FB7836E}">
      <dgm:prSet/>
      <dgm:spPr/>
      <dgm:t>
        <a:bodyPr/>
        <a:lstStyle/>
        <a:p>
          <a:endParaRPr lang="en-US"/>
        </a:p>
      </dgm:t>
    </dgm:pt>
    <dgm:pt modelId="{2D58D594-90B9-46EE-9EFE-B4B22B3F132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৬।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বাণিজ্যের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প্রসার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এবং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লেনদেন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সহজ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দ্রুততর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হচ্ছে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68F845-EEB3-4F3B-B1D2-35A796E19145}" type="parTrans" cxnId="{EE60E5CB-4C6F-4F22-A383-16FF6D810C21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7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E14992-AD0C-4F4A-AF97-22849A66C1EF}" type="sibTrans" cxnId="{EE60E5CB-4C6F-4F22-A383-16FF6D810C21}">
      <dgm:prSet/>
      <dgm:spPr/>
      <dgm:t>
        <a:bodyPr/>
        <a:lstStyle/>
        <a:p>
          <a:endParaRPr lang="en-US"/>
        </a:p>
      </dgm:t>
    </dgm:pt>
    <dgm:pt modelId="{41CA8461-3285-4913-8EB2-6A02FFC3B05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৭।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ঘরে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বসেই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শিক্ষা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গ্রহণ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যায়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6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109EED7A-6659-4169-942F-234157DAD1FB}" type="parTrans" cxnId="{F4A41318-F59C-413B-8AB3-25392472F973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7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F38D75-9FCB-4CAD-9DB3-D9E475334364}" type="sibTrans" cxnId="{F4A41318-F59C-413B-8AB3-25392472F973}">
      <dgm:prSet/>
      <dgm:spPr/>
      <dgm:t>
        <a:bodyPr/>
        <a:lstStyle/>
        <a:p>
          <a:endParaRPr lang="en-US"/>
        </a:p>
      </dgm:t>
    </dgm:pt>
    <dgm:pt modelId="{C4F0792C-3A1F-4EA0-91E3-73BDAD9375C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৮।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ঘরে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বসেই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উন্নত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স্বাস্থ্য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চিকিৎসা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সেবা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পাওয়া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যাচ্ছে</a:t>
          </a:r>
          <a:r>
            <a:rPr lang="en-US" sz="16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6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1A7F05A3-A2B8-4581-8000-008D5E8A3A2D}" type="parTrans" cxnId="{4895268C-D02A-4FF6-A346-9CD9372C0F27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7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8F1FC9-0DF4-4B2E-BEC8-B9C41BFED9DD}" type="sibTrans" cxnId="{4895268C-D02A-4FF6-A346-9CD9372C0F27}">
      <dgm:prSet/>
      <dgm:spPr/>
      <dgm:t>
        <a:bodyPr/>
        <a:lstStyle/>
        <a:p>
          <a:endParaRPr lang="en-US"/>
        </a:p>
      </dgm:t>
    </dgm:pt>
    <dgm:pt modelId="{2269A59C-DA59-4F97-A8A6-5A19C829E908}" type="pres">
      <dgm:prSet presAssocID="{46862BFD-D508-4F8E-A7A3-52428FDE93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A296-CF9F-455A-9755-1F667C0E13FE}" type="pres">
      <dgm:prSet presAssocID="{BB6988FB-001F-4FD4-AB21-A4204D4AE883}" presName="centerShape" presStyleLbl="node0" presStyleIdx="0" presStyleCnt="1" custScaleX="217170" custLinFactNeighborX="-1525" custLinFactNeighborY="-2567"/>
      <dgm:spPr/>
      <dgm:t>
        <a:bodyPr/>
        <a:lstStyle/>
        <a:p>
          <a:endParaRPr lang="en-US"/>
        </a:p>
      </dgm:t>
    </dgm:pt>
    <dgm:pt modelId="{FBFDFB08-321C-4713-A372-D359822930D5}" type="pres">
      <dgm:prSet presAssocID="{F86D415C-75D8-42ED-9196-4DD0C92688AD}" presName="Name9" presStyleLbl="parChTrans1D2" presStyleIdx="0" presStyleCnt="10" custScaleX="2000000"/>
      <dgm:spPr/>
      <dgm:t>
        <a:bodyPr/>
        <a:lstStyle/>
        <a:p>
          <a:endParaRPr lang="en-US"/>
        </a:p>
      </dgm:t>
    </dgm:pt>
    <dgm:pt modelId="{E8CBD8EE-FB68-4DAC-B268-BABDE977F037}" type="pres">
      <dgm:prSet presAssocID="{F86D415C-75D8-42ED-9196-4DD0C92688AD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0420C2B4-941C-4C2A-B88B-0255ADE31F5F}" type="pres">
      <dgm:prSet presAssocID="{C4CDCDDD-3B71-42CE-98F2-D8CB9EEFE9D8}" presName="node" presStyleLbl="node1" presStyleIdx="0" presStyleCnt="10" custScaleX="160309" custRadScaleRad="101422" custRadScaleInc="8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D58FF-4D3D-48B2-A022-1FD30AE84B45}" type="pres">
      <dgm:prSet presAssocID="{5161ECE8-253C-410E-B094-C5DFF688A6D5}" presName="Name9" presStyleLbl="parChTrans1D2" presStyleIdx="1" presStyleCnt="10" custScaleX="2000000"/>
      <dgm:spPr/>
      <dgm:t>
        <a:bodyPr/>
        <a:lstStyle/>
        <a:p>
          <a:endParaRPr lang="en-US"/>
        </a:p>
      </dgm:t>
    </dgm:pt>
    <dgm:pt modelId="{C3C63004-5AE4-4AB0-A497-C9B51AE43085}" type="pres">
      <dgm:prSet presAssocID="{5161ECE8-253C-410E-B094-C5DFF688A6D5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CD0A2C8D-2E54-4300-AE4A-3E7CF2BEE643}" type="pres">
      <dgm:prSet presAssocID="{5BE4F984-31E2-481C-886B-DD6354E8E481}" presName="node" presStyleLbl="node1" presStyleIdx="1" presStyleCnt="10" custScaleX="152410" custRadScaleRad="102234" custRadScaleInc="41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28023-DBC9-4A81-BE46-3CF9CB782589}" type="pres">
      <dgm:prSet presAssocID="{936557AF-4703-4E41-AF87-1B969C2060AD}" presName="Name9" presStyleLbl="parChTrans1D2" presStyleIdx="2" presStyleCnt="10" custScaleX="2000000"/>
      <dgm:spPr/>
      <dgm:t>
        <a:bodyPr/>
        <a:lstStyle/>
        <a:p>
          <a:endParaRPr lang="en-US"/>
        </a:p>
      </dgm:t>
    </dgm:pt>
    <dgm:pt modelId="{057B851C-E36F-4136-8A0F-E5D86DB83039}" type="pres">
      <dgm:prSet presAssocID="{936557AF-4703-4E41-AF87-1B969C2060AD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FD179444-0E88-41DA-BA96-F3EA5E1AF05C}" type="pres">
      <dgm:prSet presAssocID="{A5DA733F-204C-47D4-9C58-1D791FD30DDC}" presName="node" presStyleLbl="node1" presStyleIdx="2" presStyleCnt="10" custScaleX="152410" custRadScaleRad="101685" custRadScaleInc="15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2457A-055C-47F6-8DF1-21106DFF04A8}" type="pres">
      <dgm:prSet presAssocID="{B1F17CBD-6A85-4CDC-94F7-5D0521BED2C4}" presName="Name9" presStyleLbl="parChTrans1D2" presStyleIdx="3" presStyleCnt="10" custScaleX="2000000"/>
      <dgm:spPr/>
      <dgm:t>
        <a:bodyPr/>
        <a:lstStyle/>
        <a:p>
          <a:endParaRPr lang="en-US"/>
        </a:p>
      </dgm:t>
    </dgm:pt>
    <dgm:pt modelId="{5B843D52-2AE8-4A37-9FAB-4C119FB549C8}" type="pres">
      <dgm:prSet presAssocID="{B1F17CBD-6A85-4CDC-94F7-5D0521BED2C4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BA87BA09-5215-44B5-87A0-B77A7CFF9459}" type="pres">
      <dgm:prSet presAssocID="{6F7CBBE8-74D8-4D93-878F-BB22AA8D46C7}" presName="node" presStyleLbl="node1" presStyleIdx="3" presStyleCnt="10" custScaleX="152410" custRadScaleRad="100705" custRadScaleInc="-13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A4908-5E2D-4426-B45F-0D588615E990}" type="pres">
      <dgm:prSet presAssocID="{2BCCCAA0-7F3F-457D-BCBC-9CC02C8E884B}" presName="Name9" presStyleLbl="parChTrans1D2" presStyleIdx="4" presStyleCnt="10" custScaleX="2000000"/>
      <dgm:spPr/>
      <dgm:t>
        <a:bodyPr/>
        <a:lstStyle/>
        <a:p>
          <a:endParaRPr lang="en-US"/>
        </a:p>
      </dgm:t>
    </dgm:pt>
    <dgm:pt modelId="{3CC6FBD9-8F62-4F90-AE37-4D6B0265E241}" type="pres">
      <dgm:prSet presAssocID="{2BCCCAA0-7F3F-457D-BCBC-9CC02C8E884B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748019D4-9250-443F-8751-1E3797AE12DE}" type="pres">
      <dgm:prSet presAssocID="{E7316BC8-F01E-4F3F-A194-CB56194C7537}" presName="node" presStyleLbl="node1" presStyleIdx="4" presStyleCnt="10" custScaleX="152410" custRadScaleRad="98800" custRadScaleInc="-42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B655A-2363-4E0F-90D1-FE1070350987}" type="pres">
      <dgm:prSet presAssocID="{5C68F845-EEB3-4F3B-B1D2-35A796E19145}" presName="Name9" presStyleLbl="parChTrans1D2" presStyleIdx="5" presStyleCnt="10" custScaleX="2000000"/>
      <dgm:spPr/>
      <dgm:t>
        <a:bodyPr/>
        <a:lstStyle/>
        <a:p>
          <a:endParaRPr lang="en-US"/>
        </a:p>
      </dgm:t>
    </dgm:pt>
    <dgm:pt modelId="{FFCCC456-6BDD-4D6E-9202-3BE4CC9C9C0F}" type="pres">
      <dgm:prSet presAssocID="{5C68F845-EEB3-4F3B-B1D2-35A796E19145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3DCD70F7-8E6B-4AB0-8483-9B5DA7C26BF0}" type="pres">
      <dgm:prSet presAssocID="{2D58D594-90B9-46EE-9EFE-B4B22B3F1320}" presName="node" presStyleLbl="node1" presStyleIdx="5" presStyleCnt="10" custScaleX="152410" custRadScaleRad="96289" custRadScaleInc="-6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628D7-EB2E-49C7-A0F3-7CF716B11B39}" type="pres">
      <dgm:prSet presAssocID="{109EED7A-6659-4169-942F-234157DAD1FB}" presName="Name9" presStyleLbl="parChTrans1D2" presStyleIdx="6" presStyleCnt="10" custScaleX="2000000"/>
      <dgm:spPr/>
      <dgm:t>
        <a:bodyPr/>
        <a:lstStyle/>
        <a:p>
          <a:endParaRPr lang="en-US"/>
        </a:p>
      </dgm:t>
    </dgm:pt>
    <dgm:pt modelId="{046599BD-560C-4ABA-8399-1CD50244BA13}" type="pres">
      <dgm:prSet presAssocID="{109EED7A-6659-4169-942F-234157DAD1FB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4C12374A-EFD7-47D2-902C-4A3C5739EA32}" type="pres">
      <dgm:prSet presAssocID="{41CA8461-3285-4913-8EB2-6A02FFC3B055}" presName="node" presStyleLbl="node1" presStyleIdx="6" presStyleCnt="10" custScaleX="152410" custRadScaleRad="96487" custRadScaleInc="22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CFAD3-082F-4319-A61A-90AC2C457DCC}" type="pres">
      <dgm:prSet presAssocID="{1A7F05A3-A2B8-4581-8000-008D5E8A3A2D}" presName="Name9" presStyleLbl="parChTrans1D2" presStyleIdx="7" presStyleCnt="10" custScaleX="2000000"/>
      <dgm:spPr/>
      <dgm:t>
        <a:bodyPr/>
        <a:lstStyle/>
        <a:p>
          <a:endParaRPr lang="en-US"/>
        </a:p>
      </dgm:t>
    </dgm:pt>
    <dgm:pt modelId="{0223CF40-E8AD-4E30-982F-4047978FAD85}" type="pres">
      <dgm:prSet presAssocID="{1A7F05A3-A2B8-4581-8000-008D5E8A3A2D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EF37B32F-F515-4C80-8388-3CCD1BCD5E92}" type="pres">
      <dgm:prSet presAssocID="{C4F0792C-3A1F-4EA0-91E3-73BDAD9375C1}" presName="node" presStyleLbl="node1" presStyleIdx="7" presStyleCnt="10" custScaleX="152410" custRadScaleRad="97120" custRadScaleInc="9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E45C8-A242-4B58-9A70-ECE86BF32363}" type="pres">
      <dgm:prSet presAssocID="{F2F5B408-3037-4898-9212-87BBDA428A39}" presName="Name9" presStyleLbl="parChTrans1D2" presStyleIdx="8" presStyleCnt="10" custScaleX="2000000"/>
      <dgm:spPr/>
      <dgm:t>
        <a:bodyPr/>
        <a:lstStyle/>
        <a:p>
          <a:endParaRPr lang="en-US"/>
        </a:p>
      </dgm:t>
    </dgm:pt>
    <dgm:pt modelId="{8DB15134-0E63-49B6-8612-3EA697244B25}" type="pres">
      <dgm:prSet presAssocID="{F2F5B408-3037-4898-9212-87BBDA428A39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0114F4A0-7574-46E5-91B8-2909D3B77D4E}" type="pres">
      <dgm:prSet presAssocID="{75D0A96B-2C96-43E1-80EF-56A1F6340276}" presName="node" presStyleLbl="node1" presStyleIdx="8" presStyleCnt="10" custScaleX="152410" custRadScaleRad="99527" custRadScaleInc="-13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C2CD7-4CD2-490A-BEC2-68E6C92CCEE4}" type="pres">
      <dgm:prSet presAssocID="{2B090088-6E9E-41A5-8161-1BD97F3EDDA3}" presName="Name9" presStyleLbl="parChTrans1D2" presStyleIdx="9" presStyleCnt="10" custScaleX="2000000"/>
      <dgm:spPr/>
      <dgm:t>
        <a:bodyPr/>
        <a:lstStyle/>
        <a:p>
          <a:endParaRPr lang="en-US"/>
        </a:p>
      </dgm:t>
    </dgm:pt>
    <dgm:pt modelId="{F39B3B20-3FFD-42B2-A991-19787B8A41EE}" type="pres">
      <dgm:prSet presAssocID="{2B090088-6E9E-41A5-8161-1BD97F3EDDA3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1C572237-E697-479F-9E5C-766830AC5B50}" type="pres">
      <dgm:prSet presAssocID="{377799AA-0696-485B-B0EE-777DCD759CD7}" presName="node" presStyleLbl="node1" presStyleIdx="9" presStyleCnt="10" custScaleX="152410" custRadScaleRad="102321" custRadScaleInc="-24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587EDA-DDBA-42EA-B744-7AD213D67846}" type="presOf" srcId="{46862BFD-D508-4F8E-A7A3-52428FDE9301}" destId="{2269A59C-DA59-4F97-A8A6-5A19C829E908}" srcOrd="0" destOrd="0" presId="urn:microsoft.com/office/officeart/2005/8/layout/radial1"/>
    <dgm:cxn modelId="{265E74F2-2E44-475B-A30E-C60816617FAA}" type="presOf" srcId="{E7316BC8-F01E-4F3F-A194-CB56194C7537}" destId="{748019D4-9250-443F-8751-1E3797AE12DE}" srcOrd="0" destOrd="0" presId="urn:microsoft.com/office/officeart/2005/8/layout/radial1"/>
    <dgm:cxn modelId="{B6A7C7D8-CEF2-49DA-B85C-E19B992A0BCF}" type="presOf" srcId="{2BCCCAA0-7F3F-457D-BCBC-9CC02C8E884B}" destId="{8C2A4908-5E2D-4426-B45F-0D588615E990}" srcOrd="0" destOrd="0" presId="urn:microsoft.com/office/officeart/2005/8/layout/radial1"/>
    <dgm:cxn modelId="{4895268C-D02A-4FF6-A346-9CD9372C0F27}" srcId="{BB6988FB-001F-4FD4-AB21-A4204D4AE883}" destId="{C4F0792C-3A1F-4EA0-91E3-73BDAD9375C1}" srcOrd="7" destOrd="0" parTransId="{1A7F05A3-A2B8-4581-8000-008D5E8A3A2D}" sibTransId="{908F1FC9-0DF4-4B2E-BEC8-B9C41BFED9DD}"/>
    <dgm:cxn modelId="{C2BE9471-4926-406D-815C-412683B0644B}" type="presOf" srcId="{F86D415C-75D8-42ED-9196-4DD0C92688AD}" destId="{FBFDFB08-321C-4713-A372-D359822930D5}" srcOrd="0" destOrd="0" presId="urn:microsoft.com/office/officeart/2005/8/layout/radial1"/>
    <dgm:cxn modelId="{0F00A30F-5645-4D35-9E4B-1319FD0C0AC2}" type="presOf" srcId="{41CA8461-3285-4913-8EB2-6A02FFC3B055}" destId="{4C12374A-EFD7-47D2-902C-4A3C5739EA32}" srcOrd="0" destOrd="0" presId="urn:microsoft.com/office/officeart/2005/8/layout/radial1"/>
    <dgm:cxn modelId="{8AFE86A1-0ADA-42D3-ACA6-E58ECA096C41}" srcId="{BB6988FB-001F-4FD4-AB21-A4204D4AE883}" destId="{C4CDCDDD-3B71-42CE-98F2-D8CB9EEFE9D8}" srcOrd="0" destOrd="0" parTransId="{F86D415C-75D8-42ED-9196-4DD0C92688AD}" sibTransId="{46295682-C92D-42D1-ABD1-80320B7B5FEC}"/>
    <dgm:cxn modelId="{A7668CE0-434C-41F0-8A5E-A10B972B8BD2}" type="presOf" srcId="{2B090088-6E9E-41A5-8161-1BD97F3EDDA3}" destId="{8D0C2CD7-4CD2-490A-BEC2-68E6C92CCEE4}" srcOrd="0" destOrd="0" presId="urn:microsoft.com/office/officeart/2005/8/layout/radial1"/>
    <dgm:cxn modelId="{19896E87-7C88-4792-9E03-1FF63A85508C}" srcId="{BB6988FB-001F-4FD4-AB21-A4204D4AE883}" destId="{5BE4F984-31E2-481C-886B-DD6354E8E481}" srcOrd="1" destOrd="0" parTransId="{5161ECE8-253C-410E-B094-C5DFF688A6D5}" sibTransId="{5259108D-643B-45B0-9499-CAE8E3A796FA}"/>
    <dgm:cxn modelId="{EE60E5CB-4C6F-4F22-A383-16FF6D810C21}" srcId="{BB6988FB-001F-4FD4-AB21-A4204D4AE883}" destId="{2D58D594-90B9-46EE-9EFE-B4B22B3F1320}" srcOrd="5" destOrd="0" parTransId="{5C68F845-EEB3-4F3B-B1D2-35A796E19145}" sibTransId="{1FE14992-AD0C-4F4A-AF97-22849A66C1EF}"/>
    <dgm:cxn modelId="{86B85F37-A0DC-456F-8725-F8E612795A99}" srcId="{BB6988FB-001F-4FD4-AB21-A4204D4AE883}" destId="{6F7CBBE8-74D8-4D93-878F-BB22AA8D46C7}" srcOrd="3" destOrd="0" parTransId="{B1F17CBD-6A85-4CDC-94F7-5D0521BED2C4}" sibTransId="{7EC824CA-E981-45E4-917A-12DE594ABA1D}"/>
    <dgm:cxn modelId="{9698B4E5-F39F-46E9-8968-A97D76A70EDC}" type="presOf" srcId="{BB6988FB-001F-4FD4-AB21-A4204D4AE883}" destId="{0280A296-CF9F-455A-9755-1F667C0E13FE}" srcOrd="0" destOrd="0" presId="urn:microsoft.com/office/officeart/2005/8/layout/radial1"/>
    <dgm:cxn modelId="{ADE811C0-DA86-4CE2-9BF6-E5BD79B18812}" type="presOf" srcId="{5C68F845-EEB3-4F3B-B1D2-35A796E19145}" destId="{FFCCC456-6BDD-4D6E-9202-3BE4CC9C9C0F}" srcOrd="1" destOrd="0" presId="urn:microsoft.com/office/officeart/2005/8/layout/radial1"/>
    <dgm:cxn modelId="{426CD361-A325-48E3-922F-EFFA9BD8CE77}" srcId="{BB6988FB-001F-4FD4-AB21-A4204D4AE883}" destId="{377799AA-0696-485B-B0EE-777DCD759CD7}" srcOrd="9" destOrd="0" parTransId="{2B090088-6E9E-41A5-8161-1BD97F3EDDA3}" sibTransId="{A206DFB2-3C36-4C2E-A259-7AB4DC56EE94}"/>
    <dgm:cxn modelId="{BAB3ADDD-09E1-4449-8FD5-332B31EBCB90}" type="presOf" srcId="{75D0A96B-2C96-43E1-80EF-56A1F6340276}" destId="{0114F4A0-7574-46E5-91B8-2909D3B77D4E}" srcOrd="0" destOrd="0" presId="urn:microsoft.com/office/officeart/2005/8/layout/radial1"/>
    <dgm:cxn modelId="{093EE767-2DDC-4CBE-81A0-6E306740A4C2}" type="presOf" srcId="{B1F17CBD-6A85-4CDC-94F7-5D0521BED2C4}" destId="{28C2457A-055C-47F6-8DF1-21106DFF04A8}" srcOrd="0" destOrd="0" presId="urn:microsoft.com/office/officeart/2005/8/layout/radial1"/>
    <dgm:cxn modelId="{C6DAF5D0-5078-4629-8943-969F81D0781A}" type="presOf" srcId="{936557AF-4703-4E41-AF87-1B969C2060AD}" destId="{B4B28023-DBC9-4A81-BE46-3CF9CB782589}" srcOrd="0" destOrd="0" presId="urn:microsoft.com/office/officeart/2005/8/layout/radial1"/>
    <dgm:cxn modelId="{3EF41799-5E66-49FB-ABD4-1194D9FAB235}" type="presOf" srcId="{5BE4F984-31E2-481C-886B-DD6354E8E481}" destId="{CD0A2C8D-2E54-4300-AE4A-3E7CF2BEE643}" srcOrd="0" destOrd="0" presId="urn:microsoft.com/office/officeart/2005/8/layout/radial1"/>
    <dgm:cxn modelId="{6562BB69-DA78-4717-B1D0-936149C1D19D}" srcId="{BB6988FB-001F-4FD4-AB21-A4204D4AE883}" destId="{A5DA733F-204C-47D4-9C58-1D791FD30DDC}" srcOrd="2" destOrd="0" parTransId="{936557AF-4703-4E41-AF87-1B969C2060AD}" sibTransId="{16333CE1-6272-46E5-BAE1-CA371760BEF3}"/>
    <dgm:cxn modelId="{DEB6454D-D210-4EE3-B00D-21A86D748F36}" type="presOf" srcId="{A5DA733F-204C-47D4-9C58-1D791FD30DDC}" destId="{FD179444-0E88-41DA-BA96-F3EA5E1AF05C}" srcOrd="0" destOrd="0" presId="urn:microsoft.com/office/officeart/2005/8/layout/radial1"/>
    <dgm:cxn modelId="{EBBF4E9E-60AC-44E5-A777-A0CCA44F462A}" type="presOf" srcId="{F2F5B408-3037-4898-9212-87BBDA428A39}" destId="{8DB15134-0E63-49B6-8612-3EA697244B25}" srcOrd="1" destOrd="0" presId="urn:microsoft.com/office/officeart/2005/8/layout/radial1"/>
    <dgm:cxn modelId="{00B65842-FB85-4363-A5E2-5EDD1FAC7CAA}" type="presOf" srcId="{1A7F05A3-A2B8-4581-8000-008D5E8A3A2D}" destId="{0223CF40-E8AD-4E30-982F-4047978FAD85}" srcOrd="1" destOrd="0" presId="urn:microsoft.com/office/officeart/2005/8/layout/radial1"/>
    <dgm:cxn modelId="{EA3C4512-D18D-4D49-B250-415634CDA19E}" type="presOf" srcId="{109EED7A-6659-4169-942F-234157DAD1FB}" destId="{1EA628D7-EB2E-49C7-A0F3-7CF716B11B39}" srcOrd="0" destOrd="0" presId="urn:microsoft.com/office/officeart/2005/8/layout/radial1"/>
    <dgm:cxn modelId="{008730EB-0C0B-4E14-98FA-E9CCDE16BC21}" type="presOf" srcId="{2BCCCAA0-7F3F-457D-BCBC-9CC02C8E884B}" destId="{3CC6FBD9-8F62-4F90-AE37-4D6B0265E241}" srcOrd="1" destOrd="0" presId="urn:microsoft.com/office/officeart/2005/8/layout/radial1"/>
    <dgm:cxn modelId="{5AE15F6C-FD4E-4BF4-AB14-02F71DE4B77C}" type="presOf" srcId="{2B090088-6E9E-41A5-8161-1BD97F3EDDA3}" destId="{F39B3B20-3FFD-42B2-A991-19787B8A41EE}" srcOrd="1" destOrd="0" presId="urn:microsoft.com/office/officeart/2005/8/layout/radial1"/>
    <dgm:cxn modelId="{FDCBB926-03E2-4C2D-BFA7-55E99108C87C}" type="presOf" srcId="{377799AA-0696-485B-B0EE-777DCD759CD7}" destId="{1C572237-E697-479F-9E5C-766830AC5B50}" srcOrd="0" destOrd="0" presId="urn:microsoft.com/office/officeart/2005/8/layout/radial1"/>
    <dgm:cxn modelId="{0FA5E4C4-B818-4683-A075-168BA114F713}" type="presOf" srcId="{5161ECE8-253C-410E-B094-C5DFF688A6D5}" destId="{6CAD58FF-4D3D-48B2-A022-1FD30AE84B45}" srcOrd="0" destOrd="0" presId="urn:microsoft.com/office/officeart/2005/8/layout/radial1"/>
    <dgm:cxn modelId="{24BBFB34-E613-4EF4-A2A4-ACFE42CBAEC4}" srcId="{BB6988FB-001F-4FD4-AB21-A4204D4AE883}" destId="{75D0A96B-2C96-43E1-80EF-56A1F6340276}" srcOrd="8" destOrd="0" parTransId="{F2F5B408-3037-4898-9212-87BBDA428A39}" sibTransId="{A1616C89-643E-4E28-BC3D-A25CED99BDB5}"/>
    <dgm:cxn modelId="{68726F68-845F-4032-8293-5D184A84713B}" type="presOf" srcId="{C4F0792C-3A1F-4EA0-91E3-73BDAD9375C1}" destId="{EF37B32F-F515-4C80-8388-3CCD1BCD5E92}" srcOrd="0" destOrd="0" presId="urn:microsoft.com/office/officeart/2005/8/layout/radial1"/>
    <dgm:cxn modelId="{F4A41318-F59C-413B-8AB3-25392472F973}" srcId="{BB6988FB-001F-4FD4-AB21-A4204D4AE883}" destId="{41CA8461-3285-4913-8EB2-6A02FFC3B055}" srcOrd="6" destOrd="0" parTransId="{109EED7A-6659-4169-942F-234157DAD1FB}" sibTransId="{35F38D75-9FCB-4CAD-9DB3-D9E475334364}"/>
    <dgm:cxn modelId="{AF635A8D-F5A9-4E5E-A965-AC6C827442C9}" type="presOf" srcId="{6F7CBBE8-74D8-4D93-878F-BB22AA8D46C7}" destId="{BA87BA09-5215-44B5-87A0-B77A7CFF9459}" srcOrd="0" destOrd="0" presId="urn:microsoft.com/office/officeart/2005/8/layout/radial1"/>
    <dgm:cxn modelId="{36F2CB84-1FBB-4B72-AF37-B403DEBA242A}" type="presOf" srcId="{F2F5B408-3037-4898-9212-87BBDA428A39}" destId="{60AE45C8-A242-4B58-9A70-ECE86BF32363}" srcOrd="0" destOrd="0" presId="urn:microsoft.com/office/officeart/2005/8/layout/radial1"/>
    <dgm:cxn modelId="{B5D32B62-CDDF-4179-8F50-6439F7B4B8B0}" type="presOf" srcId="{109EED7A-6659-4169-942F-234157DAD1FB}" destId="{046599BD-560C-4ABA-8399-1CD50244BA13}" srcOrd="1" destOrd="0" presId="urn:microsoft.com/office/officeart/2005/8/layout/radial1"/>
    <dgm:cxn modelId="{2D5964BF-1A65-441A-BC53-8FAF5D02DD1A}" type="presOf" srcId="{936557AF-4703-4E41-AF87-1B969C2060AD}" destId="{057B851C-E36F-4136-8A0F-E5D86DB83039}" srcOrd="1" destOrd="0" presId="urn:microsoft.com/office/officeart/2005/8/layout/radial1"/>
    <dgm:cxn modelId="{64314C6F-5717-43B9-AD3D-36DE5F90692D}" type="presOf" srcId="{2D58D594-90B9-46EE-9EFE-B4B22B3F1320}" destId="{3DCD70F7-8E6B-4AB0-8483-9B5DA7C26BF0}" srcOrd="0" destOrd="0" presId="urn:microsoft.com/office/officeart/2005/8/layout/radial1"/>
    <dgm:cxn modelId="{2512273A-0ED7-4CBF-94F3-FF3C9F6083E7}" type="presOf" srcId="{F86D415C-75D8-42ED-9196-4DD0C92688AD}" destId="{E8CBD8EE-FB68-4DAC-B268-BABDE977F037}" srcOrd="1" destOrd="0" presId="urn:microsoft.com/office/officeart/2005/8/layout/radial1"/>
    <dgm:cxn modelId="{B1B206EB-B6F9-414D-92BE-0A99CDBB3F48}" type="presOf" srcId="{B1F17CBD-6A85-4CDC-94F7-5D0521BED2C4}" destId="{5B843D52-2AE8-4A37-9FAB-4C119FB549C8}" srcOrd="1" destOrd="0" presId="urn:microsoft.com/office/officeart/2005/8/layout/radial1"/>
    <dgm:cxn modelId="{069307ED-41D9-4D89-A796-BD9945406942}" type="presOf" srcId="{C4CDCDDD-3B71-42CE-98F2-D8CB9EEFE9D8}" destId="{0420C2B4-941C-4C2A-B88B-0255ADE31F5F}" srcOrd="0" destOrd="0" presId="urn:microsoft.com/office/officeart/2005/8/layout/radial1"/>
    <dgm:cxn modelId="{EE094039-C011-49EB-A853-ECCD3FB7836E}" srcId="{BB6988FB-001F-4FD4-AB21-A4204D4AE883}" destId="{E7316BC8-F01E-4F3F-A194-CB56194C7537}" srcOrd="4" destOrd="0" parTransId="{2BCCCAA0-7F3F-457D-BCBC-9CC02C8E884B}" sibTransId="{F5A76E19-C55D-4996-8E75-A2CF6E0855B4}"/>
    <dgm:cxn modelId="{EB3E02FD-A22B-42AB-A0D6-8019203691AE}" type="presOf" srcId="{5161ECE8-253C-410E-B094-C5DFF688A6D5}" destId="{C3C63004-5AE4-4AB0-A497-C9B51AE43085}" srcOrd="1" destOrd="0" presId="urn:microsoft.com/office/officeart/2005/8/layout/radial1"/>
    <dgm:cxn modelId="{BBAB5CC2-2174-4CE6-AAC6-8E72CB283F43}" type="presOf" srcId="{5C68F845-EEB3-4F3B-B1D2-35A796E19145}" destId="{0DAB655A-2363-4E0F-90D1-FE1070350987}" srcOrd="0" destOrd="0" presId="urn:microsoft.com/office/officeart/2005/8/layout/radial1"/>
    <dgm:cxn modelId="{A825F122-29A3-46F5-904F-6A3E8F3CC8E5}" srcId="{46862BFD-D508-4F8E-A7A3-52428FDE9301}" destId="{BB6988FB-001F-4FD4-AB21-A4204D4AE883}" srcOrd="0" destOrd="0" parTransId="{0367F54D-F374-469D-B584-025BAF00B1EF}" sibTransId="{C20E6E63-A65D-46A4-AF29-D73EB5BCE155}"/>
    <dgm:cxn modelId="{48731C35-DE8E-431E-8622-CF83B79B80FF}" type="presOf" srcId="{1A7F05A3-A2B8-4581-8000-008D5E8A3A2D}" destId="{718CFAD3-082F-4319-A61A-90AC2C457DCC}" srcOrd="0" destOrd="0" presId="urn:microsoft.com/office/officeart/2005/8/layout/radial1"/>
    <dgm:cxn modelId="{39AE0393-8529-4E97-BB68-F68C6F6E4EEF}" type="presParOf" srcId="{2269A59C-DA59-4F97-A8A6-5A19C829E908}" destId="{0280A296-CF9F-455A-9755-1F667C0E13FE}" srcOrd="0" destOrd="0" presId="urn:microsoft.com/office/officeart/2005/8/layout/radial1"/>
    <dgm:cxn modelId="{FEA385E5-990D-4A29-9E61-11C4602D2A37}" type="presParOf" srcId="{2269A59C-DA59-4F97-A8A6-5A19C829E908}" destId="{FBFDFB08-321C-4713-A372-D359822930D5}" srcOrd="1" destOrd="0" presId="urn:microsoft.com/office/officeart/2005/8/layout/radial1"/>
    <dgm:cxn modelId="{FEE644DA-28BD-4E30-AC66-14558975FC88}" type="presParOf" srcId="{FBFDFB08-321C-4713-A372-D359822930D5}" destId="{E8CBD8EE-FB68-4DAC-B268-BABDE977F037}" srcOrd="0" destOrd="0" presId="urn:microsoft.com/office/officeart/2005/8/layout/radial1"/>
    <dgm:cxn modelId="{C1AD47E8-8763-46EB-B4B2-D9D07724DF3A}" type="presParOf" srcId="{2269A59C-DA59-4F97-A8A6-5A19C829E908}" destId="{0420C2B4-941C-4C2A-B88B-0255ADE31F5F}" srcOrd="2" destOrd="0" presId="urn:microsoft.com/office/officeart/2005/8/layout/radial1"/>
    <dgm:cxn modelId="{7FCA3C8B-17B9-4A06-A957-C19CEAA83A3E}" type="presParOf" srcId="{2269A59C-DA59-4F97-A8A6-5A19C829E908}" destId="{6CAD58FF-4D3D-48B2-A022-1FD30AE84B45}" srcOrd="3" destOrd="0" presId="urn:microsoft.com/office/officeart/2005/8/layout/radial1"/>
    <dgm:cxn modelId="{339EDCE6-C18D-4C90-80B9-32E3EFB082F6}" type="presParOf" srcId="{6CAD58FF-4D3D-48B2-A022-1FD30AE84B45}" destId="{C3C63004-5AE4-4AB0-A497-C9B51AE43085}" srcOrd="0" destOrd="0" presId="urn:microsoft.com/office/officeart/2005/8/layout/radial1"/>
    <dgm:cxn modelId="{8D114830-A379-4A67-81F4-0822FCB29D0C}" type="presParOf" srcId="{2269A59C-DA59-4F97-A8A6-5A19C829E908}" destId="{CD0A2C8D-2E54-4300-AE4A-3E7CF2BEE643}" srcOrd="4" destOrd="0" presId="urn:microsoft.com/office/officeart/2005/8/layout/radial1"/>
    <dgm:cxn modelId="{EA81B6C7-8A3C-4CAF-9DFD-2138E55D8355}" type="presParOf" srcId="{2269A59C-DA59-4F97-A8A6-5A19C829E908}" destId="{B4B28023-DBC9-4A81-BE46-3CF9CB782589}" srcOrd="5" destOrd="0" presId="urn:microsoft.com/office/officeart/2005/8/layout/radial1"/>
    <dgm:cxn modelId="{35EDB556-6060-4D6D-81D9-FC9AAC340057}" type="presParOf" srcId="{B4B28023-DBC9-4A81-BE46-3CF9CB782589}" destId="{057B851C-E36F-4136-8A0F-E5D86DB83039}" srcOrd="0" destOrd="0" presId="urn:microsoft.com/office/officeart/2005/8/layout/radial1"/>
    <dgm:cxn modelId="{FA3F4D23-F3BC-405B-8CD3-0FBEB8DAA1C0}" type="presParOf" srcId="{2269A59C-DA59-4F97-A8A6-5A19C829E908}" destId="{FD179444-0E88-41DA-BA96-F3EA5E1AF05C}" srcOrd="6" destOrd="0" presId="urn:microsoft.com/office/officeart/2005/8/layout/radial1"/>
    <dgm:cxn modelId="{F8982D18-AB7D-403C-9B6C-7DFB5810B143}" type="presParOf" srcId="{2269A59C-DA59-4F97-A8A6-5A19C829E908}" destId="{28C2457A-055C-47F6-8DF1-21106DFF04A8}" srcOrd="7" destOrd="0" presId="urn:microsoft.com/office/officeart/2005/8/layout/radial1"/>
    <dgm:cxn modelId="{415EE778-565D-4CD0-AF22-1664EC4388CD}" type="presParOf" srcId="{28C2457A-055C-47F6-8DF1-21106DFF04A8}" destId="{5B843D52-2AE8-4A37-9FAB-4C119FB549C8}" srcOrd="0" destOrd="0" presId="urn:microsoft.com/office/officeart/2005/8/layout/radial1"/>
    <dgm:cxn modelId="{C6DF599E-D38F-4A53-B022-A32B136D663C}" type="presParOf" srcId="{2269A59C-DA59-4F97-A8A6-5A19C829E908}" destId="{BA87BA09-5215-44B5-87A0-B77A7CFF9459}" srcOrd="8" destOrd="0" presId="urn:microsoft.com/office/officeart/2005/8/layout/radial1"/>
    <dgm:cxn modelId="{D0D6B7A5-C5AC-401C-B6DF-F28713058795}" type="presParOf" srcId="{2269A59C-DA59-4F97-A8A6-5A19C829E908}" destId="{8C2A4908-5E2D-4426-B45F-0D588615E990}" srcOrd="9" destOrd="0" presId="urn:microsoft.com/office/officeart/2005/8/layout/radial1"/>
    <dgm:cxn modelId="{445FC6AA-1EB5-4FDE-B745-3E182B25F9A7}" type="presParOf" srcId="{8C2A4908-5E2D-4426-B45F-0D588615E990}" destId="{3CC6FBD9-8F62-4F90-AE37-4D6B0265E241}" srcOrd="0" destOrd="0" presId="urn:microsoft.com/office/officeart/2005/8/layout/radial1"/>
    <dgm:cxn modelId="{5CC12239-29B0-4E2A-844F-BAF31AE8DA76}" type="presParOf" srcId="{2269A59C-DA59-4F97-A8A6-5A19C829E908}" destId="{748019D4-9250-443F-8751-1E3797AE12DE}" srcOrd="10" destOrd="0" presId="urn:microsoft.com/office/officeart/2005/8/layout/radial1"/>
    <dgm:cxn modelId="{DBB861D4-C498-4D4E-984C-A7D410146CB4}" type="presParOf" srcId="{2269A59C-DA59-4F97-A8A6-5A19C829E908}" destId="{0DAB655A-2363-4E0F-90D1-FE1070350987}" srcOrd="11" destOrd="0" presId="urn:microsoft.com/office/officeart/2005/8/layout/radial1"/>
    <dgm:cxn modelId="{FA4D7B79-5B03-4315-968E-00D51A93D2E0}" type="presParOf" srcId="{0DAB655A-2363-4E0F-90D1-FE1070350987}" destId="{FFCCC456-6BDD-4D6E-9202-3BE4CC9C9C0F}" srcOrd="0" destOrd="0" presId="urn:microsoft.com/office/officeart/2005/8/layout/radial1"/>
    <dgm:cxn modelId="{7DBA3C61-3F22-4FE2-9004-F23F430D8270}" type="presParOf" srcId="{2269A59C-DA59-4F97-A8A6-5A19C829E908}" destId="{3DCD70F7-8E6B-4AB0-8483-9B5DA7C26BF0}" srcOrd="12" destOrd="0" presId="urn:microsoft.com/office/officeart/2005/8/layout/radial1"/>
    <dgm:cxn modelId="{D3B328BC-7E28-487F-A0B6-333EB1A0BE3E}" type="presParOf" srcId="{2269A59C-DA59-4F97-A8A6-5A19C829E908}" destId="{1EA628D7-EB2E-49C7-A0F3-7CF716B11B39}" srcOrd="13" destOrd="0" presId="urn:microsoft.com/office/officeart/2005/8/layout/radial1"/>
    <dgm:cxn modelId="{943A11A2-BFA8-4DD1-B282-E5AD44633178}" type="presParOf" srcId="{1EA628D7-EB2E-49C7-A0F3-7CF716B11B39}" destId="{046599BD-560C-4ABA-8399-1CD50244BA13}" srcOrd="0" destOrd="0" presId="urn:microsoft.com/office/officeart/2005/8/layout/radial1"/>
    <dgm:cxn modelId="{727FEB2F-1101-4B46-962B-3137BE700664}" type="presParOf" srcId="{2269A59C-DA59-4F97-A8A6-5A19C829E908}" destId="{4C12374A-EFD7-47D2-902C-4A3C5739EA32}" srcOrd="14" destOrd="0" presId="urn:microsoft.com/office/officeart/2005/8/layout/radial1"/>
    <dgm:cxn modelId="{AB0E7B71-0BB0-4420-AC66-376DAA0D1D3A}" type="presParOf" srcId="{2269A59C-DA59-4F97-A8A6-5A19C829E908}" destId="{718CFAD3-082F-4319-A61A-90AC2C457DCC}" srcOrd="15" destOrd="0" presId="urn:microsoft.com/office/officeart/2005/8/layout/radial1"/>
    <dgm:cxn modelId="{7D7886B7-5BB9-4A0B-8040-4D30519B5C95}" type="presParOf" srcId="{718CFAD3-082F-4319-A61A-90AC2C457DCC}" destId="{0223CF40-E8AD-4E30-982F-4047978FAD85}" srcOrd="0" destOrd="0" presId="urn:microsoft.com/office/officeart/2005/8/layout/radial1"/>
    <dgm:cxn modelId="{6CD2E7CB-8093-445C-A898-8C82918DFB43}" type="presParOf" srcId="{2269A59C-DA59-4F97-A8A6-5A19C829E908}" destId="{EF37B32F-F515-4C80-8388-3CCD1BCD5E92}" srcOrd="16" destOrd="0" presId="urn:microsoft.com/office/officeart/2005/8/layout/radial1"/>
    <dgm:cxn modelId="{9EC2A587-434A-4EB7-A619-F165C285FD06}" type="presParOf" srcId="{2269A59C-DA59-4F97-A8A6-5A19C829E908}" destId="{60AE45C8-A242-4B58-9A70-ECE86BF32363}" srcOrd="17" destOrd="0" presId="urn:microsoft.com/office/officeart/2005/8/layout/radial1"/>
    <dgm:cxn modelId="{7A201A52-BCD1-4CF8-B87C-8577BF92FF96}" type="presParOf" srcId="{60AE45C8-A242-4B58-9A70-ECE86BF32363}" destId="{8DB15134-0E63-49B6-8612-3EA697244B25}" srcOrd="0" destOrd="0" presId="urn:microsoft.com/office/officeart/2005/8/layout/radial1"/>
    <dgm:cxn modelId="{2B4A381D-EC93-4FA8-BF89-FEA263E33664}" type="presParOf" srcId="{2269A59C-DA59-4F97-A8A6-5A19C829E908}" destId="{0114F4A0-7574-46E5-91B8-2909D3B77D4E}" srcOrd="18" destOrd="0" presId="urn:microsoft.com/office/officeart/2005/8/layout/radial1"/>
    <dgm:cxn modelId="{486B8B5E-D651-4C19-B339-92635F05635A}" type="presParOf" srcId="{2269A59C-DA59-4F97-A8A6-5A19C829E908}" destId="{8D0C2CD7-4CD2-490A-BEC2-68E6C92CCEE4}" srcOrd="19" destOrd="0" presId="urn:microsoft.com/office/officeart/2005/8/layout/radial1"/>
    <dgm:cxn modelId="{3A106001-E812-48FE-B170-BC700484ABE0}" type="presParOf" srcId="{8D0C2CD7-4CD2-490A-BEC2-68E6C92CCEE4}" destId="{F39B3B20-3FFD-42B2-A991-19787B8A41EE}" srcOrd="0" destOrd="0" presId="urn:microsoft.com/office/officeart/2005/8/layout/radial1"/>
    <dgm:cxn modelId="{7670AF6B-CBEE-4C3E-80F3-4B6ED79ED2BC}" type="presParOf" srcId="{2269A59C-DA59-4F97-A8A6-5A19C829E908}" destId="{1C572237-E697-479F-9E5C-766830AC5B50}" srcOrd="20" destOrd="0" presId="urn:microsoft.com/office/officeart/2005/8/layout/radial1"/>
  </dgm:cxnLst>
  <dgm:bg/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CD77B-AAE5-4AF4-8719-33C0A270062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6AF6FD-F7CA-4718-BC87-62ADDCED2FB4}">
      <dgm:prSet phldrT="[Text]" custT="1"/>
      <dgm:spPr/>
      <dgm:t>
        <a:bodyPr/>
        <a:lstStyle/>
        <a:p>
          <a:r>
            <a:rPr lang="en-US" sz="2800" dirty="0" err="1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বিশ্বগ্রাম</a:t>
          </a:r>
          <a:r>
            <a:rPr lang="en-US" sz="2800" dirty="0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প্রতিষ্ঠার</a:t>
          </a:r>
          <a:r>
            <a:rPr lang="en-US" sz="2800" dirty="0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2800" dirty="0" err="1" smtClean="0">
              <a:ln w="0"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অসুবিধা</a:t>
          </a:r>
          <a:endParaRPr lang="en-US" sz="2800" dirty="0"/>
        </a:p>
      </dgm:t>
    </dgm:pt>
    <dgm:pt modelId="{D538D2E6-0521-4C1F-BDCA-C6DDD79FDD65}" type="parTrans" cxnId="{58E12BAB-4573-482D-B7DF-0C960F771D0C}">
      <dgm:prSet/>
      <dgm:spPr/>
      <dgm:t>
        <a:bodyPr/>
        <a:lstStyle/>
        <a:p>
          <a:endParaRPr lang="en-US"/>
        </a:p>
      </dgm:t>
    </dgm:pt>
    <dgm:pt modelId="{C2B9C7F7-ABA4-4D84-AABE-512B1B6BF0E6}" type="sibTrans" cxnId="{58E12BAB-4573-482D-B7DF-0C960F771D0C}">
      <dgm:prSet/>
      <dgm:spPr/>
      <dgm:t>
        <a:bodyPr/>
        <a:lstStyle/>
        <a:p>
          <a:endParaRPr lang="en-US"/>
        </a:p>
      </dgm:t>
    </dgm:pt>
    <dgm:pt modelId="{C853387B-2D72-44FE-A27B-0E8AB3D69A78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১। </a:t>
          </a:r>
          <a:r>
            <a:rPr lang="en-US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ইন্টারনেট</a:t>
          </a:r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প্রযুক্তির</a:t>
          </a:r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ফলে</a:t>
          </a:r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অনেক</a:t>
          </a:r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ক্ষেত্রে</a:t>
          </a:r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তথ্যের</a:t>
          </a:r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গোপনীয়তা</a:t>
          </a:r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বজায়</a:t>
          </a:r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থাকছে</a:t>
          </a:r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না</a:t>
          </a:r>
          <a:r>
            <a:rPr lang="en-US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AC36402E-061A-4617-BBD6-BE7147773D24}" type="parTrans" cxnId="{0CF20097-2C27-48AC-9110-956253E7F2A7}">
      <dgm:prSet/>
      <dgm:spPr/>
      <dgm:t>
        <a:bodyPr/>
        <a:lstStyle/>
        <a:p>
          <a:endParaRPr lang="en-US"/>
        </a:p>
      </dgm:t>
    </dgm:pt>
    <dgm:pt modelId="{35CCFF00-3FBB-4526-AB3E-588FA6CCC494}" type="sibTrans" cxnId="{0CF20097-2C27-48AC-9110-956253E7F2A7}">
      <dgm:prSet/>
      <dgm:spPr/>
      <dgm:t>
        <a:bodyPr/>
        <a:lstStyle/>
        <a:p>
          <a:endParaRPr lang="en-US" sz="2800"/>
        </a:p>
      </dgm:t>
    </dgm:pt>
    <dgm:pt modelId="{9394A39B-76AB-4B3D-BA0A-1B950F03FA5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২।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সহজেই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অসত্য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মিথ্যা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এবং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বানোয়াট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সংবাদ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ছড়িয়ে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সামাজিক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বিশৃঙ্খলা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সৃষ্টি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হচ্ছে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800" dirty="0"/>
        </a:p>
      </dgm:t>
    </dgm:pt>
    <dgm:pt modelId="{A8A449D0-F813-41EE-A780-88589C3696C8}" type="parTrans" cxnId="{9BC4A911-B97F-4AC1-8BF1-F7E406299CF6}">
      <dgm:prSet/>
      <dgm:spPr/>
      <dgm:t>
        <a:bodyPr/>
        <a:lstStyle/>
        <a:p>
          <a:endParaRPr lang="en-US"/>
        </a:p>
      </dgm:t>
    </dgm:pt>
    <dgm:pt modelId="{6D609EAA-01CA-4A2B-8202-16DECEB6EC82}" type="sibTrans" cxnId="{9BC4A911-B97F-4AC1-8BF1-F7E406299CF6}">
      <dgm:prSet/>
      <dgm:spPr/>
      <dgm:t>
        <a:bodyPr/>
        <a:lstStyle/>
        <a:p>
          <a:endParaRPr lang="en-US" sz="2800"/>
        </a:p>
      </dgm:t>
    </dgm:pt>
    <dgm:pt modelId="{4D8CD134-4CD1-4D94-8DB4-F8B3D192C24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৪।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সাইবার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আক্রমন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বাড়ছে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800" dirty="0"/>
        </a:p>
      </dgm:t>
    </dgm:pt>
    <dgm:pt modelId="{F63B1EAC-4A12-4E03-842A-4130DE0A888D}" type="parTrans" cxnId="{02C33934-7930-4ADB-B13B-86081E4BCB64}">
      <dgm:prSet/>
      <dgm:spPr/>
      <dgm:t>
        <a:bodyPr/>
        <a:lstStyle/>
        <a:p>
          <a:endParaRPr lang="en-US"/>
        </a:p>
      </dgm:t>
    </dgm:pt>
    <dgm:pt modelId="{41345579-CF41-46EE-A8B1-46C9A841A69A}" type="sibTrans" cxnId="{02C33934-7930-4ADB-B13B-86081E4BCB64}">
      <dgm:prSet/>
      <dgm:spPr/>
      <dgm:t>
        <a:bodyPr/>
        <a:lstStyle/>
        <a:p>
          <a:endParaRPr lang="en-US" sz="2800"/>
        </a:p>
      </dgm:t>
    </dgm:pt>
    <dgm:pt modelId="{91EA1525-D46F-48FE-A713-D1D1AB312E8E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৫।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ইন্টারনেটের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ফলে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পর্ণোগ্রাফি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সহজলভ্য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হওয়ায়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যুবসমাজে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সামাজিক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অবক্ষয়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সৃষ্টি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হচ্ছে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800" dirty="0"/>
        </a:p>
      </dgm:t>
    </dgm:pt>
    <dgm:pt modelId="{495D9117-A9C9-4F5A-89A6-84A5DE58A8A8}" type="parTrans" cxnId="{C1BE4376-23E6-4449-8CDF-A1DA91ECF431}">
      <dgm:prSet/>
      <dgm:spPr/>
      <dgm:t>
        <a:bodyPr/>
        <a:lstStyle/>
        <a:p>
          <a:endParaRPr lang="en-US"/>
        </a:p>
      </dgm:t>
    </dgm:pt>
    <dgm:pt modelId="{DE799228-4F5E-4122-8883-28F08BFA8452}" type="sibTrans" cxnId="{C1BE4376-23E6-4449-8CDF-A1DA91ECF431}">
      <dgm:prSet/>
      <dgm:spPr/>
      <dgm:t>
        <a:bodyPr/>
        <a:lstStyle/>
        <a:p>
          <a:endParaRPr lang="en-US" sz="2800"/>
        </a:p>
      </dgm:t>
    </dgm:pt>
    <dgm:pt modelId="{EADFC092-274B-4A5F-9C06-C1CBC1791F7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৩।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প্রযুক্তি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পরিবর্তনের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কারণে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গ্লোবাল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নেটওয়ার্ক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শেয়ার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করার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জন্য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অনুন্নত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দেশগুলো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উন্নত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দেশগুলোর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প্রতি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নির্ভরশীল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হয়ে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পড়ছে</a:t>
          </a:r>
          <a:r>
            <a:rPr lang="en-US" sz="1800" dirty="0" smtClean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18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8415309C-D102-458D-A9CF-B612C11688A2}" type="parTrans" cxnId="{349AC3F8-228D-477E-988D-F25F2F6B3E6A}">
      <dgm:prSet/>
      <dgm:spPr/>
      <dgm:t>
        <a:bodyPr/>
        <a:lstStyle/>
        <a:p>
          <a:endParaRPr lang="en-US"/>
        </a:p>
      </dgm:t>
    </dgm:pt>
    <dgm:pt modelId="{FC0F71F6-69B7-4223-B6AC-FC9F542852BC}" type="sibTrans" cxnId="{349AC3F8-228D-477E-988D-F25F2F6B3E6A}">
      <dgm:prSet/>
      <dgm:spPr/>
      <dgm:t>
        <a:bodyPr/>
        <a:lstStyle/>
        <a:p>
          <a:endParaRPr lang="en-US" sz="2800"/>
        </a:p>
      </dgm:t>
    </dgm:pt>
    <dgm:pt modelId="{16B05FC5-C34F-4EF6-84AF-DD324E9F3C9F}" type="pres">
      <dgm:prSet presAssocID="{382CD77B-AAE5-4AF4-8719-33C0A27006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DDAFEE-F73A-487C-B10D-C4C9A87A6B97}" type="pres">
      <dgm:prSet presAssocID="{466AF6FD-F7CA-4718-BC87-62ADDCED2FB4}" presName="centerShape" presStyleLbl="node0" presStyleIdx="0" presStyleCnt="1" custScaleX="131238" custScaleY="123706" custLinFactNeighborX="1000" custLinFactNeighborY="-1635"/>
      <dgm:spPr/>
      <dgm:t>
        <a:bodyPr/>
        <a:lstStyle/>
        <a:p>
          <a:endParaRPr lang="en-US"/>
        </a:p>
      </dgm:t>
    </dgm:pt>
    <dgm:pt modelId="{88B91270-0368-40DA-B903-E86F51AA2304}" type="pres">
      <dgm:prSet presAssocID="{C853387B-2D72-44FE-A27B-0E8AB3D69A78}" presName="node" presStyleLbl="node1" presStyleIdx="0" presStyleCnt="5" custScaleX="139758" custScaleY="110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7EA46-9300-4D39-8973-5593E1010A5B}" type="pres">
      <dgm:prSet presAssocID="{C853387B-2D72-44FE-A27B-0E8AB3D69A78}" presName="dummy" presStyleCnt="0"/>
      <dgm:spPr/>
    </dgm:pt>
    <dgm:pt modelId="{E6239E2F-4919-4DE8-9993-B101717DDA15}" type="pres">
      <dgm:prSet presAssocID="{35CCFF00-3FBB-4526-AB3E-588FA6CCC494}" presName="sibTrans" presStyleLbl="sibTrans2D1" presStyleIdx="0" presStyleCnt="5" custScaleX="119368" custScaleY="123706"/>
      <dgm:spPr/>
      <dgm:t>
        <a:bodyPr/>
        <a:lstStyle/>
        <a:p>
          <a:endParaRPr lang="en-US"/>
        </a:p>
      </dgm:t>
    </dgm:pt>
    <dgm:pt modelId="{F79A5F0A-E685-464E-BE66-8BF22F627DC8}" type="pres">
      <dgm:prSet presAssocID="{9394A39B-76AB-4B3D-BA0A-1B950F03FA58}" presName="node" presStyleLbl="node1" presStyleIdx="1" presStyleCnt="5" custScaleX="140587" custScaleY="123706" custRadScaleRad="109610" custRadScaleInc="14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5D695-94CA-4E6B-8E22-853F9BA83B61}" type="pres">
      <dgm:prSet presAssocID="{9394A39B-76AB-4B3D-BA0A-1B950F03FA58}" presName="dummy" presStyleCnt="0"/>
      <dgm:spPr/>
    </dgm:pt>
    <dgm:pt modelId="{000E1AA2-8F0F-415E-A26D-ACD3E8C6E65B}" type="pres">
      <dgm:prSet presAssocID="{6D609EAA-01CA-4A2B-8202-16DECEB6EC82}" presName="sibTrans" presStyleLbl="sibTrans2D1" presStyleIdx="1" presStyleCnt="5" custScaleX="119368" custScaleY="123706"/>
      <dgm:spPr/>
      <dgm:t>
        <a:bodyPr/>
        <a:lstStyle/>
        <a:p>
          <a:endParaRPr lang="en-US"/>
        </a:p>
      </dgm:t>
    </dgm:pt>
    <dgm:pt modelId="{809FD3D0-83AF-4220-B6C4-5F9EEC783C07}" type="pres">
      <dgm:prSet presAssocID="{EADFC092-274B-4A5F-9C06-C1CBC1791F7C}" presName="node" presStyleLbl="node1" presStyleIdx="2" presStyleCnt="5" custScaleX="138594" custScaleY="123706" custRadScaleRad="107182" custRadScaleInc="-1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B3BD2-5BEA-4962-AF77-68ED4A18B564}" type="pres">
      <dgm:prSet presAssocID="{EADFC092-274B-4A5F-9C06-C1CBC1791F7C}" presName="dummy" presStyleCnt="0"/>
      <dgm:spPr/>
    </dgm:pt>
    <dgm:pt modelId="{AEC0922E-746C-4446-A986-1B2FFF6ECC47}" type="pres">
      <dgm:prSet presAssocID="{FC0F71F6-69B7-4223-B6AC-FC9F542852BC}" presName="sibTrans" presStyleLbl="sibTrans2D1" presStyleIdx="2" presStyleCnt="5" custScaleX="119368" custScaleY="123706"/>
      <dgm:spPr/>
      <dgm:t>
        <a:bodyPr/>
        <a:lstStyle/>
        <a:p>
          <a:endParaRPr lang="en-US"/>
        </a:p>
      </dgm:t>
    </dgm:pt>
    <dgm:pt modelId="{A9B0E547-4CBD-4BD1-B178-F4A3121CB6D2}" type="pres">
      <dgm:prSet presAssocID="{4D8CD134-4CD1-4D94-8DB4-F8B3D192C247}" presName="node" presStyleLbl="node1" presStyleIdx="3" presStyleCnt="5" custScaleX="138621" custScaleY="123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99CDB-E083-46A0-9BCD-A1BCC00B0E62}" type="pres">
      <dgm:prSet presAssocID="{4D8CD134-4CD1-4D94-8DB4-F8B3D192C247}" presName="dummy" presStyleCnt="0"/>
      <dgm:spPr/>
    </dgm:pt>
    <dgm:pt modelId="{2F39DC2A-741D-4E89-9EE8-169080509FD1}" type="pres">
      <dgm:prSet presAssocID="{41345579-CF41-46EE-A8B1-46C9A841A69A}" presName="sibTrans" presStyleLbl="sibTrans2D1" presStyleIdx="3" presStyleCnt="5" custScaleX="119368" custScaleY="123706"/>
      <dgm:spPr/>
      <dgm:t>
        <a:bodyPr/>
        <a:lstStyle/>
        <a:p>
          <a:endParaRPr lang="en-US"/>
        </a:p>
      </dgm:t>
    </dgm:pt>
    <dgm:pt modelId="{6AEEACED-BBC5-4F1D-AD6D-C9EA961D1498}" type="pres">
      <dgm:prSet presAssocID="{91EA1525-D46F-48FE-A713-D1D1AB312E8E}" presName="node" presStyleLbl="node1" presStyleIdx="4" presStyleCnt="5" custScaleX="133572" custScaleY="123706" custRadScaleRad="104298" custRadScaleInc="-11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8EA0A-9648-4B62-A12A-22F7E876DDA3}" type="pres">
      <dgm:prSet presAssocID="{91EA1525-D46F-48FE-A713-D1D1AB312E8E}" presName="dummy" presStyleCnt="0"/>
      <dgm:spPr/>
    </dgm:pt>
    <dgm:pt modelId="{DCA8DB87-F3B3-474E-B641-11734D00EE1C}" type="pres">
      <dgm:prSet presAssocID="{DE799228-4F5E-4122-8883-28F08BFA8452}" presName="sibTrans" presStyleLbl="sibTrans2D1" presStyleIdx="4" presStyleCnt="5" custScaleX="119368" custScaleY="123706" custLinFactNeighborY="-1446"/>
      <dgm:spPr/>
      <dgm:t>
        <a:bodyPr/>
        <a:lstStyle/>
        <a:p>
          <a:endParaRPr lang="en-US"/>
        </a:p>
      </dgm:t>
    </dgm:pt>
  </dgm:ptLst>
  <dgm:cxnLst>
    <dgm:cxn modelId="{0B2F0888-CFD2-48D3-AFEB-6C723BF4F53D}" type="presOf" srcId="{C853387B-2D72-44FE-A27B-0E8AB3D69A78}" destId="{88B91270-0368-40DA-B903-E86F51AA2304}" srcOrd="0" destOrd="0" presId="urn:microsoft.com/office/officeart/2005/8/layout/radial6"/>
    <dgm:cxn modelId="{E17CB322-8773-4D7A-858D-7BC0849DA207}" type="presOf" srcId="{382CD77B-AAE5-4AF4-8719-33C0A270062E}" destId="{16B05FC5-C34F-4EF6-84AF-DD324E9F3C9F}" srcOrd="0" destOrd="0" presId="urn:microsoft.com/office/officeart/2005/8/layout/radial6"/>
    <dgm:cxn modelId="{1CF65B4B-A829-4EB6-84C7-5A40861AB273}" type="presOf" srcId="{35CCFF00-3FBB-4526-AB3E-588FA6CCC494}" destId="{E6239E2F-4919-4DE8-9993-B101717DDA15}" srcOrd="0" destOrd="0" presId="urn:microsoft.com/office/officeart/2005/8/layout/radial6"/>
    <dgm:cxn modelId="{5ABC2B41-4F69-49B8-BD26-38536AB0FC76}" type="presOf" srcId="{91EA1525-D46F-48FE-A713-D1D1AB312E8E}" destId="{6AEEACED-BBC5-4F1D-AD6D-C9EA961D1498}" srcOrd="0" destOrd="0" presId="urn:microsoft.com/office/officeart/2005/8/layout/radial6"/>
    <dgm:cxn modelId="{288D2360-110C-4DB0-BF37-3CAB0C696C85}" type="presOf" srcId="{DE799228-4F5E-4122-8883-28F08BFA8452}" destId="{DCA8DB87-F3B3-474E-B641-11734D00EE1C}" srcOrd="0" destOrd="0" presId="urn:microsoft.com/office/officeart/2005/8/layout/radial6"/>
    <dgm:cxn modelId="{02C33934-7930-4ADB-B13B-86081E4BCB64}" srcId="{466AF6FD-F7CA-4718-BC87-62ADDCED2FB4}" destId="{4D8CD134-4CD1-4D94-8DB4-F8B3D192C247}" srcOrd="3" destOrd="0" parTransId="{F63B1EAC-4A12-4E03-842A-4130DE0A888D}" sibTransId="{41345579-CF41-46EE-A8B1-46C9A841A69A}"/>
    <dgm:cxn modelId="{3148F384-46B9-42EA-8983-26DF7AC7C982}" type="presOf" srcId="{466AF6FD-F7CA-4718-BC87-62ADDCED2FB4}" destId="{45DDAFEE-F73A-487C-B10D-C4C9A87A6B97}" srcOrd="0" destOrd="0" presId="urn:microsoft.com/office/officeart/2005/8/layout/radial6"/>
    <dgm:cxn modelId="{349AC3F8-228D-477E-988D-F25F2F6B3E6A}" srcId="{466AF6FD-F7CA-4718-BC87-62ADDCED2FB4}" destId="{EADFC092-274B-4A5F-9C06-C1CBC1791F7C}" srcOrd="2" destOrd="0" parTransId="{8415309C-D102-458D-A9CF-B612C11688A2}" sibTransId="{FC0F71F6-69B7-4223-B6AC-FC9F542852BC}"/>
    <dgm:cxn modelId="{3A030358-0795-49A6-AA52-17832ACA194E}" type="presOf" srcId="{FC0F71F6-69B7-4223-B6AC-FC9F542852BC}" destId="{AEC0922E-746C-4446-A986-1B2FFF6ECC47}" srcOrd="0" destOrd="0" presId="urn:microsoft.com/office/officeart/2005/8/layout/radial6"/>
    <dgm:cxn modelId="{444313F5-F3DA-4FF4-8D50-4EC30BCC19FA}" type="presOf" srcId="{EADFC092-274B-4A5F-9C06-C1CBC1791F7C}" destId="{809FD3D0-83AF-4220-B6C4-5F9EEC783C07}" srcOrd="0" destOrd="0" presId="urn:microsoft.com/office/officeart/2005/8/layout/radial6"/>
    <dgm:cxn modelId="{C1BE4376-23E6-4449-8CDF-A1DA91ECF431}" srcId="{466AF6FD-F7CA-4718-BC87-62ADDCED2FB4}" destId="{91EA1525-D46F-48FE-A713-D1D1AB312E8E}" srcOrd="4" destOrd="0" parTransId="{495D9117-A9C9-4F5A-89A6-84A5DE58A8A8}" sibTransId="{DE799228-4F5E-4122-8883-28F08BFA8452}"/>
    <dgm:cxn modelId="{58E12BAB-4573-482D-B7DF-0C960F771D0C}" srcId="{382CD77B-AAE5-4AF4-8719-33C0A270062E}" destId="{466AF6FD-F7CA-4718-BC87-62ADDCED2FB4}" srcOrd="0" destOrd="0" parTransId="{D538D2E6-0521-4C1F-BDCA-C6DDD79FDD65}" sibTransId="{C2B9C7F7-ABA4-4D84-AABE-512B1B6BF0E6}"/>
    <dgm:cxn modelId="{3FA9C955-CEBF-4D76-A2A9-E95645B59FFB}" type="presOf" srcId="{6D609EAA-01CA-4A2B-8202-16DECEB6EC82}" destId="{000E1AA2-8F0F-415E-A26D-ACD3E8C6E65B}" srcOrd="0" destOrd="0" presId="urn:microsoft.com/office/officeart/2005/8/layout/radial6"/>
    <dgm:cxn modelId="{705BFD78-7FD6-4611-ABEA-8007693505DC}" type="presOf" srcId="{4D8CD134-4CD1-4D94-8DB4-F8B3D192C247}" destId="{A9B0E547-4CBD-4BD1-B178-F4A3121CB6D2}" srcOrd="0" destOrd="0" presId="urn:microsoft.com/office/officeart/2005/8/layout/radial6"/>
    <dgm:cxn modelId="{BBCFED09-B1ED-4763-BA5D-48FA85AC5768}" type="presOf" srcId="{9394A39B-76AB-4B3D-BA0A-1B950F03FA58}" destId="{F79A5F0A-E685-464E-BE66-8BF22F627DC8}" srcOrd="0" destOrd="0" presId="urn:microsoft.com/office/officeart/2005/8/layout/radial6"/>
    <dgm:cxn modelId="{DBCD9D72-C776-41F6-94EF-2C1B9ECD98AC}" type="presOf" srcId="{41345579-CF41-46EE-A8B1-46C9A841A69A}" destId="{2F39DC2A-741D-4E89-9EE8-169080509FD1}" srcOrd="0" destOrd="0" presId="urn:microsoft.com/office/officeart/2005/8/layout/radial6"/>
    <dgm:cxn modelId="{0CF20097-2C27-48AC-9110-956253E7F2A7}" srcId="{466AF6FD-F7CA-4718-BC87-62ADDCED2FB4}" destId="{C853387B-2D72-44FE-A27B-0E8AB3D69A78}" srcOrd="0" destOrd="0" parTransId="{AC36402E-061A-4617-BBD6-BE7147773D24}" sibTransId="{35CCFF00-3FBB-4526-AB3E-588FA6CCC494}"/>
    <dgm:cxn modelId="{9BC4A911-B97F-4AC1-8BF1-F7E406299CF6}" srcId="{466AF6FD-F7CA-4718-BC87-62ADDCED2FB4}" destId="{9394A39B-76AB-4B3D-BA0A-1B950F03FA58}" srcOrd="1" destOrd="0" parTransId="{A8A449D0-F813-41EE-A780-88589C3696C8}" sibTransId="{6D609EAA-01CA-4A2B-8202-16DECEB6EC82}"/>
    <dgm:cxn modelId="{7B1423CA-22F1-4BB8-973F-5C505A850FAF}" type="presParOf" srcId="{16B05FC5-C34F-4EF6-84AF-DD324E9F3C9F}" destId="{45DDAFEE-F73A-487C-B10D-C4C9A87A6B97}" srcOrd="0" destOrd="0" presId="urn:microsoft.com/office/officeart/2005/8/layout/radial6"/>
    <dgm:cxn modelId="{203041C5-5EF4-4811-8C45-4B9583920556}" type="presParOf" srcId="{16B05FC5-C34F-4EF6-84AF-DD324E9F3C9F}" destId="{88B91270-0368-40DA-B903-E86F51AA2304}" srcOrd="1" destOrd="0" presId="urn:microsoft.com/office/officeart/2005/8/layout/radial6"/>
    <dgm:cxn modelId="{8EB8C04F-5780-45E0-8AB2-09835E12E273}" type="presParOf" srcId="{16B05FC5-C34F-4EF6-84AF-DD324E9F3C9F}" destId="{6217EA46-9300-4D39-8973-5593E1010A5B}" srcOrd="2" destOrd="0" presId="urn:microsoft.com/office/officeart/2005/8/layout/radial6"/>
    <dgm:cxn modelId="{374DB9FA-D614-4108-9FA1-1EEC6A404E57}" type="presParOf" srcId="{16B05FC5-C34F-4EF6-84AF-DD324E9F3C9F}" destId="{E6239E2F-4919-4DE8-9993-B101717DDA15}" srcOrd="3" destOrd="0" presId="urn:microsoft.com/office/officeart/2005/8/layout/radial6"/>
    <dgm:cxn modelId="{00E1BF43-6ED1-467F-9657-F2DD4C15292A}" type="presParOf" srcId="{16B05FC5-C34F-4EF6-84AF-DD324E9F3C9F}" destId="{F79A5F0A-E685-464E-BE66-8BF22F627DC8}" srcOrd="4" destOrd="0" presId="urn:microsoft.com/office/officeart/2005/8/layout/radial6"/>
    <dgm:cxn modelId="{23848105-B5BD-415A-A608-2C3EA9FD838A}" type="presParOf" srcId="{16B05FC5-C34F-4EF6-84AF-DD324E9F3C9F}" destId="{6855D695-94CA-4E6B-8E22-853F9BA83B61}" srcOrd="5" destOrd="0" presId="urn:microsoft.com/office/officeart/2005/8/layout/radial6"/>
    <dgm:cxn modelId="{797F25D1-A5E6-4462-B758-12D2E3C1BC7C}" type="presParOf" srcId="{16B05FC5-C34F-4EF6-84AF-DD324E9F3C9F}" destId="{000E1AA2-8F0F-415E-A26D-ACD3E8C6E65B}" srcOrd="6" destOrd="0" presId="urn:microsoft.com/office/officeart/2005/8/layout/radial6"/>
    <dgm:cxn modelId="{1BB61A88-777E-4912-AD68-BCB038814707}" type="presParOf" srcId="{16B05FC5-C34F-4EF6-84AF-DD324E9F3C9F}" destId="{809FD3D0-83AF-4220-B6C4-5F9EEC783C07}" srcOrd="7" destOrd="0" presId="urn:microsoft.com/office/officeart/2005/8/layout/radial6"/>
    <dgm:cxn modelId="{1889A9F0-9AFC-4448-938B-E953E7F2423A}" type="presParOf" srcId="{16B05FC5-C34F-4EF6-84AF-DD324E9F3C9F}" destId="{955B3BD2-5BEA-4962-AF77-68ED4A18B564}" srcOrd="8" destOrd="0" presId="urn:microsoft.com/office/officeart/2005/8/layout/radial6"/>
    <dgm:cxn modelId="{19EF8E3E-E271-4806-8794-217F3ED03136}" type="presParOf" srcId="{16B05FC5-C34F-4EF6-84AF-DD324E9F3C9F}" destId="{AEC0922E-746C-4446-A986-1B2FFF6ECC47}" srcOrd="9" destOrd="0" presId="urn:microsoft.com/office/officeart/2005/8/layout/radial6"/>
    <dgm:cxn modelId="{223A8FF9-602C-432F-BA78-97600244586F}" type="presParOf" srcId="{16B05FC5-C34F-4EF6-84AF-DD324E9F3C9F}" destId="{A9B0E547-4CBD-4BD1-B178-F4A3121CB6D2}" srcOrd="10" destOrd="0" presId="urn:microsoft.com/office/officeart/2005/8/layout/radial6"/>
    <dgm:cxn modelId="{B2F6809C-C4DD-43FA-B9EA-4F8B9675D44E}" type="presParOf" srcId="{16B05FC5-C34F-4EF6-84AF-DD324E9F3C9F}" destId="{E8D99CDB-E083-46A0-9BCD-A1BCC00B0E62}" srcOrd="11" destOrd="0" presId="urn:microsoft.com/office/officeart/2005/8/layout/radial6"/>
    <dgm:cxn modelId="{7AAA91F6-6BD7-4401-A6B7-528397B6B6A5}" type="presParOf" srcId="{16B05FC5-C34F-4EF6-84AF-DD324E9F3C9F}" destId="{2F39DC2A-741D-4E89-9EE8-169080509FD1}" srcOrd="12" destOrd="0" presId="urn:microsoft.com/office/officeart/2005/8/layout/radial6"/>
    <dgm:cxn modelId="{78B1C211-5B0B-4078-B0F4-33CC4A6D06E9}" type="presParOf" srcId="{16B05FC5-C34F-4EF6-84AF-DD324E9F3C9F}" destId="{6AEEACED-BBC5-4F1D-AD6D-C9EA961D1498}" srcOrd="13" destOrd="0" presId="urn:microsoft.com/office/officeart/2005/8/layout/radial6"/>
    <dgm:cxn modelId="{A4C03B77-74FB-4D67-888A-CFEB098DE640}" type="presParOf" srcId="{16B05FC5-C34F-4EF6-84AF-DD324E9F3C9F}" destId="{B6D8EA0A-9648-4B62-A12A-22F7E876DDA3}" srcOrd="14" destOrd="0" presId="urn:microsoft.com/office/officeart/2005/8/layout/radial6"/>
    <dgm:cxn modelId="{CAE372B7-5014-486A-919E-2E6BD2004B60}" type="presParOf" srcId="{16B05FC5-C34F-4EF6-84AF-DD324E9F3C9F}" destId="{DCA8DB87-F3B3-474E-B641-11734D00EE1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9D0EF-2F0D-4E76-8607-EBC5235CF89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6E599-ADB7-4FDF-A306-51DD49FB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1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1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1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1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1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1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6E599-ADB7-4FDF-A306-51DD49FB24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3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0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6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 userDrawn="1"/>
        </p:nvSpPr>
        <p:spPr>
          <a:xfrm>
            <a:off x="0" y="0"/>
            <a:ext cx="12192000" cy="6934200"/>
          </a:xfrm>
          <a:prstGeom prst="bevel">
            <a:avLst>
              <a:gd name="adj" fmla="val 839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6267" y="6400800"/>
            <a:ext cx="11819466" cy="338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6267" y="6446335"/>
            <a:ext cx="11819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shirinmirpur99@gmail.com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4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4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2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47BD-2DC2-448E-9165-31723937C9D8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204BC-B068-4104-8E0F-56D3772D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fif"/><Relationship Id="rId4" Type="http://schemas.openxmlformats.org/officeDocument/2006/relationships/image" Target="../media/image34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058"/>
            <a:ext cx="12192000" cy="69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74381"/>
            <a:ext cx="12192000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১৯৬২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ক্যানাডিয়ান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দার্শনিক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মার্শাল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ম্যাকলুহান</a:t>
            </a:r>
            <a:r>
              <a:rPr lang="bn-BD" sz="3200" dirty="0" smtClean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Marchall Mcluhan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সর্বপ্রথম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‘The Gutenberg Galaxy’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বইয়ে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মার্শাল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ম্যাকলুহানকে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জনক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829" y="1014402"/>
            <a:ext cx="3007497" cy="3467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63796"/>
            <a:ext cx="4811728" cy="346782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16829" y="4574271"/>
            <a:ext cx="3007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Marchall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Mcluhan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0084"/>
            <a:ext cx="12192000" cy="64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5786" y="199176"/>
            <a:ext cx="273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12229"/>
            <a:ext cx="1208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গ্লোবাল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7333" l="1778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314" y="743570"/>
            <a:ext cx="1958900" cy="15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82026"/>
            <a:ext cx="1219200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6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হার্ডওয়্যারঃ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উপযুক্ত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পেরিফেরাল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রেডিও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22" y="63703"/>
            <a:ext cx="12096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উপাদানসমূহ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89087" y="1272443"/>
            <a:ext cx="7029544" cy="3906403"/>
            <a:chOff x="2417175" y="856236"/>
            <a:chExt cx="7029544" cy="39064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7175" y="856236"/>
              <a:ext cx="7029544" cy="39064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6242704" y="982542"/>
              <a:ext cx="1376496" cy="584775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রেডিও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99555" y="1285521"/>
            <a:ext cx="7243199" cy="3906403"/>
            <a:chOff x="2443656" y="836051"/>
            <a:chExt cx="7243199" cy="39064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3656" y="836051"/>
              <a:ext cx="7243199" cy="39064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3273589" y="1040738"/>
              <a:ext cx="1826312" cy="584775"/>
            </a:xfrm>
            <a:prstGeom prst="rect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99555" y="1272443"/>
            <a:ext cx="7407960" cy="3895555"/>
            <a:chOff x="2490895" y="293937"/>
            <a:chExt cx="7407960" cy="38955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0895" y="293937"/>
              <a:ext cx="7407960" cy="38955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420509" y="1514138"/>
              <a:ext cx="1837319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99555" y="1259401"/>
            <a:ext cx="7631894" cy="3908597"/>
            <a:chOff x="2417175" y="843194"/>
            <a:chExt cx="7631894" cy="39085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7175" y="843194"/>
              <a:ext cx="7631894" cy="39085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2983598" y="1106925"/>
              <a:ext cx="1390572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ক্যামেরা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66889" y="1230571"/>
            <a:ext cx="7664560" cy="3906406"/>
            <a:chOff x="2384509" y="876418"/>
            <a:chExt cx="7664560" cy="39064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4509" y="876418"/>
              <a:ext cx="7664560" cy="39064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7413586" y="1185714"/>
              <a:ext cx="1536282" cy="584775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স্মার্ট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ফোন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6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06421"/>
            <a:ext cx="12096466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সফটওয়্যারঃ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লক্ষ্যে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প্রোগ্রামিং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লিখিত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নির্দেশনার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সমাবেশকে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কতগুলো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সমাবেশকে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ব্রাউজিং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সফটওয়্যার,কমিউনিকেশন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86" y="70579"/>
            <a:ext cx="12096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উপাদানসমূহ</a:t>
            </a:r>
            <a:endParaRPr lang="en-US" sz="3600" dirty="0"/>
          </a:p>
        </p:txBody>
      </p:sp>
      <p:pic>
        <p:nvPicPr>
          <p:cNvPr id="4" name="Picture 3" descr="https://i2.wp.com/www.edupointbd.com/wp-content/uploads/2017/07/image-3.png?resize=640%2C3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6" y="1032096"/>
            <a:ext cx="12062279" cy="3294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313" y="1410168"/>
            <a:ext cx="4662535" cy="3388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91" y="1410169"/>
            <a:ext cx="5280685" cy="33881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1124" y="5350419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কানেক্টিভিটিঃ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কানেকটিভিটি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পৌছাতে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5534" y="96391"/>
            <a:ext cx="12096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উপাদানসমূহ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91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66503"/>
            <a:ext cx="12192000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সক্ষমতাঃ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যেহেতু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মূলত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বাস্তবায়নের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সচেতনতা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অবকাঠামো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 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অবকাঠামো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20689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উপাদানসমূহ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222" y="1002031"/>
            <a:ext cx="6913555" cy="35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41" y="144451"/>
            <a:ext cx="1209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85279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Global village,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2" descr="http://3.bp.blogspot.com/-uoXQjdA7teY/TvBn_AfE9CI/AAAAAAAAAFk/Fkiz9OJDAyw/s1600/organis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334" y="1223218"/>
            <a:ext cx="6411938" cy="28208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31601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2566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Communication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991" y="1584490"/>
            <a:ext cx="7746873" cy="35786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Rectangle 4"/>
          <p:cNvSpPr/>
          <p:nvPr/>
        </p:nvSpPr>
        <p:spPr>
          <a:xfrm>
            <a:off x="84841" y="162694"/>
            <a:ext cx="12019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7289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674321"/>
            <a:ext cx="12113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সর্বাধুনিক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14" y="410599"/>
            <a:ext cx="12038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Communication 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43" y="1222218"/>
            <a:ext cx="5745178" cy="4128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893" y="1222218"/>
            <a:ext cx="4028970" cy="4128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8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268756"/>
            <a:ext cx="12122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নো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88" y="338172"/>
            <a:ext cx="12126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 Communication 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06" y="1412340"/>
            <a:ext cx="5517499" cy="3562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244" y="1412341"/>
            <a:ext cx="4952246" cy="35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39273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2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131" y="4826100"/>
            <a:ext cx="12122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বিশ্বটাই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268" y="1108254"/>
            <a:ext cx="7219035" cy="32752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Rectangle 3"/>
          <p:cNvSpPr/>
          <p:nvPr/>
        </p:nvSpPr>
        <p:spPr>
          <a:xfrm>
            <a:off x="16720" y="229530"/>
            <a:ext cx="12106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 Communication ) </a:t>
            </a:r>
          </a:p>
        </p:txBody>
      </p:sp>
    </p:spTree>
    <p:extLst>
      <p:ext uri="{BB962C8B-B14F-4D97-AF65-F5344CB8AC3E}">
        <p14:creationId xmlns:p14="http://schemas.microsoft.com/office/powerpoint/2010/main" val="26907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841" y="310383"/>
            <a:ext cx="12028602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1500"/>
              </a:spcAft>
            </a:pPr>
            <a:r>
              <a:rPr lang="en-US" sz="3600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(Education)</a:t>
            </a:r>
            <a:endParaRPr lang="en-US" sz="3200" dirty="0">
              <a:ln w="0"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0" y="1442943"/>
            <a:ext cx="3675755" cy="2730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42944"/>
            <a:ext cx="3322622" cy="2730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606" y="1442943"/>
            <a:ext cx="3413203" cy="2730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841" y="5765067"/>
            <a:ext cx="1210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সবটুকুই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841" y="346596"/>
            <a:ext cx="12019175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1500"/>
              </a:spcAft>
            </a:pPr>
            <a:r>
              <a:rPr lang="en-US" sz="3600" b="1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</a:t>
            </a:r>
            <a:r>
              <a:rPr lang="en-US" sz="3600" b="1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(Employment)</a:t>
            </a:r>
            <a:endParaRPr lang="en-US" sz="3200" b="1" dirty="0">
              <a:ln w="0"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299" y="1480008"/>
            <a:ext cx="5062194" cy="391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72" y="1480008"/>
            <a:ext cx="5882685" cy="39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7955"/>
            <a:ext cx="12192000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1500"/>
              </a:spcAft>
            </a:pPr>
            <a:r>
              <a:rPr lang="en-US" sz="3600" b="1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চিকিৎসা</a:t>
            </a:r>
            <a:r>
              <a:rPr lang="en-US" sz="3600" b="1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(Treatment)</a:t>
            </a:r>
            <a:endParaRPr lang="en-US" sz="3200" b="1" dirty="0">
              <a:ln w="0"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934" y="1508290"/>
            <a:ext cx="5297864" cy="416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53" y="1508290"/>
            <a:ext cx="5398698" cy="41666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4361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9848"/>
            <a:ext cx="12192000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1500"/>
              </a:spcAft>
            </a:pPr>
            <a:r>
              <a:rPr lang="en-US" sz="3600" b="1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বাণিজ্য</a:t>
            </a:r>
            <a:r>
              <a:rPr lang="en-US" sz="3600" b="1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(Business)</a:t>
            </a:r>
            <a:endParaRPr lang="en-US" sz="3200" b="1" dirty="0">
              <a:ln w="0"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105" y="1611358"/>
            <a:ext cx="5284559" cy="386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81" y="1611358"/>
            <a:ext cx="5098428" cy="3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7963236"/>
              </p:ext>
            </p:extLst>
          </p:nvPr>
        </p:nvGraphicFramePr>
        <p:xfrm>
          <a:off x="103696" y="94268"/>
          <a:ext cx="11990894" cy="630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2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8648125"/>
              </p:ext>
            </p:extLst>
          </p:nvPr>
        </p:nvGraphicFramePr>
        <p:xfrm>
          <a:off x="141403" y="197964"/>
          <a:ext cx="11972042" cy="594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2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988" y="301585"/>
            <a:ext cx="11990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52923"/>
            <a:ext cx="12192000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?-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24" y="1364213"/>
            <a:ext cx="2712997" cy="139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2133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9842" y="256690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600" dirty="0">
                <a:ln w="1905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n w="1905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2828" y="1505048"/>
            <a:ext cx="4762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ইন্টারনেট-এর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সুযোগকে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0981" y="2410634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মার্কেটিং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3233" y="2282322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2316" y="3228585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3233" y="32388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965287" y="4168546"/>
            <a:ext cx="4224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2.বিশ্বগ্রামের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1519055" y="4894437"/>
            <a:ext cx="449805" cy="3770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0397" y="3209557"/>
            <a:ext cx="449805" cy="3770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2" name="Oval 11"/>
          <p:cNvSpPr/>
          <p:nvPr/>
        </p:nvSpPr>
        <p:spPr>
          <a:xfrm>
            <a:off x="4629389" y="2276581"/>
            <a:ext cx="449805" cy="3770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3" name="Oval 12"/>
          <p:cNvSpPr/>
          <p:nvPr/>
        </p:nvSpPr>
        <p:spPr>
          <a:xfrm>
            <a:off x="1704156" y="2402893"/>
            <a:ext cx="449805" cy="3770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29389" y="4917042"/>
            <a:ext cx="449805" cy="3770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19055" y="5706654"/>
            <a:ext cx="449805" cy="3770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29389" y="5706653"/>
            <a:ext cx="449805" cy="3770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77220" y="3209556"/>
            <a:ext cx="449805" cy="3770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2472" y="5737356"/>
            <a:ext cx="112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4252" y="4866678"/>
            <a:ext cx="93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3284" y="4917042"/>
            <a:ext cx="119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810" y="5706653"/>
            <a:ext cx="155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2122291" y="5261117"/>
            <a:ext cx="722776" cy="1260403"/>
          </a:xfrm>
          <a:prstGeom prst="mathMultiply">
            <a:avLst>
              <a:gd name="adj1" fmla="val 130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306056" y="1280160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12505" y="1882253"/>
            <a:ext cx="101304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841" y="4488988"/>
            <a:ext cx="105527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31" name="Multiply 30"/>
          <p:cNvSpPr/>
          <p:nvPr/>
        </p:nvSpPr>
        <p:spPr>
          <a:xfrm>
            <a:off x="2340166" y="1948333"/>
            <a:ext cx="722776" cy="1260403"/>
          </a:xfrm>
          <a:prstGeom prst="mathMultiply">
            <a:avLst>
              <a:gd name="adj1" fmla="val 130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5609035" y="5341031"/>
            <a:ext cx="722776" cy="1260403"/>
          </a:xfrm>
          <a:prstGeom prst="mathMultiply">
            <a:avLst>
              <a:gd name="adj1" fmla="val 130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5350934" y="4476953"/>
            <a:ext cx="722776" cy="1260403"/>
          </a:xfrm>
          <a:prstGeom prst="mathMultiply">
            <a:avLst>
              <a:gd name="adj1" fmla="val 130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5350934" y="2771762"/>
            <a:ext cx="722776" cy="1260403"/>
          </a:xfrm>
          <a:prstGeom prst="mathMultiply">
            <a:avLst>
              <a:gd name="adj1" fmla="val 130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2340166" y="2806907"/>
            <a:ext cx="712490" cy="1260403"/>
          </a:xfrm>
          <a:prstGeom prst="mathMultiply">
            <a:avLst>
              <a:gd name="adj1" fmla="val 130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3" grpId="0" animBg="1"/>
      <p:bldP spid="23" grpId="1" animBg="1"/>
      <p:bldP spid="24" grpId="0"/>
      <p:bldP spid="9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84" y="386004"/>
            <a:ext cx="12006606" cy="64633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" y="3670253"/>
            <a:ext cx="12077700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526" y="1319257"/>
            <a:ext cx="2381855" cy="16223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6381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913" y="545538"/>
            <a:ext cx="3159659" cy="32285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5913" y="3989564"/>
            <a:ext cx="532956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shirinmirpur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5" name="Picture 4" descr="Info Lab Bd: নবম ও দশম শ্রেণির তথ্য ও যোগাযোগ প্রযুক্তি / ICT Text Book  Class 9-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EE83E21-7A82-41EA-B2BD-5BEF46D4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365" y="916446"/>
            <a:ext cx="2223366" cy="28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05146" y="3774121"/>
            <a:ext cx="47868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তথ্য ও যোগাযোগ প্রযুক্তি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৫০ মিনিট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রিখঃ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04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78" y="270115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3578" y="1498862"/>
            <a:ext cx="69287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02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ক্লাসের শুরুতেই একটি মজার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7409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কি দেখলে?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257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গ্লোবাল ভিলেজ দেখলাম।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489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কি হতে পারে?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291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গ্লোবাল ভিলেজ হতে পারে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8247" y="2254520"/>
            <a:ext cx="3110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https://youtu.be/A2MBLcSt_Tk</a:t>
            </a:r>
          </a:p>
        </p:txBody>
      </p:sp>
    </p:spTree>
    <p:extLst>
      <p:ext uri="{BB962C8B-B14F-4D97-AF65-F5344CB8AC3E}">
        <p14:creationId xmlns:p14="http://schemas.microsoft.com/office/powerpoint/2010/main" val="37113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643"/>
            <a:ext cx="121920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466" y="1317308"/>
            <a:ext cx="6457411" cy="486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466" y="1144262"/>
            <a:ext cx="7828383" cy="497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5" b="96244" l="2532" r="98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67" y="989707"/>
            <a:ext cx="8658808" cy="513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714" y="1075099"/>
            <a:ext cx="48768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8071" y="220476"/>
            <a:ext cx="4413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63970" y="971274"/>
            <a:ext cx="3657600" cy="36576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10200000" rev="0"/>
            </a:camera>
            <a:lightRig rig="threePt" dir="t">
              <a:rot lat="0" lon="0" rev="7800000"/>
            </a:lightRig>
          </a:scene3d>
          <a:sp3d extrusionH="76200" contourW="12700">
            <a:bevelT w="1828800" h="1828800"/>
            <a:bevelB w="1828800" h="1828800"/>
            <a:extrusionClr>
              <a:srgbClr val="92D050"/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5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2" y="313688"/>
            <a:ext cx="5060365" cy="636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21600000">
                                      <p:cBhvr>
                                        <p:cTn id="6" dur="1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2282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4646"/>
            <a:ext cx="12077323" cy="6790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51" y="1818153"/>
            <a:ext cx="5307443" cy="4245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38" y="3151526"/>
            <a:ext cx="12077322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GLOBAL VILLAGE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396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3012324"/>
            <a:ext cx="11163868" cy="1861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১। 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bn-BD" sz="3600" dirty="0" smtClean="0">
              <a:ln w="0"/>
              <a:solidFill>
                <a:sysClr val="windowText" lastClr="0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উপাদানসমূহ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bn-BD" sz="3600" dirty="0" smtClean="0">
              <a:ln w="0"/>
              <a:solidFill>
                <a:sysClr val="windowText" lastClr="0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0"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অসুবিধাসমূহ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00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গ্লোবাল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তা কেউ বলতে পারবে?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400" y="1000120"/>
            <a:ext cx="4114800" cy="3200400"/>
          </a:xfrm>
          <a:prstGeom prst="rect">
            <a:avLst/>
          </a:prstGeom>
          <a:noFill/>
          <a:ln w="9525">
            <a:solidFill>
              <a:srgbClr val="C0000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Rectangle 3"/>
          <p:cNvSpPr/>
          <p:nvPr/>
        </p:nvSpPr>
        <p:spPr>
          <a:xfrm>
            <a:off x="95534" y="4414866"/>
            <a:ext cx="12096466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ন্যায়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 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800" y="1000120"/>
            <a:ext cx="4114800" cy="3200400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5534" y="21298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 ঠিকই বলেছো।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616</Words>
  <Application>Microsoft Office PowerPoint</Application>
  <PresentationFormat>Widescreen</PresentationFormat>
  <Paragraphs>109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117</cp:revision>
  <dcterms:created xsi:type="dcterms:W3CDTF">2020-11-20T14:15:29Z</dcterms:created>
  <dcterms:modified xsi:type="dcterms:W3CDTF">2020-12-04T15:37:50Z</dcterms:modified>
</cp:coreProperties>
</file>