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8"/>
  </p:notesMasterIdLst>
  <p:handoutMasterIdLst>
    <p:handoutMasterId r:id="rId39"/>
  </p:handoutMasterIdLst>
  <p:sldIdLst>
    <p:sldId id="268" r:id="rId3"/>
    <p:sldId id="288" r:id="rId4"/>
    <p:sldId id="286" r:id="rId5"/>
    <p:sldId id="485" r:id="rId6"/>
    <p:sldId id="498" r:id="rId7"/>
    <p:sldId id="438" r:id="rId8"/>
    <p:sldId id="260" r:id="rId9"/>
    <p:sldId id="262" r:id="rId10"/>
    <p:sldId id="482" r:id="rId11"/>
    <p:sldId id="464" r:id="rId12"/>
    <p:sldId id="484" r:id="rId13"/>
    <p:sldId id="488" r:id="rId14"/>
    <p:sldId id="463" r:id="rId15"/>
    <p:sldId id="487" r:id="rId16"/>
    <p:sldId id="486" r:id="rId17"/>
    <p:sldId id="475" r:id="rId18"/>
    <p:sldId id="483" r:id="rId19"/>
    <p:sldId id="473" r:id="rId20"/>
    <p:sldId id="489" r:id="rId21"/>
    <p:sldId id="490" r:id="rId22"/>
    <p:sldId id="474" r:id="rId23"/>
    <p:sldId id="494" r:id="rId24"/>
    <p:sldId id="500" r:id="rId25"/>
    <p:sldId id="499" r:id="rId26"/>
    <p:sldId id="497" r:id="rId27"/>
    <p:sldId id="491" r:id="rId28"/>
    <p:sldId id="495" r:id="rId29"/>
    <p:sldId id="492" r:id="rId30"/>
    <p:sldId id="493" r:id="rId31"/>
    <p:sldId id="496" r:id="rId32"/>
    <p:sldId id="277" r:id="rId33"/>
    <p:sldId id="276" r:id="rId34"/>
    <p:sldId id="270" r:id="rId35"/>
    <p:sldId id="281" r:id="rId36"/>
    <p:sldId id="2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84CA71-53DA-45B8-9CE6-19A5953F55CC}">
          <p14:sldIdLst>
            <p14:sldId id="268"/>
            <p14:sldId id="288"/>
            <p14:sldId id="286"/>
            <p14:sldId id="485"/>
            <p14:sldId id="498"/>
            <p14:sldId id="438"/>
            <p14:sldId id="260"/>
            <p14:sldId id="262"/>
            <p14:sldId id="482"/>
            <p14:sldId id="464"/>
            <p14:sldId id="484"/>
            <p14:sldId id="488"/>
            <p14:sldId id="463"/>
            <p14:sldId id="487"/>
            <p14:sldId id="486"/>
            <p14:sldId id="475"/>
            <p14:sldId id="483"/>
            <p14:sldId id="473"/>
            <p14:sldId id="489"/>
            <p14:sldId id="490"/>
            <p14:sldId id="474"/>
            <p14:sldId id="494"/>
            <p14:sldId id="500"/>
            <p14:sldId id="499"/>
            <p14:sldId id="497"/>
            <p14:sldId id="491"/>
            <p14:sldId id="495"/>
            <p14:sldId id="492"/>
            <p14:sldId id="493"/>
            <p14:sldId id="496"/>
            <p14:sldId id="277"/>
            <p14:sldId id="276"/>
            <p14:sldId id="270"/>
            <p14:sldId id="281"/>
            <p14:sldId id="282"/>
          </p14:sldIdLst>
        </p14:section>
        <p14:section name="Untitled Section" id="{C952FFDA-19BE-498C-9BDD-69C1103F24CB}">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FF3"/>
    <a:srgbClr val="FFFFFF"/>
    <a:srgbClr val="FFE7FF"/>
    <a:srgbClr val="FFCCFF"/>
    <a:srgbClr val="E1FFFF"/>
    <a:srgbClr val="0000FF"/>
    <a:srgbClr val="003300"/>
    <a:srgbClr val="006600"/>
    <a:srgbClr val="CC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p:cViewPr varScale="1">
        <p:scale>
          <a:sx n="85" d="100"/>
          <a:sy n="85" d="100"/>
        </p:scale>
        <p:origin x="1406"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handoutMaster" Target="handoutMasters/handoutMaster1.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commentAuthors" Target="commentAuthor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tableStyles" Target="tableStyle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theme" Target="theme/theme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ggggggggggg</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16BE27-0032-41A6-B894-A9C7AC78B223}" type="datetimeFigureOut">
              <a:rPr lang="en-US" smtClean="0"/>
              <a:t>12/4/2020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5C3203-E0CF-4138-B4D1-48B5DFFDE197}" type="slidenum">
              <a:rPr lang="en-US" smtClean="0"/>
              <a:t>‹#›</a:t>
            </a:fld>
            <a:endParaRPr lang="en-US"/>
          </a:p>
        </p:txBody>
      </p:sp>
    </p:spTree>
    <p:extLst>
      <p:ext uri="{BB962C8B-B14F-4D97-AF65-F5344CB8AC3E}">
        <p14:creationId xmlns:p14="http://schemas.microsoft.com/office/powerpoint/2010/main" val="228019134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ggggggggggg</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19913-C5EA-40EF-8837-11E326574A4D}" type="datetimeFigureOut">
              <a:rPr lang="en-US" smtClean="0"/>
              <a:t>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F4F62-3C76-4EB7-B99E-6C0D7D675275}" type="slidenum">
              <a:rPr lang="en-US" smtClean="0"/>
              <a:t>‹#›</a:t>
            </a:fld>
            <a:endParaRPr lang="en-US"/>
          </a:p>
        </p:txBody>
      </p:sp>
    </p:spTree>
    <p:extLst>
      <p:ext uri="{BB962C8B-B14F-4D97-AF65-F5344CB8AC3E}">
        <p14:creationId xmlns:p14="http://schemas.microsoft.com/office/powerpoint/2010/main" val="383260289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baseline="0" dirty="0">
                <a:latin typeface="NikoshBAN" panose="02000000000000000000" pitchFamily="2" charset="0"/>
                <a:cs typeface="NikoshBAN" panose="02000000000000000000" pitchFamily="2" charset="0"/>
              </a:rPr>
              <a:t>ছবি</a:t>
            </a:r>
            <a:r>
              <a:rPr lang="bn-BD" baseline="0" dirty="0">
                <a:latin typeface="NikoshBAN" panose="02000000000000000000" pitchFamily="2" charset="0"/>
                <a:cs typeface="NikoshBAN" panose="02000000000000000000" pitchFamily="2" charset="0"/>
              </a:rPr>
              <a:t> </a:t>
            </a:r>
            <a:r>
              <a:rPr lang="bn-IN" baseline="0" dirty="0">
                <a:latin typeface="NikoshBAN" panose="02000000000000000000" pitchFamily="2" charset="0"/>
                <a:cs typeface="NikoshBAN" panose="02000000000000000000" pitchFamily="2" charset="0"/>
              </a:rPr>
              <a:t>ও ভিডিও </a:t>
            </a:r>
            <a:r>
              <a:rPr lang="bn-BD" baseline="0" dirty="0">
                <a:latin typeface="NikoshBAN" panose="02000000000000000000" pitchFamily="2" charset="0"/>
                <a:cs typeface="NikoshBAN" panose="02000000000000000000" pitchFamily="2" charset="0"/>
              </a:rPr>
              <a:t>দে</a:t>
            </a:r>
            <a:r>
              <a:rPr lang="bn-IN" baseline="0" dirty="0">
                <a:latin typeface="NikoshBAN" panose="02000000000000000000" pitchFamily="2" charset="0"/>
                <a:cs typeface="NikoshBAN" panose="02000000000000000000" pitchFamily="2" charset="0"/>
              </a:rPr>
              <a:t>খিয়ে</a:t>
            </a:r>
            <a:r>
              <a:rPr lang="bn-BD" baseline="0" dirty="0">
                <a:latin typeface="NikoshBAN" panose="02000000000000000000" pitchFamily="2" charset="0"/>
                <a:cs typeface="NikoshBAN" panose="02000000000000000000" pitchFamily="2" charset="0"/>
              </a:rPr>
              <a:t> বিষয়টির উপর প্রশ্ন </a:t>
            </a:r>
            <a:r>
              <a:rPr lang="bn-IN" baseline="0" dirty="0">
                <a:latin typeface="NikoshBAN" panose="02000000000000000000" pitchFamily="2" charset="0"/>
                <a:cs typeface="NikoshBAN" panose="02000000000000000000" pitchFamily="2" charset="0"/>
              </a:rPr>
              <a:t>করে পাঠ ঘোষনা বা পাথের বিষয়বস্তু বের করতে হবে</a:t>
            </a:r>
            <a:r>
              <a:rPr lang="bn-BD" baseline="0"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p>
            <a:endParaRPr lang="en-US" dirty="0"/>
          </a:p>
        </p:txBody>
      </p:sp>
      <p:sp>
        <p:nvSpPr>
          <p:cNvPr id="4" name="Header Placeholder 3"/>
          <p:cNvSpPr>
            <a:spLocks noGrp="1"/>
          </p:cNvSpPr>
          <p:nvPr>
            <p:ph type="hdr" sz="quarter" idx="10"/>
          </p:nvPr>
        </p:nvSpPr>
        <p:spPr/>
        <p:txBody>
          <a:bodyPr/>
          <a:lstStyle/>
          <a:p>
            <a:r>
              <a:rPr lang="en-US"/>
              <a:t>ggggggggggg</a:t>
            </a:r>
          </a:p>
        </p:txBody>
      </p:sp>
      <p:sp>
        <p:nvSpPr>
          <p:cNvPr id="5" name="Slide Number Placeholder 4"/>
          <p:cNvSpPr>
            <a:spLocks noGrp="1"/>
          </p:cNvSpPr>
          <p:nvPr>
            <p:ph type="sldNum" sz="quarter" idx="11"/>
          </p:nvPr>
        </p:nvSpPr>
        <p:spPr/>
        <p:txBody>
          <a:bodyPr/>
          <a:lstStyle/>
          <a:p>
            <a:fld id="{06CF4F62-3C76-4EB7-B99E-6C0D7D675275}" type="slidenum">
              <a:rPr lang="en-US" smtClean="0"/>
              <a:t>6</a:t>
            </a:fld>
            <a:endParaRPr lang="en-US"/>
          </a:p>
        </p:txBody>
      </p:sp>
    </p:spTree>
    <p:extLst>
      <p:ext uri="{BB962C8B-B14F-4D97-AF65-F5344CB8AC3E}">
        <p14:creationId xmlns:p14="http://schemas.microsoft.com/office/powerpoint/2010/main" val="217417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Nikosh" pitchFamily="2" charset="0"/>
              <a:cs typeface="Nikosh" pitchFamily="2" charset="0"/>
            </a:endParaRPr>
          </a:p>
        </p:txBody>
      </p:sp>
      <p:sp>
        <p:nvSpPr>
          <p:cNvPr id="4" name="Slide Number Placeholder 3"/>
          <p:cNvSpPr>
            <a:spLocks noGrp="1"/>
          </p:cNvSpPr>
          <p:nvPr>
            <p:ph type="sldNum" sz="quarter" idx="10"/>
          </p:nvPr>
        </p:nvSpPr>
        <p:spPr/>
        <p:txBody>
          <a:bodyPr/>
          <a:lstStyle/>
          <a:p>
            <a:fld id="{FDDFAA31-EEB8-4F9F-BB2D-185AC3197A53}" type="slidenum">
              <a:rPr lang="en-US" smtClean="0"/>
              <a:t>31</a:t>
            </a:fld>
            <a:endParaRPr lang="en-US"/>
          </a:p>
        </p:txBody>
      </p:sp>
    </p:spTree>
    <p:extLst>
      <p:ext uri="{BB962C8B-B14F-4D97-AF65-F5344CB8AC3E}">
        <p14:creationId xmlns:p14="http://schemas.microsoft.com/office/powerpoint/2010/main" val="292433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FAA31-EEB8-4F9F-BB2D-185AC3197A53}" type="slidenum">
              <a:rPr lang="en-US" smtClean="0"/>
              <a:t>32</a:t>
            </a:fld>
            <a:endParaRPr lang="en-US"/>
          </a:p>
        </p:txBody>
      </p:sp>
    </p:spTree>
    <p:extLst>
      <p:ext uri="{BB962C8B-B14F-4D97-AF65-F5344CB8AC3E}">
        <p14:creationId xmlns:p14="http://schemas.microsoft.com/office/powerpoint/2010/main" val="243113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6" y="32919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ounded Rectangle 9"/>
          <p:cNvSpPr/>
          <p:nvPr/>
        </p:nvSpPr>
        <p:spPr>
          <a:xfrm>
            <a:off x="418602"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1D8BD707-D9CF-40AE-B4C6-C98DA3205C09}"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16"/>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14"/>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C54C3F-94AE-401A-B52D-4DD0124EF1F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4013309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54C3F-94AE-401A-B52D-4DD0124EF1F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2124396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4"/>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9"/>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54C3F-94AE-401A-B52D-4DD0124EF1F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1077106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C54C3F-94AE-401A-B52D-4DD0124EF1F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1535529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C54C3F-94AE-401A-B52D-4DD0124EF1FD}"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593883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C54C3F-94AE-401A-B52D-4DD0124EF1FD}"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426320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4C3F-94AE-401A-B52D-4DD0124EF1FD}"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2756453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3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C54C3F-94AE-401A-B52D-4DD0124EF1F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270551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31"/>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C54C3F-94AE-401A-B52D-4DD0124EF1F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3342799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54C3F-94AE-401A-B52D-4DD0124EF1F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3328675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54C3F-94AE-401A-B52D-4DD0124EF1F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BC2F3-0B40-45F4-8CEF-BA0862155FFC}" type="slidenum">
              <a:rPr lang="en-US" smtClean="0"/>
              <a:t>‹#›</a:t>
            </a:fld>
            <a:endParaRPr lang="en-US"/>
          </a:p>
        </p:txBody>
      </p:sp>
    </p:spTree>
    <p:extLst>
      <p:ext uri="{BB962C8B-B14F-4D97-AF65-F5344CB8AC3E}">
        <p14:creationId xmlns:p14="http://schemas.microsoft.com/office/powerpoint/2010/main" val="2143099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6" y="32919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ounded Rectangle 10"/>
          <p:cNvSpPr/>
          <p:nvPr/>
        </p:nvSpPr>
        <p:spPr>
          <a:xfrm>
            <a:off x="418602" y="434174"/>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152400" y="152400"/>
            <a:ext cx="8839200" cy="65532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1D8BD707-D9CF-40AE-B4C6-C98DA3205C09}"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6" y="32919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ound Single Corner Rectangle 10"/>
          <p:cNvSpPr/>
          <p:nvPr/>
        </p:nvSpPr>
        <p:spPr>
          <a:xfrm>
            <a:off x="6400806"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6" y="32919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ounded Rectangle 8"/>
          <p:cNvSpPr/>
          <p:nvPr/>
        </p:nvSpPr>
        <p:spPr>
          <a:xfrm>
            <a:off x="418602"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87"/>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12/4/2020</a:t>
            </a:fld>
            <a:endParaRPr lang="en-US"/>
          </a:p>
        </p:txBody>
      </p:sp>
      <p:sp>
        <p:nvSpPr>
          <p:cNvPr id="18" name="Footer Placeholder 17"/>
          <p:cNvSpPr>
            <a:spLocks noGrp="1"/>
          </p:cNvSpPr>
          <p:nvPr>
            <p:ph type="ftr" sz="quarter" idx="3"/>
          </p:nvPr>
        </p:nvSpPr>
        <p:spPr>
          <a:xfrm>
            <a:off x="6062328" y="6111887"/>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87"/>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54C3F-94AE-401A-B52D-4DD0124EF1FD}" type="datetimeFigureOut">
              <a:rPr lang="en-US" smtClean="0"/>
              <a:t>12/4/2020</a:t>
            </a:fld>
            <a:endParaRPr lang="en-US"/>
          </a:p>
        </p:txBody>
      </p:sp>
      <p:sp>
        <p:nvSpPr>
          <p:cNvPr id="5" name="Footer Placeholder 4"/>
          <p:cNvSpPr>
            <a:spLocks noGrp="1"/>
          </p:cNvSpPr>
          <p:nvPr>
            <p:ph type="ftr" sz="quarter" idx="3"/>
          </p:nvPr>
        </p:nvSpPr>
        <p:spPr>
          <a:xfrm>
            <a:off x="3028950"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BC2F3-0B40-45F4-8CEF-BA0862155FFC}" type="slidenum">
              <a:rPr lang="en-US" smtClean="0"/>
              <a:t>‹#›</a:t>
            </a:fld>
            <a:endParaRPr lang="en-US"/>
          </a:p>
        </p:txBody>
      </p:sp>
    </p:spTree>
    <p:extLst>
      <p:ext uri="{BB962C8B-B14F-4D97-AF65-F5344CB8AC3E}">
        <p14:creationId xmlns:p14="http://schemas.microsoft.com/office/powerpoint/2010/main" val="33672860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8" Type="http://schemas.openxmlformats.org/officeDocument/2006/relationships/image" Target="../media/image16.jpeg" /><Relationship Id="rId3" Type="http://schemas.openxmlformats.org/officeDocument/2006/relationships/image" Target="../media/image12.jpg" /><Relationship Id="rId7" Type="http://schemas.openxmlformats.org/officeDocument/2006/relationships/image" Target="../media/image6.jpeg" /><Relationship Id="rId2" Type="http://schemas.openxmlformats.org/officeDocument/2006/relationships/image" Target="../media/image5.jpg" /><Relationship Id="rId1" Type="http://schemas.openxmlformats.org/officeDocument/2006/relationships/slideLayout" Target="../slideLayouts/slideLayout7.xml" /><Relationship Id="rId6" Type="http://schemas.openxmlformats.org/officeDocument/2006/relationships/image" Target="../media/image15.jpeg" /><Relationship Id="rId5" Type="http://schemas.openxmlformats.org/officeDocument/2006/relationships/image" Target="../media/image14.jpeg" /><Relationship Id="rId4" Type="http://schemas.openxmlformats.org/officeDocument/2006/relationships/image" Target="../media/image13.jpeg" /></Relationships>
</file>

<file path=ppt/slides/_rels/slide1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23.jp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18.xml" /></Relationships>
</file>

<file path=ppt/slides/_rels/slide27.xml.rels><?xml version="1.0" encoding="UTF-8" standalone="yes"?>
<Relationships xmlns="http://schemas.openxmlformats.org/package/2006/relationships"><Relationship Id="rId2" Type="http://schemas.openxmlformats.org/officeDocument/2006/relationships/image" Target="../media/image31.jpg" /><Relationship Id="rId1" Type="http://schemas.openxmlformats.org/officeDocument/2006/relationships/slideLayout" Target="../slideLayouts/slideLayout18.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9.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34.jpg" /><Relationship Id="rId2" Type="http://schemas.openxmlformats.org/officeDocument/2006/relationships/image" Target="../media/image33.png" /><Relationship Id="rId1" Type="http://schemas.openxmlformats.org/officeDocument/2006/relationships/slideLayout" Target="../slideLayouts/slideLayout18.xml" /></Relationships>
</file>

<file path=ppt/slides/_rels/slide31.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notesSlide" Target="../notesSlides/notesSlide2.xml" /><Relationship Id="rId1" Type="http://schemas.openxmlformats.org/officeDocument/2006/relationships/slideLayout" Target="../slideLayouts/slideLayout13.xml" /><Relationship Id="rId4" Type="http://schemas.openxmlformats.org/officeDocument/2006/relationships/image" Target="../media/image36.jpeg" /></Relationships>
</file>

<file path=ppt/slides/_rels/slide32.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notesSlide" Target="../notesSlides/notesSlide3.xml" /><Relationship Id="rId1" Type="http://schemas.openxmlformats.org/officeDocument/2006/relationships/slideLayout" Target="../slideLayouts/slideLayout13.xml" /><Relationship Id="rId4" Type="http://schemas.openxmlformats.org/officeDocument/2006/relationships/image" Target="../media/image38.jpeg"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2" Type="http://schemas.openxmlformats.org/officeDocument/2006/relationships/image" Target="../media/image39.jpg" /><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9.png" /></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 /><Relationship Id="rId2" Type="http://schemas.openxmlformats.org/officeDocument/2006/relationships/slideLayout" Target="../slideLayouts/slideLayout7.xml" /><Relationship Id="rId1" Type="http://schemas.openxmlformats.org/officeDocument/2006/relationships/vmlDrawing" Target="../drawings/vmlDrawing1.vml" /><Relationship Id="rId5" Type="http://schemas.openxmlformats.org/officeDocument/2006/relationships/image" Target="../media/image10.wmf" /><Relationship Id="rId4" Type="http://schemas.openxmlformats.org/officeDocument/2006/relationships/oleObject" Target="../embeddings/oleObject1.bin"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1.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a:extLst>
              <a:ext uri="{FF2B5EF4-FFF2-40B4-BE49-F238E27FC236}">
                <a16:creationId xmlns:a16="http://schemas.microsoft.com/office/drawing/2014/main" id="{134F50CB-7E3B-9449-9960-B87B0784A0CA}"/>
              </a:ext>
            </a:extLst>
          </p:cNvPr>
          <p:cNvSpPr/>
          <p:nvPr/>
        </p:nvSpPr>
        <p:spPr>
          <a:xfrm>
            <a:off x="-156482" y="190499"/>
            <a:ext cx="9456964" cy="6667501"/>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9" name="Callout: Down Arrow 8">
            <a:extLst>
              <a:ext uri="{FF2B5EF4-FFF2-40B4-BE49-F238E27FC236}">
                <a16:creationId xmlns:a16="http://schemas.microsoft.com/office/drawing/2014/main" id="{56102073-9C44-B649-9927-FB7DFA880D0B}"/>
              </a:ext>
            </a:extLst>
          </p:cNvPr>
          <p:cNvSpPr/>
          <p:nvPr/>
        </p:nvSpPr>
        <p:spPr>
          <a:xfrm>
            <a:off x="1178379" y="190499"/>
            <a:ext cx="6452508" cy="2136321"/>
          </a:xfrm>
          <a:prstGeom prst="downArrowCallout">
            <a:avLst>
              <a:gd name="adj1" fmla="val 25000"/>
              <a:gd name="adj2" fmla="val 25000"/>
              <a:gd name="adj3" fmla="val 24256"/>
              <a:gd name="adj4" fmla="val 64977"/>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a:solidFill>
                  <a:schemeClr val="tx1"/>
                </a:solidFill>
              </a:rPr>
              <a:t>আজকের মাল্টিমিডিয়া ক্লাশে</a:t>
            </a:r>
            <a:endParaRPr lang="en-US" sz="3200">
              <a:solidFill>
                <a:schemeClr val="tx1"/>
              </a:solidFill>
            </a:endParaRPr>
          </a:p>
        </p:txBody>
      </p:sp>
      <p:sp>
        <p:nvSpPr>
          <p:cNvPr id="2" name="Star: 32 Points 1">
            <a:extLst>
              <a:ext uri="{FF2B5EF4-FFF2-40B4-BE49-F238E27FC236}">
                <a16:creationId xmlns:a16="http://schemas.microsoft.com/office/drawing/2014/main" id="{45276175-B269-7C48-9EA8-AA88837E8DA1}"/>
              </a:ext>
            </a:extLst>
          </p:cNvPr>
          <p:cNvSpPr/>
          <p:nvPr/>
        </p:nvSpPr>
        <p:spPr>
          <a:xfrm>
            <a:off x="277585" y="1672996"/>
            <a:ext cx="8588829" cy="3702505"/>
          </a:xfrm>
          <a:prstGeom prst="star3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a:solidFill>
                  <a:schemeClr val="tx1"/>
                </a:solidFill>
              </a:rPr>
              <a:t>স্বাগতম</a:t>
            </a:r>
            <a:endParaRPr lang="en-US" sz="8800">
              <a:solidFill>
                <a:schemeClr val="tx1"/>
              </a:solidFill>
            </a:endParaRPr>
          </a:p>
        </p:txBody>
      </p:sp>
      <p:pic>
        <p:nvPicPr>
          <p:cNvPr id="3" name="Picture 3">
            <a:extLst>
              <a:ext uri="{FF2B5EF4-FFF2-40B4-BE49-F238E27FC236}">
                <a16:creationId xmlns:a16="http://schemas.microsoft.com/office/drawing/2014/main" id="{08CE4BB9-5771-8847-96DA-B814B5F6C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216" y="3809316"/>
            <a:ext cx="2135342" cy="2136321"/>
          </a:xfrm>
          <a:prstGeom prst="ellipse">
            <a:avLst/>
          </a:prstGeom>
          <a:ln>
            <a:noFill/>
          </a:ln>
          <a:effectLst>
            <a:softEdge rad="112500"/>
          </a:effectLst>
        </p:spPr>
      </p:pic>
    </p:spTree>
    <p:extLst>
      <p:ext uri="{BB962C8B-B14F-4D97-AF65-F5344CB8AC3E}">
        <p14:creationId xmlns:p14="http://schemas.microsoft.com/office/powerpoint/2010/main" val="144552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900" decel="100000" fill="hold"/>
                                        <p:tgtEl>
                                          <p:spTgt spid="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82" y="152400"/>
            <a:ext cx="8834718" cy="4985380"/>
          </a:xfrm>
          <a:prstGeom prst="rect">
            <a:avLst/>
          </a:prstGeom>
          <a:effectLst>
            <a:outerShdw blurRad="50800" dist="50800" dir="5400000" algn="ctr" rotWithShape="0">
              <a:srgbClr val="0000FF"/>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37" y="4795105"/>
            <a:ext cx="579326" cy="3695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917" y="4223242"/>
            <a:ext cx="1528634" cy="5718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618" y="2645090"/>
            <a:ext cx="3849583" cy="253170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917" y="3769138"/>
            <a:ext cx="2130701" cy="47244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917" y="2514060"/>
            <a:ext cx="3962400" cy="2667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3776150"/>
            <a:ext cx="1743630" cy="365600"/>
          </a:xfrm>
          <a:prstGeom prst="rect">
            <a:avLst/>
          </a:prstGeom>
        </p:spPr>
      </p:pic>
      <p:sp>
        <p:nvSpPr>
          <p:cNvPr id="11" name="Text Box 6"/>
          <p:cNvSpPr txBox="1">
            <a:spLocks noChangeArrowheads="1"/>
          </p:cNvSpPr>
          <p:nvPr/>
        </p:nvSpPr>
        <p:spPr bwMode="auto">
          <a:xfrm>
            <a:off x="457200" y="5185321"/>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solidFill>
                  <a:srgbClr val="0033CC"/>
                </a:solidFill>
                <a:latin typeface="NikoshBAN" pitchFamily="2" charset="0"/>
              </a:rPr>
              <a:t>Start bar</a:t>
            </a:r>
            <a:r>
              <a:rPr lang="bn-BD" sz="2400" dirty="0">
                <a:solidFill>
                  <a:srgbClr val="0033CC"/>
                </a:solidFill>
                <a:latin typeface="NikoshBAN" pitchFamily="2" charset="0"/>
              </a:rPr>
              <a:t> এর </a:t>
            </a:r>
            <a:r>
              <a:rPr lang="en-US" sz="2400" dirty="0">
                <a:solidFill>
                  <a:srgbClr val="0033CC"/>
                </a:solidFill>
                <a:latin typeface="NikoshBAN" pitchFamily="2" charset="0"/>
              </a:rPr>
              <a:t>start </a:t>
            </a:r>
            <a:r>
              <a:rPr lang="bn-BD" sz="2400" dirty="0">
                <a:solidFill>
                  <a:srgbClr val="0033CC"/>
                </a:solidFill>
                <a:latin typeface="NikoshBAN" pitchFamily="2" charset="0"/>
              </a:rPr>
              <a:t>এ ক্লিক করতে হবে এবং একটি মেনু আসবে,মেনু থেকে </a:t>
            </a:r>
            <a:r>
              <a:rPr lang="en-US" sz="2400" dirty="0">
                <a:solidFill>
                  <a:srgbClr val="0033CC"/>
                </a:solidFill>
                <a:latin typeface="NikoshBAN" pitchFamily="2" charset="0"/>
              </a:rPr>
              <a:t>All Apps </a:t>
            </a:r>
            <a:r>
              <a:rPr lang="bn-BD" sz="2400" dirty="0">
                <a:solidFill>
                  <a:srgbClr val="0033CC"/>
                </a:solidFill>
                <a:latin typeface="NikoshBAN" pitchFamily="2" charset="0"/>
              </a:rPr>
              <a:t>ক্লিক করে </a:t>
            </a:r>
            <a:r>
              <a:rPr lang="en-US" sz="2400" dirty="0">
                <a:solidFill>
                  <a:srgbClr val="0033CC"/>
                </a:solidFill>
                <a:latin typeface="NikoshBAN" pitchFamily="2" charset="0"/>
              </a:rPr>
              <a:t>Microsoft Office </a:t>
            </a:r>
            <a:r>
              <a:rPr lang="bn-BD" sz="2400" dirty="0">
                <a:solidFill>
                  <a:srgbClr val="0033CC"/>
                </a:solidFill>
                <a:latin typeface="NikoshBAN" pitchFamily="2" charset="0"/>
              </a:rPr>
              <a:t>ক্লিক </a:t>
            </a:r>
            <a:r>
              <a:rPr lang="en-US" sz="2400" dirty="0" err="1">
                <a:solidFill>
                  <a:srgbClr val="0033CC"/>
                </a:solidFill>
                <a:latin typeface="NikoshBAN" pitchFamily="2" charset="0"/>
              </a:rPr>
              <a:t>করতে</a:t>
            </a:r>
            <a:r>
              <a:rPr lang="en-US" sz="2400" dirty="0">
                <a:solidFill>
                  <a:srgbClr val="0033CC"/>
                </a:solidFill>
                <a:latin typeface="NikoshBAN" pitchFamily="2" charset="0"/>
              </a:rPr>
              <a:t> </a:t>
            </a:r>
            <a:r>
              <a:rPr lang="en-US" sz="2400" dirty="0" err="1">
                <a:solidFill>
                  <a:srgbClr val="0033CC"/>
                </a:solidFill>
                <a:latin typeface="NikoshBAN" pitchFamily="2" charset="0"/>
              </a:rPr>
              <a:t>হবে</a:t>
            </a:r>
            <a:r>
              <a:rPr lang="en-US" sz="2400" dirty="0">
                <a:solidFill>
                  <a:srgbClr val="0033CC"/>
                </a:solidFill>
                <a:latin typeface="NikoshBAN" pitchFamily="2" charset="0"/>
              </a:rPr>
              <a:t>। </a:t>
            </a:r>
            <a:r>
              <a:rPr lang="en-US" sz="2400" dirty="0" err="1">
                <a:solidFill>
                  <a:srgbClr val="0033CC"/>
                </a:solidFill>
                <a:latin typeface="NikoshBAN" pitchFamily="2" charset="0"/>
              </a:rPr>
              <a:t>তখন</a:t>
            </a:r>
            <a:r>
              <a:rPr lang="en-US" sz="2400" dirty="0">
                <a:solidFill>
                  <a:srgbClr val="0033CC"/>
                </a:solidFill>
                <a:latin typeface="NikoshBAN" pitchFamily="2" charset="0"/>
              </a:rPr>
              <a:t> </a:t>
            </a:r>
            <a:r>
              <a:rPr lang="en-US" sz="2400" dirty="0" err="1">
                <a:solidFill>
                  <a:srgbClr val="0033CC"/>
                </a:solidFill>
                <a:latin typeface="NikoshBAN" pitchFamily="2" charset="0"/>
              </a:rPr>
              <a:t>অফিসের</a:t>
            </a:r>
            <a:r>
              <a:rPr lang="en-US" sz="2400" dirty="0">
                <a:solidFill>
                  <a:srgbClr val="0033CC"/>
                </a:solidFill>
                <a:latin typeface="NikoshBAN" pitchFamily="2" charset="0"/>
              </a:rPr>
              <a:t> প</a:t>
            </a:r>
            <a:r>
              <a:rPr lang="bn-IN" sz="2400" dirty="0">
                <a:solidFill>
                  <a:srgbClr val="0033CC"/>
                </a:solidFill>
                <a:latin typeface="NikoshBAN" pitchFamily="2" charset="0"/>
              </a:rPr>
              <a:t>্রোগ্রামগুলো দেখাবে সেখান থেকে </a:t>
            </a:r>
            <a:r>
              <a:rPr lang="en-US" sz="2400" dirty="0">
                <a:solidFill>
                  <a:srgbClr val="0033CC"/>
                </a:solidFill>
                <a:latin typeface="NikoshBAN" pitchFamily="2" charset="0"/>
              </a:rPr>
              <a:t>Power Point-2013 </a:t>
            </a:r>
            <a:r>
              <a:rPr lang="bn-IN" sz="2400" dirty="0">
                <a:solidFill>
                  <a:srgbClr val="0033CC"/>
                </a:solidFill>
                <a:latin typeface="NikoshBAN" pitchFamily="2" charset="0"/>
              </a:rPr>
              <a:t>এ ক্লিক </a:t>
            </a:r>
            <a:r>
              <a:rPr lang="bn-BD" sz="2400" dirty="0">
                <a:solidFill>
                  <a:srgbClr val="0033CC"/>
                </a:solidFill>
                <a:latin typeface="NikoshBAN" pitchFamily="2" charset="0"/>
              </a:rPr>
              <a:t>করলেই প্রোগ্রামটি চালু হবে।</a:t>
            </a:r>
            <a:endParaRPr lang="en-US" sz="2400" dirty="0">
              <a:solidFill>
                <a:srgbClr val="0033CC"/>
              </a:solidFill>
              <a:latin typeface="NikoshBAN" pitchFamily="2" charset="0"/>
            </a:endParaRPr>
          </a:p>
        </p:txBody>
      </p:sp>
    </p:spTree>
    <p:extLst>
      <p:ext uri="{BB962C8B-B14F-4D97-AF65-F5344CB8AC3E}">
        <p14:creationId xmlns:p14="http://schemas.microsoft.com/office/powerpoint/2010/main" val="169608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0.70"/>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heel(1)">
                                      <p:cBhvr>
                                        <p:cTn id="5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llout: Down Arrow 11">
            <a:extLst>
              <a:ext uri="{FF2B5EF4-FFF2-40B4-BE49-F238E27FC236}">
                <a16:creationId xmlns:a16="http://schemas.microsoft.com/office/drawing/2014/main" id="{B8C35C49-0EFE-444F-82B3-385D7EA3456E}"/>
              </a:ext>
            </a:extLst>
          </p:cNvPr>
          <p:cNvSpPr/>
          <p:nvPr/>
        </p:nvSpPr>
        <p:spPr>
          <a:xfrm>
            <a:off x="922563" y="0"/>
            <a:ext cx="7459438" cy="1379764"/>
          </a:xfrm>
          <a:prstGeom prst="downArrowCallout">
            <a:avLst>
              <a:gd name="adj1" fmla="val 25000"/>
              <a:gd name="adj2" fmla="val 25000"/>
              <a:gd name="adj3" fmla="val 14754"/>
              <a:gd name="adj4" fmla="val 66343"/>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solidFill>
                  <a:schemeClr val="accent2"/>
                </a:solidFill>
              </a:rPr>
              <a:t>পাওয়ার পয়েন্ট ওপেন করা</a:t>
            </a:r>
            <a:endParaRPr lang="en-US" sz="4800">
              <a:solidFill>
                <a:schemeClr val="accent2"/>
              </a:solidFill>
            </a:endParaRPr>
          </a:p>
        </p:txBody>
      </p:sp>
      <p:sp>
        <p:nvSpPr>
          <p:cNvPr id="3" name="Plaque 2">
            <a:extLst>
              <a:ext uri="{FF2B5EF4-FFF2-40B4-BE49-F238E27FC236}">
                <a16:creationId xmlns:a16="http://schemas.microsoft.com/office/drawing/2014/main" id="{553FCCDD-1F54-7941-B272-CF129AF58E3D}"/>
              </a:ext>
            </a:extLst>
          </p:cNvPr>
          <p:cNvSpPr/>
          <p:nvPr/>
        </p:nvSpPr>
        <p:spPr>
          <a:xfrm>
            <a:off x="0" y="917120"/>
            <a:ext cx="9247415" cy="6104165"/>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E66A1D1E-15D1-844C-A5DD-8423E2215D31}"/>
              </a:ext>
            </a:extLst>
          </p:cNvPr>
          <p:cNvPicPr>
            <a:picLocks noChangeAspect="1"/>
          </p:cNvPicPr>
          <p:nvPr/>
        </p:nvPicPr>
        <p:blipFill rotWithShape="1">
          <a:blip r:embed="rId2">
            <a:extLst>
              <a:ext uri="{28A0092B-C50C-407E-A947-70E740481C1C}">
                <a14:useLocalDpi xmlns:a14="http://schemas.microsoft.com/office/drawing/2010/main" val="0"/>
              </a:ext>
            </a:extLst>
          </a:blip>
          <a:srcRect t="23268"/>
          <a:stretch/>
        </p:blipFill>
        <p:spPr>
          <a:xfrm>
            <a:off x="1142999" y="1230084"/>
            <a:ext cx="6613072" cy="5478236"/>
          </a:xfrm>
          <a:prstGeom prst="rect">
            <a:avLst/>
          </a:prstGeom>
        </p:spPr>
      </p:pic>
    </p:spTree>
    <p:extLst>
      <p:ext uri="{BB962C8B-B14F-4D97-AF65-F5344CB8AC3E}">
        <p14:creationId xmlns:p14="http://schemas.microsoft.com/office/powerpoint/2010/main" val="1782562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920D9071-E636-4D46-89F1-73A05BC6463D}"/>
              </a:ext>
            </a:extLst>
          </p:cNvPr>
          <p:cNvSpPr/>
          <p:nvPr/>
        </p:nvSpPr>
        <p:spPr>
          <a:xfrm>
            <a:off x="378278" y="364670"/>
            <a:ext cx="8289472" cy="5989866"/>
          </a:xfrm>
          <a:prstGeom prst="plaque">
            <a:avLst/>
          </a:prstGeom>
          <a:solidFill>
            <a:srgbClr val="F3FF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a:extLst>
              <a:ext uri="{FF2B5EF4-FFF2-40B4-BE49-F238E27FC236}">
                <a16:creationId xmlns:a16="http://schemas.microsoft.com/office/drawing/2014/main" id="{69603B35-6429-2545-B754-D138B5FCF27E}"/>
              </a:ext>
            </a:extLst>
          </p:cNvPr>
          <p:cNvSpPr/>
          <p:nvPr/>
        </p:nvSpPr>
        <p:spPr>
          <a:xfrm>
            <a:off x="1834243" y="364670"/>
            <a:ext cx="4765221" cy="1143000"/>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পাওয়ার পয়েন্ট মেনুবার</a:t>
            </a:r>
            <a:endParaRPr lang="en-US" sz="3200">
              <a:solidFill>
                <a:schemeClr val="tx1"/>
              </a:solidFill>
            </a:endParaRPr>
          </a:p>
        </p:txBody>
      </p:sp>
      <p:pic>
        <p:nvPicPr>
          <p:cNvPr id="6" name="Picture 6">
            <a:extLst>
              <a:ext uri="{FF2B5EF4-FFF2-40B4-BE49-F238E27FC236}">
                <a16:creationId xmlns:a16="http://schemas.microsoft.com/office/drawing/2014/main" id="{D18B7FA5-58D0-4343-ADB1-6EE8512AE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78" y="1507670"/>
            <a:ext cx="8616043" cy="5132616"/>
          </a:xfrm>
          <a:prstGeom prst="rect">
            <a:avLst/>
          </a:prstGeom>
        </p:spPr>
      </p:pic>
    </p:spTree>
    <p:extLst>
      <p:ext uri="{BB962C8B-B14F-4D97-AF65-F5344CB8AC3E}">
        <p14:creationId xmlns:p14="http://schemas.microsoft.com/office/powerpoint/2010/main" val="126364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16" y="304800"/>
            <a:ext cx="8919355" cy="6553200"/>
          </a:xfrm>
          <a:prstGeom prst="rect">
            <a:avLst/>
          </a:prstGeom>
        </p:spPr>
      </p:pic>
    </p:spTree>
    <p:extLst>
      <p:ext uri="{BB962C8B-B14F-4D97-AF65-F5344CB8AC3E}">
        <p14:creationId xmlns:p14="http://schemas.microsoft.com/office/powerpoint/2010/main" val="358949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llout: Down Arrow 11">
            <a:extLst>
              <a:ext uri="{FF2B5EF4-FFF2-40B4-BE49-F238E27FC236}">
                <a16:creationId xmlns:a16="http://schemas.microsoft.com/office/drawing/2014/main" id="{B8C35C49-0EFE-444F-82B3-385D7EA3456E}"/>
              </a:ext>
            </a:extLst>
          </p:cNvPr>
          <p:cNvSpPr/>
          <p:nvPr/>
        </p:nvSpPr>
        <p:spPr>
          <a:xfrm>
            <a:off x="922563" y="0"/>
            <a:ext cx="7459438" cy="1379764"/>
          </a:xfrm>
          <a:prstGeom prst="downArrowCallout">
            <a:avLst>
              <a:gd name="adj1" fmla="val 25000"/>
              <a:gd name="adj2" fmla="val 25000"/>
              <a:gd name="adj3" fmla="val 14754"/>
              <a:gd name="adj4" fmla="val 66343"/>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solidFill>
                  <a:schemeClr val="accent2"/>
                </a:solidFill>
              </a:rPr>
              <a:t>স্লাইড লেখালেখি</a:t>
            </a:r>
            <a:endParaRPr lang="en-US" sz="4800">
              <a:solidFill>
                <a:schemeClr val="accent2"/>
              </a:solidFill>
            </a:endParaRPr>
          </a:p>
        </p:txBody>
      </p:sp>
      <p:sp>
        <p:nvSpPr>
          <p:cNvPr id="3" name="Plaque 2">
            <a:extLst>
              <a:ext uri="{FF2B5EF4-FFF2-40B4-BE49-F238E27FC236}">
                <a16:creationId xmlns:a16="http://schemas.microsoft.com/office/drawing/2014/main" id="{553FCCDD-1F54-7941-B272-CF129AF58E3D}"/>
              </a:ext>
            </a:extLst>
          </p:cNvPr>
          <p:cNvSpPr/>
          <p:nvPr/>
        </p:nvSpPr>
        <p:spPr>
          <a:xfrm>
            <a:off x="0" y="917120"/>
            <a:ext cx="9247415" cy="6104165"/>
          </a:xfrm>
          <a:prstGeom prst="plaqu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520B6-8557-6741-82F8-BAC524BF1FF5}"/>
              </a:ext>
            </a:extLst>
          </p:cNvPr>
          <p:cNvSpPr txBox="1">
            <a:spLocks/>
          </p:cNvSpPr>
          <p:nvPr/>
        </p:nvSpPr>
        <p:spPr>
          <a:xfrm>
            <a:off x="609600" y="990600"/>
            <a:ext cx="7772400" cy="990600"/>
          </a:xfrm>
          <a:prstGeom prst="rect">
            <a:avLst/>
          </a:prstGeom>
          <a:solidFill>
            <a:schemeClr val="bg1"/>
          </a:solidFill>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b="0" dirty="0">
                <a:solidFill>
                  <a:schemeClr val="tx1"/>
                </a:solidFill>
                <a:effectLst/>
              </a:rPr>
              <a:t>Click to add title</a:t>
            </a:r>
          </a:p>
        </p:txBody>
      </p:sp>
      <p:sp>
        <p:nvSpPr>
          <p:cNvPr id="5" name="Subtitle 2">
            <a:extLst>
              <a:ext uri="{FF2B5EF4-FFF2-40B4-BE49-F238E27FC236}">
                <a16:creationId xmlns:a16="http://schemas.microsoft.com/office/drawing/2014/main" id="{B90D725C-4807-EA43-B203-B1900C008BBD}"/>
              </a:ext>
            </a:extLst>
          </p:cNvPr>
          <p:cNvSpPr txBox="1">
            <a:spLocks/>
          </p:cNvSpPr>
          <p:nvPr/>
        </p:nvSpPr>
        <p:spPr>
          <a:xfrm>
            <a:off x="685800" y="2743200"/>
            <a:ext cx="7772400" cy="914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r>
              <a:rPr lang="en-US" sz="3600" dirty="0"/>
              <a:t>Click to add subtitle</a:t>
            </a:r>
          </a:p>
        </p:txBody>
      </p:sp>
      <p:sp>
        <p:nvSpPr>
          <p:cNvPr id="7" name="TextBox 6">
            <a:extLst>
              <a:ext uri="{FF2B5EF4-FFF2-40B4-BE49-F238E27FC236}">
                <a16:creationId xmlns:a16="http://schemas.microsoft.com/office/drawing/2014/main" id="{626787D8-86C3-304C-9C64-852F1D1D2785}"/>
              </a:ext>
            </a:extLst>
          </p:cNvPr>
          <p:cNvSpPr txBox="1"/>
          <p:nvPr/>
        </p:nvSpPr>
        <p:spPr>
          <a:xfrm>
            <a:off x="757518" y="3962400"/>
            <a:ext cx="7696200" cy="1077218"/>
          </a:xfrm>
          <a:prstGeom prst="rect">
            <a:avLst/>
          </a:prstGeom>
          <a:noFill/>
        </p:spPr>
        <p:txBody>
          <a:bodyPr wrap="square" rtlCol="0">
            <a:spAutoFit/>
          </a:bodyPr>
          <a:lstStyle/>
          <a:p>
            <a:pPr algn="ctr"/>
            <a:r>
              <a:rPr lang="en-US" sz="3200" dirty="0" err="1">
                <a:latin typeface="NikoshBAN" pitchFamily="2" charset="0"/>
                <a:cs typeface="NikoshBAN" pitchFamily="2" charset="0"/>
              </a:rPr>
              <a:t>টেক্সট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বক্সের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মধ্যে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মাউস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পয়েন্টার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লেখা</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হবে</a:t>
            </a:r>
            <a:r>
              <a:rPr lang="en-US" sz="3200" dirty="0">
                <a:latin typeface="NikoshBAN" pitchFamily="2" charset="0"/>
                <a:cs typeface="NikoshBAN" pitchFamily="2" charset="0"/>
              </a:rPr>
              <a:t>।</a:t>
            </a:r>
          </a:p>
        </p:txBody>
      </p:sp>
    </p:spTree>
    <p:extLst>
      <p:ext uri="{BB962C8B-B14F-4D97-AF65-F5344CB8AC3E}">
        <p14:creationId xmlns:p14="http://schemas.microsoft.com/office/powerpoint/2010/main" val="6364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a:extLst>
              <a:ext uri="{FF2B5EF4-FFF2-40B4-BE49-F238E27FC236}">
                <a16:creationId xmlns:a16="http://schemas.microsoft.com/office/drawing/2014/main" id="{553FCCDD-1F54-7941-B272-CF129AF58E3D}"/>
              </a:ext>
            </a:extLst>
          </p:cNvPr>
          <p:cNvSpPr/>
          <p:nvPr/>
        </p:nvSpPr>
        <p:spPr>
          <a:xfrm>
            <a:off x="108858" y="0"/>
            <a:ext cx="8626929" cy="6953250"/>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D248B402-1E88-F84F-B115-1591BE15F139}"/>
              </a:ext>
            </a:extLst>
          </p:cNvPr>
          <p:cNvPicPr>
            <a:picLocks noChangeAspect="1"/>
          </p:cNvPicPr>
          <p:nvPr/>
        </p:nvPicPr>
        <p:blipFill rotWithShape="1">
          <a:blip r:embed="rId2">
            <a:extLst>
              <a:ext uri="{28A0092B-C50C-407E-A947-70E740481C1C}">
                <a14:useLocalDpi xmlns:a14="http://schemas.microsoft.com/office/drawing/2010/main" val="0"/>
              </a:ext>
            </a:extLst>
          </a:blip>
          <a:srcRect b="52259"/>
          <a:stretch/>
        </p:blipFill>
        <p:spPr>
          <a:xfrm>
            <a:off x="0" y="784791"/>
            <a:ext cx="8599714" cy="5927953"/>
          </a:xfrm>
          <a:prstGeom prst="rect">
            <a:avLst/>
          </a:prstGeom>
        </p:spPr>
      </p:pic>
      <p:sp>
        <p:nvSpPr>
          <p:cNvPr id="2" name="Flowchart: Terminator 1">
            <a:extLst>
              <a:ext uri="{FF2B5EF4-FFF2-40B4-BE49-F238E27FC236}">
                <a16:creationId xmlns:a16="http://schemas.microsoft.com/office/drawing/2014/main" id="{92DC62D2-E94F-2E48-9875-9AD52C156F4D}"/>
              </a:ext>
            </a:extLst>
          </p:cNvPr>
          <p:cNvSpPr/>
          <p:nvPr/>
        </p:nvSpPr>
        <p:spPr>
          <a:xfrm>
            <a:off x="106136" y="0"/>
            <a:ext cx="8493578" cy="544286"/>
          </a:xfrm>
          <a:prstGeom prst="flowChartTermina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rPr>
              <a:t>নতুন স্লাইড যোগ করা</a:t>
            </a:r>
            <a:endParaRPr lang="en-US" sz="3600">
              <a:solidFill>
                <a:schemeClr val="tx1"/>
              </a:solidFill>
            </a:endParaRPr>
          </a:p>
        </p:txBody>
      </p:sp>
    </p:spTree>
    <p:extLst>
      <p:ext uri="{BB962C8B-B14F-4D97-AF65-F5344CB8AC3E}">
        <p14:creationId xmlns:p14="http://schemas.microsoft.com/office/powerpoint/2010/main" val="4116849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6666" y="243870"/>
            <a:ext cx="6934200" cy="523220"/>
          </a:xfrm>
          <a:prstGeom prst="rect">
            <a:avLst/>
          </a:prstGeom>
          <a:noFill/>
        </p:spPr>
        <p:txBody>
          <a:bodyPr wrap="square" rtlCol="0">
            <a:spAutoFit/>
          </a:bodyPr>
          <a:lstStyle/>
          <a:p>
            <a:pPr algn="ctr"/>
            <a:r>
              <a:rPr lang="en-US" sz="2800" dirty="0" err="1"/>
              <a:t>নতুন</a:t>
            </a:r>
            <a:r>
              <a:rPr lang="en-US" sz="2800" dirty="0"/>
              <a:t> </a:t>
            </a:r>
            <a:r>
              <a:rPr lang="en-US" sz="2800" dirty="0" err="1"/>
              <a:t>স্লাইড</a:t>
            </a:r>
            <a:r>
              <a:rPr lang="en-US" sz="2800" dirty="0"/>
              <a:t> </a:t>
            </a:r>
            <a:r>
              <a:rPr lang="en-US" sz="2800" dirty="0" err="1"/>
              <a:t>যোগ</a:t>
            </a:r>
            <a:r>
              <a:rPr lang="en-US" sz="2800" dirty="0"/>
              <a:t> </a:t>
            </a:r>
            <a:r>
              <a:rPr lang="en-US" sz="2800" dirty="0" err="1"/>
              <a:t>করা</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914400"/>
            <a:ext cx="8762999" cy="5715000"/>
          </a:xfrm>
          <a:prstGeom prst="rect">
            <a:avLst/>
          </a:prstGeom>
        </p:spPr>
      </p:pic>
      <p:cxnSp>
        <p:nvCxnSpPr>
          <p:cNvPr id="5" name="Straight Arrow Connector 4"/>
          <p:cNvCxnSpPr/>
          <p:nvPr/>
        </p:nvCxnSpPr>
        <p:spPr>
          <a:xfrm>
            <a:off x="676275" y="1143000"/>
            <a:ext cx="47625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18540" y="974912"/>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69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llout: Down Arrow 11">
            <a:extLst>
              <a:ext uri="{FF2B5EF4-FFF2-40B4-BE49-F238E27FC236}">
                <a16:creationId xmlns:a16="http://schemas.microsoft.com/office/drawing/2014/main" id="{B8C35C49-0EFE-444F-82B3-385D7EA3456E}"/>
              </a:ext>
            </a:extLst>
          </p:cNvPr>
          <p:cNvSpPr/>
          <p:nvPr/>
        </p:nvSpPr>
        <p:spPr>
          <a:xfrm>
            <a:off x="922563" y="0"/>
            <a:ext cx="7459438" cy="1379764"/>
          </a:xfrm>
          <a:prstGeom prst="downArrowCallout">
            <a:avLst>
              <a:gd name="adj1" fmla="val 25000"/>
              <a:gd name="adj2" fmla="val 25000"/>
              <a:gd name="adj3" fmla="val 14754"/>
              <a:gd name="adj4" fmla="val 66343"/>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solidFill>
                  <a:schemeClr val="accent2"/>
                </a:solidFill>
              </a:rPr>
              <a:t>ফাইল সেভ করা ও বন্ধ করা</a:t>
            </a:r>
            <a:endParaRPr lang="en-US" sz="4800">
              <a:solidFill>
                <a:schemeClr val="accent2"/>
              </a:solidFill>
            </a:endParaRPr>
          </a:p>
        </p:txBody>
      </p:sp>
      <p:sp>
        <p:nvSpPr>
          <p:cNvPr id="3" name="Plaque 2">
            <a:extLst>
              <a:ext uri="{FF2B5EF4-FFF2-40B4-BE49-F238E27FC236}">
                <a16:creationId xmlns:a16="http://schemas.microsoft.com/office/drawing/2014/main" id="{553FCCDD-1F54-7941-B272-CF129AF58E3D}"/>
              </a:ext>
            </a:extLst>
          </p:cNvPr>
          <p:cNvSpPr/>
          <p:nvPr/>
        </p:nvSpPr>
        <p:spPr>
          <a:xfrm>
            <a:off x="0" y="917120"/>
            <a:ext cx="9035143" cy="6104165"/>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Ms word ও MFS Excel এর নিয়মেই সেভ করতে হয়। File মেনুতে যেয়ে ক্লিক করলে Save/Save As লেখাতে ক্লিক করলে নিচের বারে File name আসবে নাম লিখে ok বাটনে ক্লিক করলেই Save হয়ে যাবে। Short cutkey ( ctl+s)</a:t>
            </a:r>
          </a:p>
          <a:p>
            <a:pPr algn="ctr"/>
            <a:r>
              <a:rPr lang="en-GB" sz="3200">
                <a:solidFill>
                  <a:schemeClr val="tx1"/>
                </a:solidFill>
              </a:rPr>
              <a:t>File close করার জন্য Short cutkey(ctrl+W) slide এর ডান পাশে ক্রস চিহ্নে ক্লিক করলেই file  Close হয়ে যাবে। </a:t>
            </a:r>
            <a:endParaRPr lang="en-US" sz="3200">
              <a:solidFill>
                <a:schemeClr val="tx1"/>
              </a:solidFill>
            </a:endParaRPr>
          </a:p>
        </p:txBody>
      </p:sp>
    </p:spTree>
    <p:extLst>
      <p:ext uri="{BB962C8B-B14F-4D97-AF65-F5344CB8AC3E}">
        <p14:creationId xmlns:p14="http://schemas.microsoft.com/office/powerpoint/2010/main" val="483093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a:extLst>
              <a:ext uri="{FF2B5EF4-FFF2-40B4-BE49-F238E27FC236}">
                <a16:creationId xmlns:a16="http://schemas.microsoft.com/office/drawing/2014/main" id="{36C9A20A-4476-4F42-9F46-7E35DCDFE49A}"/>
              </a:ext>
            </a:extLst>
          </p:cNvPr>
          <p:cNvSpPr/>
          <p:nvPr/>
        </p:nvSpPr>
        <p:spPr>
          <a:xfrm>
            <a:off x="351062" y="-2722"/>
            <a:ext cx="8792938" cy="6860722"/>
          </a:xfrm>
          <a:prstGeom prst="plaque">
            <a:avLst/>
          </a:prstGeom>
          <a:solidFill>
            <a:srgbClr val="E1FF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D8D3AF36-1294-0A45-8C93-31EF94F13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1" y="340179"/>
            <a:ext cx="8341180" cy="5987142"/>
          </a:xfrm>
          <a:prstGeom prst="rect">
            <a:avLst/>
          </a:prstGeom>
        </p:spPr>
      </p:pic>
    </p:spTree>
    <p:extLst>
      <p:ext uri="{BB962C8B-B14F-4D97-AF65-F5344CB8AC3E}">
        <p14:creationId xmlns:p14="http://schemas.microsoft.com/office/powerpoint/2010/main" val="3477591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a:extLst>
              <a:ext uri="{FF2B5EF4-FFF2-40B4-BE49-F238E27FC236}">
                <a16:creationId xmlns:a16="http://schemas.microsoft.com/office/drawing/2014/main" id="{36C9A20A-4476-4F42-9F46-7E35DCDFE49A}"/>
              </a:ext>
            </a:extLst>
          </p:cNvPr>
          <p:cNvSpPr/>
          <p:nvPr/>
        </p:nvSpPr>
        <p:spPr>
          <a:xfrm>
            <a:off x="351062" y="-2722"/>
            <a:ext cx="8792938" cy="6860722"/>
          </a:xfrm>
          <a:prstGeom prst="plaque">
            <a:avLst/>
          </a:prstGeom>
          <a:solidFill>
            <a:srgbClr val="E1FF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2E84152-4EF2-E14D-A681-A4AFD35D7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6553200"/>
          </a:xfrm>
          <a:prstGeom prst="rect">
            <a:avLst/>
          </a:prstGeom>
        </p:spPr>
      </p:pic>
      <p:sp>
        <p:nvSpPr>
          <p:cNvPr id="7" name="Oval 6">
            <a:extLst>
              <a:ext uri="{FF2B5EF4-FFF2-40B4-BE49-F238E27FC236}">
                <a16:creationId xmlns:a16="http://schemas.microsoft.com/office/drawing/2014/main" id="{447652E6-EB9A-DF4F-BBB0-25B08E97F725}"/>
              </a:ext>
            </a:extLst>
          </p:cNvPr>
          <p:cNvSpPr/>
          <p:nvPr/>
        </p:nvSpPr>
        <p:spPr>
          <a:xfrm>
            <a:off x="1241610" y="1631575"/>
            <a:ext cx="8382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21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BF1EC95-3321-3645-967E-3BD907295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893" y="1839914"/>
            <a:ext cx="2553266" cy="31749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Callout: Right Arrow 5">
            <a:extLst>
              <a:ext uri="{FF2B5EF4-FFF2-40B4-BE49-F238E27FC236}">
                <a16:creationId xmlns:a16="http://schemas.microsoft.com/office/drawing/2014/main" id="{EF4262B5-E310-794D-A58A-D2AE24F61EB7}"/>
              </a:ext>
            </a:extLst>
          </p:cNvPr>
          <p:cNvSpPr/>
          <p:nvPr/>
        </p:nvSpPr>
        <p:spPr>
          <a:xfrm>
            <a:off x="518376" y="1839914"/>
            <a:ext cx="6298803" cy="3870722"/>
          </a:xfrm>
          <a:prstGeom prst="rightArrowCallout">
            <a:avLst>
              <a:gd name="adj1" fmla="val 25000"/>
              <a:gd name="adj2" fmla="val 11249"/>
              <a:gd name="adj3" fmla="val 25000"/>
              <a:gd name="adj4" fmla="val 87151"/>
            </a:avLst>
          </a:prstGeom>
          <a:solidFill>
            <a:schemeClr val="accent3">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rgbClr val="A50021"/>
                </a:solidFill>
              </a:rPr>
              <a:t>হামিদুল ইসলাম</a:t>
            </a:r>
          </a:p>
          <a:p>
            <a:pPr algn="ctr"/>
            <a:r>
              <a:rPr lang="en-GB" sz="3200">
                <a:solidFill>
                  <a:schemeClr val="tx1"/>
                </a:solidFill>
              </a:rPr>
              <a:t>সহঃশিঃ (কম্পিউটার)</a:t>
            </a:r>
          </a:p>
          <a:p>
            <a:pPr algn="ctr"/>
            <a:r>
              <a:rPr lang="en-GB" sz="3200">
                <a:solidFill>
                  <a:schemeClr val="tx1"/>
                </a:solidFill>
              </a:rPr>
              <a:t>ঘোষগাঁও শেরেবাংলা উচ্চ বিদ্যালয় </a:t>
            </a:r>
          </a:p>
          <a:p>
            <a:pPr algn="ctr"/>
            <a:r>
              <a:rPr lang="en-GB" sz="3200">
                <a:solidFill>
                  <a:schemeClr val="tx1"/>
                </a:solidFill>
              </a:rPr>
              <a:t>ধোবাউড়া,ময়মনসিংহ</a:t>
            </a:r>
          </a:p>
          <a:p>
            <a:pPr algn="ctr"/>
            <a:r>
              <a:rPr lang="en-GB" sz="3200">
                <a:solidFill>
                  <a:schemeClr val="tx1"/>
                </a:solidFill>
              </a:rPr>
              <a:t>০১৭৯০৯০১১৩৪</a:t>
            </a:r>
          </a:p>
          <a:p>
            <a:pPr algn="ctr"/>
            <a:r>
              <a:rPr lang="en-GB" sz="3200">
                <a:solidFill>
                  <a:schemeClr val="tx1"/>
                </a:solidFill>
              </a:rPr>
              <a:t>hamidulict1980@gmail.com</a:t>
            </a:r>
            <a:endParaRPr lang="en-US" sz="3200">
              <a:solidFill>
                <a:schemeClr val="tx1"/>
              </a:solidFill>
            </a:endParaRPr>
          </a:p>
        </p:txBody>
      </p:sp>
      <p:sp>
        <p:nvSpPr>
          <p:cNvPr id="4" name="Flowchart: Terminator 3">
            <a:extLst>
              <a:ext uri="{FF2B5EF4-FFF2-40B4-BE49-F238E27FC236}">
                <a16:creationId xmlns:a16="http://schemas.microsoft.com/office/drawing/2014/main" id="{B00D3DE6-03D0-1941-8F3E-50E3FE53CF53}"/>
              </a:ext>
            </a:extLst>
          </p:cNvPr>
          <p:cNvSpPr/>
          <p:nvPr/>
        </p:nvSpPr>
        <p:spPr>
          <a:xfrm>
            <a:off x="684213" y="1017461"/>
            <a:ext cx="5588680" cy="825627"/>
          </a:xfrm>
          <a:prstGeom prst="flowChartTermina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chemeClr val="tx1"/>
                </a:solidFill>
              </a:rPr>
              <a:t>পরিচিতি</a:t>
            </a:r>
            <a:endParaRPr lang="en-US" sz="4000">
              <a:solidFill>
                <a:schemeClr val="tx1"/>
              </a:solidFill>
            </a:endParaRPr>
          </a:p>
        </p:txBody>
      </p:sp>
    </p:spTree>
    <p:extLst>
      <p:ext uri="{BB962C8B-B14F-4D97-AF65-F5344CB8AC3E}">
        <p14:creationId xmlns:p14="http://schemas.microsoft.com/office/powerpoint/2010/main" val="1941502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a:extLst>
              <a:ext uri="{FF2B5EF4-FFF2-40B4-BE49-F238E27FC236}">
                <a16:creationId xmlns:a16="http://schemas.microsoft.com/office/drawing/2014/main" id="{36C9A20A-4476-4F42-9F46-7E35DCDFE49A}"/>
              </a:ext>
            </a:extLst>
          </p:cNvPr>
          <p:cNvSpPr/>
          <p:nvPr/>
        </p:nvSpPr>
        <p:spPr>
          <a:xfrm>
            <a:off x="351062" y="-2722"/>
            <a:ext cx="8792938" cy="6860722"/>
          </a:xfrm>
          <a:prstGeom prst="plaque">
            <a:avLst/>
          </a:prstGeom>
          <a:solidFill>
            <a:srgbClr val="E1FF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0BC7AAE8-7E7F-4C44-9589-BEDFBB7AA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04" y="666750"/>
            <a:ext cx="8615392" cy="6068786"/>
          </a:xfrm>
          <a:prstGeom prst="rect">
            <a:avLst/>
          </a:prstGeom>
        </p:spPr>
      </p:pic>
      <p:sp>
        <p:nvSpPr>
          <p:cNvPr id="4" name="Flowchart: Terminator 3">
            <a:extLst>
              <a:ext uri="{FF2B5EF4-FFF2-40B4-BE49-F238E27FC236}">
                <a16:creationId xmlns:a16="http://schemas.microsoft.com/office/drawing/2014/main" id="{6DBB9873-5ED6-5A4E-99EF-83EA1E374CFA}"/>
              </a:ext>
            </a:extLst>
          </p:cNvPr>
          <p:cNvSpPr/>
          <p:nvPr/>
        </p:nvSpPr>
        <p:spPr>
          <a:xfrm>
            <a:off x="106136" y="0"/>
            <a:ext cx="8493578" cy="544286"/>
          </a:xfrm>
          <a:prstGeom prst="flowChartTermina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rPr>
              <a:t>স্লাইড ছবি/ ইমেজ যুক্ত করা</a:t>
            </a:r>
            <a:endParaRPr lang="en-US" sz="3600">
              <a:solidFill>
                <a:schemeClr val="tx1"/>
              </a:solidFill>
            </a:endParaRPr>
          </a:p>
        </p:txBody>
      </p:sp>
    </p:spTree>
    <p:extLst>
      <p:ext uri="{BB962C8B-B14F-4D97-AF65-F5344CB8AC3E}">
        <p14:creationId xmlns:p14="http://schemas.microsoft.com/office/powerpoint/2010/main" val="2140519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C536856-AF32-ED42-85E4-25FEA2679327}"/>
              </a:ext>
            </a:extLst>
          </p:cNvPr>
          <p:cNvSpPr/>
          <p:nvPr/>
        </p:nvSpPr>
        <p:spPr>
          <a:xfrm>
            <a:off x="0" y="183015"/>
            <a:ext cx="9144000" cy="6491969"/>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C57623FF-8063-1245-AD69-3DF857564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091"/>
            <a:ext cx="9239250" cy="5891893"/>
          </a:xfrm>
          <a:prstGeom prst="rect">
            <a:avLst/>
          </a:prstGeom>
        </p:spPr>
      </p:pic>
      <p:sp>
        <p:nvSpPr>
          <p:cNvPr id="7" name="Flowchart: Terminator 6">
            <a:extLst>
              <a:ext uri="{FF2B5EF4-FFF2-40B4-BE49-F238E27FC236}">
                <a16:creationId xmlns:a16="http://schemas.microsoft.com/office/drawing/2014/main" id="{7E9B73AB-E355-B246-978D-080AFD981591}"/>
              </a:ext>
            </a:extLst>
          </p:cNvPr>
          <p:cNvSpPr/>
          <p:nvPr/>
        </p:nvSpPr>
        <p:spPr>
          <a:xfrm>
            <a:off x="106136" y="0"/>
            <a:ext cx="8493578" cy="544286"/>
          </a:xfrm>
          <a:prstGeom prst="flowChartTermina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rPr>
              <a:t>স্লাইড ছবি/ ইমেজ যুক্ত করা</a:t>
            </a:r>
            <a:endParaRPr lang="en-US" sz="3600">
              <a:solidFill>
                <a:schemeClr val="tx1"/>
              </a:solidFill>
            </a:endParaRPr>
          </a:p>
        </p:txBody>
      </p:sp>
    </p:spTree>
    <p:extLst>
      <p:ext uri="{BB962C8B-B14F-4D97-AF65-F5344CB8AC3E}">
        <p14:creationId xmlns:p14="http://schemas.microsoft.com/office/powerpoint/2010/main" val="2122175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C536856-AF32-ED42-85E4-25FEA2679327}"/>
              </a:ext>
            </a:extLst>
          </p:cNvPr>
          <p:cNvSpPr/>
          <p:nvPr/>
        </p:nvSpPr>
        <p:spPr>
          <a:xfrm>
            <a:off x="0" y="183015"/>
            <a:ext cx="9144000" cy="6491969"/>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C206BB-227F-B741-BADC-B02EA20B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
        <p:nvSpPr>
          <p:cNvPr id="6" name="TextBox 5">
            <a:extLst>
              <a:ext uri="{FF2B5EF4-FFF2-40B4-BE49-F238E27FC236}">
                <a16:creationId xmlns:a16="http://schemas.microsoft.com/office/drawing/2014/main" id="{2739B0E6-28A9-1D48-9027-D8CED4D5D9AA}"/>
              </a:ext>
            </a:extLst>
          </p:cNvPr>
          <p:cNvSpPr txBox="1"/>
          <p:nvPr/>
        </p:nvSpPr>
        <p:spPr>
          <a:xfrm>
            <a:off x="2057400" y="228600"/>
            <a:ext cx="5029200" cy="523220"/>
          </a:xfrm>
          <a:prstGeom prst="rect">
            <a:avLst/>
          </a:prstGeom>
          <a:noFill/>
        </p:spPr>
        <p:txBody>
          <a:bodyPr wrap="square" rtlCol="0">
            <a:spAutoFit/>
          </a:bodyPr>
          <a:lstStyle/>
          <a:p>
            <a:r>
              <a:rPr lang="bn-IN" sz="2800" dirty="0"/>
              <a:t>স্লাইডে ব্যাকগ্রাউন্ড যুক্ত করা</a:t>
            </a:r>
            <a:endParaRPr lang="en-US" sz="2800" dirty="0"/>
          </a:p>
        </p:txBody>
      </p:sp>
      <p:sp>
        <p:nvSpPr>
          <p:cNvPr id="8" name="TextBox 7">
            <a:extLst>
              <a:ext uri="{FF2B5EF4-FFF2-40B4-BE49-F238E27FC236}">
                <a16:creationId xmlns:a16="http://schemas.microsoft.com/office/drawing/2014/main" id="{6CB1CB3F-5468-3D4B-AC59-8711C613A04C}"/>
              </a:ext>
            </a:extLst>
          </p:cNvPr>
          <p:cNvSpPr txBox="1"/>
          <p:nvPr/>
        </p:nvSpPr>
        <p:spPr>
          <a:xfrm>
            <a:off x="7467600" y="2362200"/>
            <a:ext cx="1676400" cy="2819400"/>
          </a:xfrm>
          <a:prstGeom prst="rect">
            <a:avLst/>
          </a:prstGeom>
          <a:noFill/>
          <a:ln w="57150">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B741D58A-8289-CE4E-8C76-35C15652DD19}"/>
              </a:ext>
            </a:extLst>
          </p:cNvPr>
          <p:cNvSpPr txBox="1"/>
          <p:nvPr/>
        </p:nvSpPr>
        <p:spPr>
          <a:xfrm>
            <a:off x="7467600" y="2362200"/>
            <a:ext cx="1981200" cy="2819400"/>
          </a:xfrm>
          <a:prstGeom prst="rect">
            <a:avLst/>
          </a:prstGeom>
          <a:noFill/>
          <a:ln w="57150">
            <a:solidFill>
              <a:srgbClr val="FF0000"/>
            </a:solidFill>
          </a:ln>
        </p:spPr>
        <p:txBody>
          <a:bodyPr wrap="square" rtlCol="0">
            <a:spAutoFit/>
          </a:bodyPr>
          <a:lstStyle/>
          <a:p>
            <a:endParaRPr lang="en-US" dirty="0"/>
          </a:p>
        </p:txBody>
      </p:sp>
      <p:sp>
        <p:nvSpPr>
          <p:cNvPr id="12" name="Oval 11">
            <a:extLst>
              <a:ext uri="{FF2B5EF4-FFF2-40B4-BE49-F238E27FC236}">
                <a16:creationId xmlns:a16="http://schemas.microsoft.com/office/drawing/2014/main" id="{67F6C60C-BA4E-BA4D-A16D-B5B0ED96A8DE}"/>
              </a:ext>
            </a:extLst>
          </p:cNvPr>
          <p:cNvSpPr/>
          <p:nvPr/>
        </p:nvSpPr>
        <p:spPr>
          <a:xfrm>
            <a:off x="8229600" y="1116106"/>
            <a:ext cx="6858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D38498-3657-C34E-B272-26BAB5941523}"/>
              </a:ext>
            </a:extLst>
          </p:cNvPr>
          <p:cNvSpPr/>
          <p:nvPr/>
        </p:nvSpPr>
        <p:spPr>
          <a:xfrm>
            <a:off x="990600" y="865094"/>
            <a:ext cx="5334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4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Plaque 8">
            <a:extLst>
              <a:ext uri="{FF2B5EF4-FFF2-40B4-BE49-F238E27FC236}">
                <a16:creationId xmlns:a16="http://schemas.microsoft.com/office/drawing/2014/main" id="{7929B804-C479-6044-8A51-B256E9A6315A}"/>
              </a:ext>
            </a:extLst>
          </p:cNvPr>
          <p:cNvSpPr/>
          <p:nvPr/>
        </p:nvSpPr>
        <p:spPr>
          <a:xfrm>
            <a:off x="163286" y="95250"/>
            <a:ext cx="8980714" cy="6858000"/>
          </a:xfrm>
          <a:prstGeom prst="plaque">
            <a:avLst/>
          </a:prstGeom>
          <a:solidFill>
            <a:srgbClr val="FFE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725F808C-7536-254D-860B-F76C843357C3}"/>
              </a:ext>
            </a:extLst>
          </p:cNvPr>
          <p:cNvPicPr>
            <a:picLocks noChangeAspect="1"/>
          </p:cNvPicPr>
          <p:nvPr/>
        </p:nvPicPr>
        <p:blipFill rotWithShape="1">
          <a:blip r:embed="rId2">
            <a:extLst>
              <a:ext uri="{28A0092B-C50C-407E-A947-70E740481C1C}">
                <a14:useLocalDpi xmlns:a14="http://schemas.microsoft.com/office/drawing/2010/main" val="0"/>
              </a:ext>
            </a:extLst>
          </a:blip>
          <a:srcRect t="18905" b="57498"/>
          <a:stretch/>
        </p:blipFill>
        <p:spPr>
          <a:xfrm>
            <a:off x="163286" y="727982"/>
            <a:ext cx="8980714" cy="5977618"/>
          </a:xfrm>
          <a:prstGeom prst="rect">
            <a:avLst/>
          </a:prstGeom>
        </p:spPr>
      </p:pic>
      <p:sp>
        <p:nvSpPr>
          <p:cNvPr id="6" name="TextBox 5">
            <a:extLst>
              <a:ext uri="{FF2B5EF4-FFF2-40B4-BE49-F238E27FC236}">
                <a16:creationId xmlns:a16="http://schemas.microsoft.com/office/drawing/2014/main" id="{54A26939-FAD4-0546-B79E-730090FEA3E7}"/>
              </a:ext>
            </a:extLst>
          </p:cNvPr>
          <p:cNvSpPr txBox="1"/>
          <p:nvPr/>
        </p:nvSpPr>
        <p:spPr>
          <a:xfrm>
            <a:off x="1755321" y="95250"/>
            <a:ext cx="4724400" cy="523220"/>
          </a:xfrm>
          <a:prstGeom prst="rect">
            <a:avLst/>
          </a:prstGeom>
          <a:solidFill>
            <a:schemeClr val="accent5">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IN" sz="2800" dirty="0">
                <a:solidFill>
                  <a:srgbClr val="FF0000"/>
                </a:solidFill>
              </a:rPr>
              <a:t>স্লাইডে</a:t>
            </a:r>
            <a:r>
              <a:rPr lang="en-GB" sz="2800" dirty="0">
                <a:solidFill>
                  <a:srgbClr val="FF0000"/>
                </a:solidFill>
              </a:rPr>
              <a:t> এনিমেশন</a:t>
            </a:r>
            <a:r>
              <a:rPr lang="bn-IN" sz="2800" dirty="0">
                <a:solidFill>
                  <a:srgbClr val="FF0000"/>
                </a:solidFill>
              </a:rPr>
              <a:t> যুক্ত করা</a:t>
            </a:r>
            <a:endParaRPr lang="en-US" sz="2800" dirty="0">
              <a:solidFill>
                <a:srgbClr val="FF0000"/>
              </a:solidFill>
            </a:endParaRPr>
          </a:p>
        </p:txBody>
      </p:sp>
    </p:spTree>
    <p:extLst>
      <p:ext uri="{BB962C8B-B14F-4D97-AF65-F5344CB8AC3E}">
        <p14:creationId xmlns:p14="http://schemas.microsoft.com/office/powerpoint/2010/main" val="2013763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Plaque 8">
            <a:extLst>
              <a:ext uri="{FF2B5EF4-FFF2-40B4-BE49-F238E27FC236}">
                <a16:creationId xmlns:a16="http://schemas.microsoft.com/office/drawing/2014/main" id="{7929B804-C479-6044-8A51-B256E9A6315A}"/>
              </a:ext>
            </a:extLst>
          </p:cNvPr>
          <p:cNvSpPr/>
          <p:nvPr/>
        </p:nvSpPr>
        <p:spPr>
          <a:xfrm>
            <a:off x="163286" y="95250"/>
            <a:ext cx="8980714" cy="6858000"/>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3FCD8691-2FEE-2A40-8D48-8C48EA7F91D8}"/>
              </a:ext>
            </a:extLst>
          </p:cNvPr>
          <p:cNvPicPr>
            <a:picLocks noChangeAspect="1"/>
          </p:cNvPicPr>
          <p:nvPr/>
        </p:nvPicPr>
        <p:blipFill rotWithShape="1">
          <a:blip r:embed="rId2">
            <a:extLst>
              <a:ext uri="{28A0092B-C50C-407E-A947-70E740481C1C}">
                <a14:useLocalDpi xmlns:a14="http://schemas.microsoft.com/office/drawing/2010/main" val="0"/>
              </a:ext>
            </a:extLst>
          </a:blip>
          <a:srcRect t="21205" b="24554"/>
          <a:stretch/>
        </p:blipFill>
        <p:spPr>
          <a:xfrm>
            <a:off x="322489" y="732769"/>
            <a:ext cx="8499021" cy="6397373"/>
          </a:xfrm>
          <a:prstGeom prst="rect">
            <a:avLst/>
          </a:prstGeom>
        </p:spPr>
      </p:pic>
      <p:sp>
        <p:nvSpPr>
          <p:cNvPr id="3" name="TextBox 2">
            <a:extLst>
              <a:ext uri="{FF2B5EF4-FFF2-40B4-BE49-F238E27FC236}">
                <a16:creationId xmlns:a16="http://schemas.microsoft.com/office/drawing/2014/main" id="{E7196DA0-92D3-914F-9FE2-25598C1C2C2F}"/>
              </a:ext>
            </a:extLst>
          </p:cNvPr>
          <p:cNvSpPr txBox="1"/>
          <p:nvPr/>
        </p:nvSpPr>
        <p:spPr>
          <a:xfrm>
            <a:off x="1905000" y="152400"/>
            <a:ext cx="4724400" cy="523220"/>
          </a:xfrm>
          <a:prstGeom prst="rect">
            <a:avLst/>
          </a:prstGeom>
          <a:solidFill>
            <a:schemeClr val="accent5">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IN" sz="2800" dirty="0">
                <a:solidFill>
                  <a:srgbClr val="FF0000"/>
                </a:solidFill>
              </a:rPr>
              <a:t>স্লাইডে</a:t>
            </a:r>
            <a:r>
              <a:rPr lang="en-GB" sz="2800" dirty="0">
                <a:solidFill>
                  <a:srgbClr val="FF0000"/>
                </a:solidFill>
              </a:rPr>
              <a:t> এনিমেশন</a:t>
            </a:r>
            <a:r>
              <a:rPr lang="bn-IN" sz="2800" dirty="0">
                <a:solidFill>
                  <a:srgbClr val="FF0000"/>
                </a:solidFill>
              </a:rPr>
              <a:t> যুক্ত করা</a:t>
            </a:r>
            <a:endParaRPr lang="en-US" sz="2800" dirty="0">
              <a:solidFill>
                <a:srgbClr val="FF0000"/>
              </a:solidFill>
            </a:endParaRPr>
          </a:p>
        </p:txBody>
      </p:sp>
    </p:spTree>
    <p:extLst>
      <p:ext uri="{BB962C8B-B14F-4D97-AF65-F5344CB8AC3E}">
        <p14:creationId xmlns:p14="http://schemas.microsoft.com/office/powerpoint/2010/main" val="1312002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C536856-AF32-ED42-85E4-25FEA2679327}"/>
              </a:ext>
            </a:extLst>
          </p:cNvPr>
          <p:cNvSpPr/>
          <p:nvPr/>
        </p:nvSpPr>
        <p:spPr>
          <a:xfrm>
            <a:off x="0" y="183015"/>
            <a:ext cx="9144000" cy="6491969"/>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DE65B432-619D-994A-B757-45D18A849EB1}"/>
              </a:ext>
            </a:extLst>
          </p:cNvPr>
          <p:cNvPicPr>
            <a:picLocks noChangeAspect="1"/>
          </p:cNvPicPr>
          <p:nvPr/>
        </p:nvPicPr>
        <p:blipFill rotWithShape="1">
          <a:blip r:embed="rId2">
            <a:extLst>
              <a:ext uri="{28A0092B-C50C-407E-A947-70E740481C1C}">
                <a14:useLocalDpi xmlns:a14="http://schemas.microsoft.com/office/drawing/2010/main" val="0"/>
              </a:ext>
            </a:extLst>
          </a:blip>
          <a:srcRect t="34767" b="21404"/>
          <a:stretch/>
        </p:blipFill>
        <p:spPr>
          <a:xfrm>
            <a:off x="0" y="761999"/>
            <a:ext cx="8937172" cy="5742216"/>
          </a:xfrm>
          <a:prstGeom prst="rect">
            <a:avLst/>
          </a:prstGeom>
        </p:spPr>
      </p:pic>
      <p:sp>
        <p:nvSpPr>
          <p:cNvPr id="5" name="Flowchart: Terminator 4">
            <a:extLst>
              <a:ext uri="{FF2B5EF4-FFF2-40B4-BE49-F238E27FC236}">
                <a16:creationId xmlns:a16="http://schemas.microsoft.com/office/drawing/2014/main" id="{69906EC5-9001-F24E-99AA-1399376DEE88}"/>
              </a:ext>
            </a:extLst>
          </p:cNvPr>
          <p:cNvSpPr/>
          <p:nvPr/>
        </p:nvSpPr>
        <p:spPr>
          <a:xfrm>
            <a:off x="1333500" y="183015"/>
            <a:ext cx="6068787" cy="578984"/>
          </a:xfrm>
          <a:prstGeom prst="flowChartTermina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rPr>
              <a:t>স্লাইড ডিজাইন করা</a:t>
            </a:r>
            <a:endParaRPr lang="en-US" sz="3600">
              <a:solidFill>
                <a:schemeClr val="tx1"/>
              </a:solidFill>
            </a:endParaRPr>
          </a:p>
        </p:txBody>
      </p:sp>
    </p:spTree>
    <p:extLst>
      <p:ext uri="{BB962C8B-B14F-4D97-AF65-F5344CB8AC3E}">
        <p14:creationId xmlns:p14="http://schemas.microsoft.com/office/powerpoint/2010/main" val="148191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C536856-AF32-ED42-85E4-25FEA2679327}"/>
              </a:ext>
            </a:extLst>
          </p:cNvPr>
          <p:cNvSpPr/>
          <p:nvPr/>
        </p:nvSpPr>
        <p:spPr>
          <a:xfrm>
            <a:off x="0" y="183015"/>
            <a:ext cx="9144000" cy="6491969"/>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F885999A-70AE-4E42-AE09-276377EA272D}"/>
              </a:ext>
            </a:extLst>
          </p:cNvPr>
          <p:cNvPicPr>
            <a:picLocks noChangeAspect="1"/>
          </p:cNvPicPr>
          <p:nvPr/>
        </p:nvPicPr>
        <p:blipFill rotWithShape="1">
          <a:blip r:embed="rId2">
            <a:extLst>
              <a:ext uri="{28A0092B-C50C-407E-A947-70E740481C1C}">
                <a14:useLocalDpi xmlns:a14="http://schemas.microsoft.com/office/drawing/2010/main" val="0"/>
              </a:ext>
            </a:extLst>
          </a:blip>
          <a:srcRect t="34348" b="22280"/>
          <a:stretch/>
        </p:blipFill>
        <p:spPr>
          <a:xfrm>
            <a:off x="-190500" y="761999"/>
            <a:ext cx="9144000" cy="6173900"/>
          </a:xfrm>
          <a:prstGeom prst="rect">
            <a:avLst/>
          </a:prstGeom>
        </p:spPr>
      </p:pic>
      <p:sp>
        <p:nvSpPr>
          <p:cNvPr id="5" name="Flowchart: Terminator 4">
            <a:extLst>
              <a:ext uri="{FF2B5EF4-FFF2-40B4-BE49-F238E27FC236}">
                <a16:creationId xmlns:a16="http://schemas.microsoft.com/office/drawing/2014/main" id="{01822447-BDB5-3B4E-844B-C13B0664650F}"/>
              </a:ext>
            </a:extLst>
          </p:cNvPr>
          <p:cNvSpPr/>
          <p:nvPr/>
        </p:nvSpPr>
        <p:spPr>
          <a:xfrm>
            <a:off x="1347107" y="77901"/>
            <a:ext cx="6068787" cy="578984"/>
          </a:xfrm>
          <a:prstGeom prst="flowChartTermina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rPr>
              <a:t>স্লাইড ডিজাইন করা</a:t>
            </a:r>
            <a:endParaRPr lang="en-US" sz="3600">
              <a:solidFill>
                <a:schemeClr val="tx1"/>
              </a:solidFill>
            </a:endParaRPr>
          </a:p>
        </p:txBody>
      </p:sp>
    </p:spTree>
    <p:extLst>
      <p:ext uri="{BB962C8B-B14F-4D97-AF65-F5344CB8AC3E}">
        <p14:creationId xmlns:p14="http://schemas.microsoft.com/office/powerpoint/2010/main" val="2409157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C536856-AF32-ED42-85E4-25FEA2679327}"/>
              </a:ext>
            </a:extLst>
          </p:cNvPr>
          <p:cNvSpPr/>
          <p:nvPr/>
        </p:nvSpPr>
        <p:spPr>
          <a:xfrm>
            <a:off x="0" y="183015"/>
            <a:ext cx="9144000" cy="6491969"/>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A0C22E-2253-4D42-9398-B6909B0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880"/>
            <a:ext cx="9144000" cy="6009120"/>
          </a:xfrm>
          <a:prstGeom prst="rect">
            <a:avLst/>
          </a:prstGeom>
        </p:spPr>
      </p:pic>
      <p:sp>
        <p:nvSpPr>
          <p:cNvPr id="3" name="Flowchart: Terminator 2">
            <a:extLst>
              <a:ext uri="{FF2B5EF4-FFF2-40B4-BE49-F238E27FC236}">
                <a16:creationId xmlns:a16="http://schemas.microsoft.com/office/drawing/2014/main" id="{4E1B4A8B-A40B-1346-B7F6-FCF27B38E589}"/>
              </a:ext>
            </a:extLst>
          </p:cNvPr>
          <p:cNvSpPr/>
          <p:nvPr/>
        </p:nvSpPr>
        <p:spPr>
          <a:xfrm>
            <a:off x="797378" y="95250"/>
            <a:ext cx="7394122" cy="979713"/>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solidFill>
                  <a:schemeClr val="tx1"/>
                </a:solidFill>
              </a:rPr>
              <a:t>স্লাইডে Transition যুক্ত করা</a:t>
            </a:r>
            <a:endParaRPr lang="en-US" sz="4800">
              <a:solidFill>
                <a:schemeClr val="tx1"/>
              </a:solidFill>
            </a:endParaRPr>
          </a:p>
        </p:txBody>
      </p:sp>
    </p:spTree>
    <p:extLst>
      <p:ext uri="{BB962C8B-B14F-4D97-AF65-F5344CB8AC3E}">
        <p14:creationId xmlns:p14="http://schemas.microsoft.com/office/powerpoint/2010/main" val="9401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C536856-AF32-ED42-85E4-25FEA2679327}"/>
              </a:ext>
            </a:extLst>
          </p:cNvPr>
          <p:cNvSpPr/>
          <p:nvPr/>
        </p:nvSpPr>
        <p:spPr>
          <a:xfrm>
            <a:off x="272142" y="270781"/>
            <a:ext cx="9144000" cy="6491969"/>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a:extLst>
              <a:ext uri="{FF2B5EF4-FFF2-40B4-BE49-F238E27FC236}">
                <a16:creationId xmlns:a16="http://schemas.microsoft.com/office/drawing/2014/main" id="{AA607EA3-3A70-E540-8172-835526B86C28}"/>
              </a:ext>
            </a:extLst>
          </p:cNvPr>
          <p:cNvSpPr/>
          <p:nvPr/>
        </p:nvSpPr>
        <p:spPr>
          <a:xfrm>
            <a:off x="797378" y="95250"/>
            <a:ext cx="7394122" cy="979713"/>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solidFill>
                  <a:schemeClr val="tx1"/>
                </a:solidFill>
              </a:rPr>
              <a:t>স্লাইডে Transition যুক্ত করা</a:t>
            </a:r>
            <a:endParaRPr lang="en-US" sz="4800">
              <a:solidFill>
                <a:schemeClr val="tx1"/>
              </a:solidFill>
            </a:endParaRPr>
          </a:p>
        </p:txBody>
      </p:sp>
      <p:sp>
        <p:nvSpPr>
          <p:cNvPr id="5" name="Scroll: Vertical 4">
            <a:extLst>
              <a:ext uri="{FF2B5EF4-FFF2-40B4-BE49-F238E27FC236}">
                <a16:creationId xmlns:a16="http://schemas.microsoft.com/office/drawing/2014/main" id="{F7ED0C06-E119-6B4C-8584-28DE79B3DF07}"/>
              </a:ext>
            </a:extLst>
          </p:cNvPr>
          <p:cNvSpPr/>
          <p:nvPr/>
        </p:nvSpPr>
        <p:spPr>
          <a:xfrm>
            <a:off x="-499629" y="883782"/>
            <a:ext cx="10143257" cy="6054499"/>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স্লাইডে transition দেওয়ার জন্য  প্রথমে যে স্লাইডে Transition দিবেন সেটি সিলেক্ট করুন, তারপর রিবনের Transition ট্যাবে ক্লিক করুন।তারপর  Transition গ্রুপ থেকে আপনার পছন্দ মতো Transition অপশনটি বাছাই করে তাতে ক্লিক করুন তাহলে আপনার সিলেক্ট করা স্লাইডে Transition   যুক্ত হয়ে যাবে। যদি সবগুলো স্লাইডে একই Transition যুক্ত করতে চান তাহলে Ally all ক্লিক করলেই সবগুলোতে একই Transition যুক্ত হবে।</a:t>
            </a:r>
            <a:endParaRPr lang="en-US" sz="3200">
              <a:solidFill>
                <a:schemeClr val="tx1"/>
              </a:solidFill>
            </a:endParaRPr>
          </a:p>
        </p:txBody>
      </p:sp>
    </p:spTree>
    <p:extLst>
      <p:ext uri="{BB962C8B-B14F-4D97-AF65-F5344CB8AC3E}">
        <p14:creationId xmlns:p14="http://schemas.microsoft.com/office/powerpoint/2010/main" val="139005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C536856-AF32-ED42-85E4-25FEA2679327}"/>
              </a:ext>
            </a:extLst>
          </p:cNvPr>
          <p:cNvSpPr/>
          <p:nvPr/>
        </p:nvSpPr>
        <p:spPr>
          <a:xfrm>
            <a:off x="0" y="183015"/>
            <a:ext cx="9144000" cy="6491969"/>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D0C10103-263E-EA4D-894E-A36871C2BB8C}"/>
              </a:ext>
            </a:extLst>
          </p:cNvPr>
          <p:cNvPicPr>
            <a:picLocks noChangeAspect="1"/>
          </p:cNvPicPr>
          <p:nvPr/>
        </p:nvPicPr>
        <p:blipFill rotWithShape="1">
          <a:blip r:embed="rId2">
            <a:extLst>
              <a:ext uri="{28A0092B-C50C-407E-A947-70E740481C1C}">
                <a14:useLocalDpi xmlns:a14="http://schemas.microsoft.com/office/drawing/2010/main" val="0"/>
              </a:ext>
            </a:extLst>
          </a:blip>
          <a:srcRect t="22545" b="49665"/>
          <a:stretch/>
        </p:blipFill>
        <p:spPr>
          <a:xfrm>
            <a:off x="0" y="1292679"/>
            <a:ext cx="9144000" cy="5565321"/>
          </a:xfrm>
          <a:prstGeom prst="rect">
            <a:avLst/>
          </a:prstGeom>
        </p:spPr>
      </p:pic>
      <p:sp>
        <p:nvSpPr>
          <p:cNvPr id="5" name="Flowchart: Terminator 4">
            <a:extLst>
              <a:ext uri="{FF2B5EF4-FFF2-40B4-BE49-F238E27FC236}">
                <a16:creationId xmlns:a16="http://schemas.microsoft.com/office/drawing/2014/main" id="{ACD144C9-4570-5C42-ACA0-DDC595E80B90}"/>
              </a:ext>
            </a:extLst>
          </p:cNvPr>
          <p:cNvSpPr/>
          <p:nvPr/>
        </p:nvSpPr>
        <p:spPr>
          <a:xfrm>
            <a:off x="797378" y="95250"/>
            <a:ext cx="7394122" cy="979713"/>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solidFill>
                  <a:schemeClr val="tx1"/>
                </a:solidFill>
              </a:rPr>
              <a:t>স্লাইডে ভিডিও যুক্ত করা</a:t>
            </a:r>
            <a:endParaRPr lang="en-US" sz="4800">
              <a:solidFill>
                <a:schemeClr val="tx1"/>
              </a:solidFill>
            </a:endParaRPr>
          </a:p>
        </p:txBody>
      </p:sp>
    </p:spTree>
    <p:extLst>
      <p:ext uri="{BB962C8B-B14F-4D97-AF65-F5344CB8AC3E}">
        <p14:creationId xmlns:p14="http://schemas.microsoft.com/office/powerpoint/2010/main" val="4192905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llout: Down Arrow 11">
            <a:extLst>
              <a:ext uri="{FF2B5EF4-FFF2-40B4-BE49-F238E27FC236}">
                <a16:creationId xmlns:a16="http://schemas.microsoft.com/office/drawing/2014/main" id="{B8C35C49-0EFE-444F-82B3-385D7EA3456E}"/>
              </a:ext>
            </a:extLst>
          </p:cNvPr>
          <p:cNvSpPr/>
          <p:nvPr/>
        </p:nvSpPr>
        <p:spPr>
          <a:xfrm>
            <a:off x="922563" y="0"/>
            <a:ext cx="7459438" cy="1379764"/>
          </a:xfrm>
          <a:prstGeom prst="downArrowCallout">
            <a:avLst>
              <a:gd name="adj1" fmla="val 25000"/>
              <a:gd name="adj2" fmla="val 25000"/>
              <a:gd name="adj3" fmla="val 14754"/>
              <a:gd name="adj4" fmla="val 66343"/>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solidFill>
                  <a:schemeClr val="accent2"/>
                </a:solidFill>
              </a:rPr>
              <a:t>পরিচিতি</a:t>
            </a:r>
            <a:endParaRPr lang="en-US" sz="4800">
              <a:solidFill>
                <a:schemeClr val="accent2"/>
              </a:solidFill>
            </a:endParaRPr>
          </a:p>
        </p:txBody>
      </p:sp>
      <p:sp>
        <p:nvSpPr>
          <p:cNvPr id="3" name="Plaque 2">
            <a:extLst>
              <a:ext uri="{FF2B5EF4-FFF2-40B4-BE49-F238E27FC236}">
                <a16:creationId xmlns:a16="http://schemas.microsoft.com/office/drawing/2014/main" id="{553FCCDD-1F54-7941-B272-CF129AF58E3D}"/>
              </a:ext>
            </a:extLst>
          </p:cNvPr>
          <p:cNvSpPr/>
          <p:nvPr/>
        </p:nvSpPr>
        <p:spPr>
          <a:xfrm>
            <a:off x="0" y="917120"/>
            <a:ext cx="9247415" cy="6104165"/>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llout: Left Arrow 4">
            <a:extLst>
              <a:ext uri="{FF2B5EF4-FFF2-40B4-BE49-F238E27FC236}">
                <a16:creationId xmlns:a16="http://schemas.microsoft.com/office/drawing/2014/main" id="{1FFBBB01-BD3A-7D43-9BE2-69252F97D7CB}"/>
              </a:ext>
            </a:extLst>
          </p:cNvPr>
          <p:cNvSpPr/>
          <p:nvPr/>
        </p:nvSpPr>
        <p:spPr>
          <a:xfrm>
            <a:off x="3841182" y="2080362"/>
            <a:ext cx="4459175" cy="2125663"/>
          </a:xfrm>
          <a:prstGeom prst="leftArrowCallout">
            <a:avLst>
              <a:gd name="adj1" fmla="val 75296"/>
              <a:gd name="adj2" fmla="val 37648"/>
              <a:gd name="adj3" fmla="val 0"/>
              <a:gd name="adj4" fmla="val 9061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তথ্য ও যোগাযোগ প্রযুক্তি</a:t>
            </a:r>
          </a:p>
          <a:p>
            <a:pPr algn="ctr"/>
            <a:r>
              <a:rPr lang="en-GB" sz="3200">
                <a:solidFill>
                  <a:schemeClr val="tx1"/>
                </a:solidFill>
              </a:rPr>
              <a:t>শ্রেণীঃ ৯ম/১০ম</a:t>
            </a:r>
          </a:p>
          <a:p>
            <a:pPr algn="ctr"/>
            <a:r>
              <a:rPr lang="en-GB" sz="3200">
                <a:solidFill>
                  <a:schemeClr val="tx1"/>
                </a:solidFill>
              </a:rPr>
              <a:t>অঃ ৪</a:t>
            </a:r>
            <a:endParaRPr lang="en-US" sz="3200">
              <a:solidFill>
                <a:schemeClr val="tx1"/>
              </a:solidFill>
            </a:endParaRPr>
          </a:p>
        </p:txBody>
      </p:sp>
      <p:pic>
        <p:nvPicPr>
          <p:cNvPr id="2" name="Picture 1">
            <a:extLst>
              <a:ext uri="{FF2B5EF4-FFF2-40B4-BE49-F238E27FC236}">
                <a16:creationId xmlns:a16="http://schemas.microsoft.com/office/drawing/2014/main" id="{57A369F6-A2F9-AD46-889F-E8CC7EFC9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63" y="1877785"/>
            <a:ext cx="2649070" cy="29799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296962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C536856-AF32-ED42-85E4-25FEA2679327}"/>
              </a:ext>
            </a:extLst>
          </p:cNvPr>
          <p:cNvSpPr/>
          <p:nvPr/>
        </p:nvSpPr>
        <p:spPr>
          <a:xfrm>
            <a:off x="0" y="183015"/>
            <a:ext cx="9144000" cy="6491969"/>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381CD6-891D-4745-9FB2-83341CBE76E8}"/>
              </a:ext>
            </a:extLst>
          </p:cNvPr>
          <p:cNvSpPr txBox="1"/>
          <p:nvPr/>
        </p:nvSpPr>
        <p:spPr>
          <a:xfrm>
            <a:off x="2680494" y="275363"/>
            <a:ext cx="44958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bn-IN" sz="3200" dirty="0"/>
              <a:t>স্লাইডে ভিডিও যুক্ত করা</a:t>
            </a:r>
            <a:endParaRPr lang="en-US" sz="3200" dirty="0"/>
          </a:p>
        </p:txBody>
      </p:sp>
      <p:pic>
        <p:nvPicPr>
          <p:cNvPr id="6" name="Picture 5">
            <a:extLst>
              <a:ext uri="{FF2B5EF4-FFF2-40B4-BE49-F238E27FC236}">
                <a16:creationId xmlns:a16="http://schemas.microsoft.com/office/drawing/2014/main" id="{0D4D1816-0431-9E49-8052-0A9EAA9F90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10" y="1064839"/>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BCE217E-0D73-984E-89AB-1748BA8F0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526" y="1064839"/>
            <a:ext cx="5792780" cy="5530512"/>
          </a:xfrm>
          <a:prstGeom prst="rect">
            <a:avLst/>
          </a:prstGeom>
        </p:spPr>
      </p:pic>
      <p:sp>
        <p:nvSpPr>
          <p:cNvPr id="10" name="Oval 9">
            <a:extLst>
              <a:ext uri="{FF2B5EF4-FFF2-40B4-BE49-F238E27FC236}">
                <a16:creationId xmlns:a16="http://schemas.microsoft.com/office/drawing/2014/main" id="{505A4C21-5787-B54F-82C6-DBC5C3F4A564}"/>
              </a:ext>
            </a:extLst>
          </p:cNvPr>
          <p:cNvSpPr/>
          <p:nvPr/>
        </p:nvSpPr>
        <p:spPr>
          <a:xfrm>
            <a:off x="912719" y="1143000"/>
            <a:ext cx="485775" cy="421062"/>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F87A0B8E-9E0E-6C4F-8D1E-3036131A4813}"/>
              </a:ext>
            </a:extLst>
          </p:cNvPr>
          <p:cNvSpPr/>
          <p:nvPr/>
        </p:nvSpPr>
        <p:spPr>
          <a:xfrm>
            <a:off x="2100410" y="1104900"/>
            <a:ext cx="7620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9645A19-0D4D-3D48-9CA3-FDFFDA7B8A85}"/>
              </a:ext>
            </a:extLst>
          </p:cNvPr>
          <p:cNvSpPr/>
          <p:nvPr/>
        </p:nvSpPr>
        <p:spPr>
          <a:xfrm>
            <a:off x="2299494" y="4449908"/>
            <a:ext cx="562916" cy="543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44171CD-2EF2-9C46-8C7E-4411A5A4E9BE}"/>
              </a:ext>
            </a:extLst>
          </p:cNvPr>
          <p:cNvSpPr/>
          <p:nvPr/>
        </p:nvSpPr>
        <p:spPr>
          <a:xfrm>
            <a:off x="5105400" y="5949074"/>
            <a:ext cx="562916" cy="543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575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AutoShape 2" descr="http://dailybarisal.com/wp-content/uploads/2014/11/digital-bangladesh-techshohor-640x330.jpg"/>
          <p:cNvSpPr>
            <a:spLocks noChangeAspect="1" noChangeArrowheads="1"/>
          </p:cNvSpPr>
          <p:nvPr/>
        </p:nvSpPr>
        <p:spPr bwMode="auto">
          <a:xfrm>
            <a:off x="155575" y="-1189038"/>
            <a:ext cx="4829175" cy="248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allout: Down Arrow 2">
            <a:extLst>
              <a:ext uri="{FF2B5EF4-FFF2-40B4-BE49-F238E27FC236}">
                <a16:creationId xmlns:a16="http://schemas.microsoft.com/office/drawing/2014/main" id="{06B14EBB-08FD-014D-9A4B-1F407AF9EB91}"/>
              </a:ext>
            </a:extLst>
          </p:cNvPr>
          <p:cNvSpPr/>
          <p:nvPr/>
        </p:nvSpPr>
        <p:spPr>
          <a:xfrm>
            <a:off x="2816678" y="598715"/>
            <a:ext cx="3850821" cy="894560"/>
          </a:xfrm>
          <a:prstGeom prst="downArrowCallout">
            <a:avLst>
              <a:gd name="adj1" fmla="val 50000"/>
              <a:gd name="adj2" fmla="val 226038"/>
              <a:gd name="adj3" fmla="val 0"/>
              <a:gd name="adj4" fmla="val 7591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rPr>
              <a:t>একক কাজ</a:t>
            </a:r>
            <a:endParaRPr lang="en-US" sz="3600">
              <a:solidFill>
                <a:schemeClr val="tx1"/>
              </a:solidFill>
            </a:endParaRPr>
          </a:p>
        </p:txBody>
      </p:sp>
      <p:pic>
        <p:nvPicPr>
          <p:cNvPr id="5" name="Picture 5">
            <a:extLst>
              <a:ext uri="{FF2B5EF4-FFF2-40B4-BE49-F238E27FC236}">
                <a16:creationId xmlns:a16="http://schemas.microsoft.com/office/drawing/2014/main" id="{92C95E71-6AC3-2846-812D-2DA93EC75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291" y="-58111"/>
            <a:ext cx="3054311" cy="2208211"/>
          </a:xfrm>
          <a:prstGeom prst="rect">
            <a:avLst/>
          </a:prstGeom>
        </p:spPr>
      </p:pic>
      <p:pic>
        <p:nvPicPr>
          <p:cNvPr id="6" name="Picture 6">
            <a:extLst>
              <a:ext uri="{FF2B5EF4-FFF2-40B4-BE49-F238E27FC236}">
                <a16:creationId xmlns:a16="http://schemas.microsoft.com/office/drawing/2014/main" id="{882ADCD8-88A5-0446-975A-F8BB3BF97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59680" y="17463"/>
            <a:ext cx="2892425" cy="2001892"/>
          </a:xfrm>
          <a:prstGeom prst="rect">
            <a:avLst/>
          </a:prstGeom>
        </p:spPr>
      </p:pic>
      <p:sp>
        <p:nvSpPr>
          <p:cNvPr id="7" name="Rectangle: Beveled 6">
            <a:extLst>
              <a:ext uri="{FF2B5EF4-FFF2-40B4-BE49-F238E27FC236}">
                <a16:creationId xmlns:a16="http://schemas.microsoft.com/office/drawing/2014/main" id="{061515E5-B72E-6143-A272-9AD598A15945}"/>
              </a:ext>
            </a:extLst>
          </p:cNvPr>
          <p:cNvSpPr/>
          <p:nvPr/>
        </p:nvSpPr>
        <p:spPr>
          <a:xfrm>
            <a:off x="155575" y="2150100"/>
            <a:ext cx="8988428" cy="3136209"/>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solidFill>
                  <a:schemeClr val="tx1"/>
                </a:solidFill>
              </a:rPr>
              <a:t>পাওয়ার পয়েন্ট কি?</a:t>
            </a:r>
          </a:p>
          <a:p>
            <a:pPr algn="ctr"/>
            <a:r>
              <a:rPr lang="en-GB" sz="4400">
                <a:solidFill>
                  <a:schemeClr val="tx1"/>
                </a:solidFill>
              </a:rPr>
              <a:t>কিভাবে? পাওয়ারপয়েন্ট প্রোগ্রাম ওপেন করা হয় বল।</a:t>
            </a:r>
          </a:p>
        </p:txBody>
      </p:sp>
    </p:spTree>
    <p:extLst>
      <p:ext uri="{BB962C8B-B14F-4D97-AF65-F5344CB8AC3E}">
        <p14:creationId xmlns:p14="http://schemas.microsoft.com/office/powerpoint/2010/main" val="1086530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AutoShape 2" descr="http://dailybarisal.com/wp-content/uploads/2014/11/digital-bangladesh-techshohor-640x330.jpg"/>
          <p:cNvSpPr>
            <a:spLocks noChangeAspect="1" noChangeArrowheads="1"/>
          </p:cNvSpPr>
          <p:nvPr/>
        </p:nvSpPr>
        <p:spPr bwMode="auto">
          <a:xfrm>
            <a:off x="155575" y="-1189038"/>
            <a:ext cx="4829175" cy="248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www.kalerkantho.com/assets/images/news_images/print/2014/09/22/11_131646.jpg"/>
          <p:cNvSpPr>
            <a:spLocks noChangeAspect="1" noChangeArrowheads="1"/>
          </p:cNvSpPr>
          <p:nvPr/>
        </p:nvSpPr>
        <p:spPr bwMode="auto">
          <a:xfrm>
            <a:off x="155575" y="-1538288"/>
            <a:ext cx="4829175" cy="3219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allout: Down Arrow 11">
            <a:extLst>
              <a:ext uri="{FF2B5EF4-FFF2-40B4-BE49-F238E27FC236}">
                <a16:creationId xmlns:a16="http://schemas.microsoft.com/office/drawing/2014/main" id="{FF2A62C4-C697-514A-B1C8-33A22DDB5B1B}"/>
              </a:ext>
            </a:extLst>
          </p:cNvPr>
          <p:cNvSpPr/>
          <p:nvPr/>
        </p:nvSpPr>
        <p:spPr>
          <a:xfrm>
            <a:off x="2944359" y="145031"/>
            <a:ext cx="4080782" cy="1476602"/>
          </a:xfrm>
          <a:prstGeom prst="downArrowCallout">
            <a:avLst>
              <a:gd name="adj1" fmla="val 25000"/>
              <a:gd name="adj2" fmla="val 25000"/>
              <a:gd name="adj3" fmla="val 4911"/>
              <a:gd name="adj4" fmla="val 6497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a:solidFill>
                  <a:schemeClr val="accent1"/>
                </a:solidFill>
              </a:rPr>
              <a:t>দলীয় কাজ</a:t>
            </a:r>
            <a:endParaRPr lang="en-US" sz="5400">
              <a:solidFill>
                <a:schemeClr val="accent1"/>
              </a:solidFill>
            </a:endParaRPr>
          </a:p>
        </p:txBody>
      </p:sp>
      <p:pic>
        <p:nvPicPr>
          <p:cNvPr id="13" name="Picture 13">
            <a:extLst>
              <a:ext uri="{FF2B5EF4-FFF2-40B4-BE49-F238E27FC236}">
                <a16:creationId xmlns:a16="http://schemas.microsoft.com/office/drawing/2014/main" id="{2FA858FF-15D1-D744-8FB5-3EF1E7BA7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4" y="-109538"/>
            <a:ext cx="2871107" cy="2139951"/>
          </a:xfrm>
          <a:prstGeom prst="rect">
            <a:avLst/>
          </a:prstGeom>
        </p:spPr>
      </p:pic>
      <p:pic>
        <p:nvPicPr>
          <p:cNvPr id="14" name="Picture 14">
            <a:extLst>
              <a:ext uri="{FF2B5EF4-FFF2-40B4-BE49-F238E27FC236}">
                <a16:creationId xmlns:a16="http://schemas.microsoft.com/office/drawing/2014/main" id="{D1DAD97B-3337-744A-8F6F-CDD6DF6E9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532" y="-109538"/>
            <a:ext cx="2462893" cy="2139951"/>
          </a:xfrm>
          <a:prstGeom prst="rect">
            <a:avLst/>
          </a:prstGeom>
        </p:spPr>
      </p:pic>
      <p:sp>
        <p:nvSpPr>
          <p:cNvPr id="16" name="Callout: Down Arrow 15">
            <a:extLst>
              <a:ext uri="{FF2B5EF4-FFF2-40B4-BE49-F238E27FC236}">
                <a16:creationId xmlns:a16="http://schemas.microsoft.com/office/drawing/2014/main" id="{3FF786E8-4FAD-D749-B2DF-58902CEFA885}"/>
              </a:ext>
            </a:extLst>
          </p:cNvPr>
          <p:cNvSpPr/>
          <p:nvPr/>
        </p:nvSpPr>
        <p:spPr>
          <a:xfrm>
            <a:off x="2884941" y="1538630"/>
            <a:ext cx="4080782" cy="1476602"/>
          </a:xfrm>
          <a:prstGeom prst="downArrowCallout">
            <a:avLst>
              <a:gd name="adj1" fmla="val 25000"/>
              <a:gd name="adj2" fmla="val 25000"/>
              <a:gd name="adj3" fmla="val 4911"/>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1"/>
                </a:solidFill>
              </a:rPr>
              <a:t>দোয়েল দল</a:t>
            </a:r>
            <a:endParaRPr lang="en-US" sz="3200">
              <a:solidFill>
                <a:schemeClr val="accent1"/>
              </a:solidFill>
            </a:endParaRPr>
          </a:p>
        </p:txBody>
      </p:sp>
      <p:sp>
        <p:nvSpPr>
          <p:cNvPr id="20" name="Callout: Down Arrow 19">
            <a:extLst>
              <a:ext uri="{FF2B5EF4-FFF2-40B4-BE49-F238E27FC236}">
                <a16:creationId xmlns:a16="http://schemas.microsoft.com/office/drawing/2014/main" id="{EAA581F5-0BD0-264E-A474-15A78C6698DC}"/>
              </a:ext>
            </a:extLst>
          </p:cNvPr>
          <p:cNvSpPr/>
          <p:nvPr/>
        </p:nvSpPr>
        <p:spPr>
          <a:xfrm>
            <a:off x="2944359" y="3989330"/>
            <a:ext cx="4080782" cy="1476602"/>
          </a:xfrm>
          <a:prstGeom prst="downArrowCallout">
            <a:avLst>
              <a:gd name="adj1" fmla="val 25000"/>
              <a:gd name="adj2" fmla="val 25000"/>
              <a:gd name="adj3" fmla="val 4911"/>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a:solidFill>
                  <a:schemeClr val="accent1"/>
                </a:solidFill>
              </a:rPr>
              <a:t>ময়না দল</a:t>
            </a:r>
            <a:endParaRPr lang="en-US" sz="5400">
              <a:solidFill>
                <a:schemeClr val="accent1"/>
              </a:solidFill>
            </a:endParaRPr>
          </a:p>
        </p:txBody>
      </p:sp>
      <p:sp>
        <p:nvSpPr>
          <p:cNvPr id="22" name="Callout: Down Arrow 21">
            <a:extLst>
              <a:ext uri="{FF2B5EF4-FFF2-40B4-BE49-F238E27FC236}">
                <a16:creationId xmlns:a16="http://schemas.microsoft.com/office/drawing/2014/main" id="{91FCA768-9FA4-2F41-A66E-D3E9FEB5BB07}"/>
              </a:ext>
            </a:extLst>
          </p:cNvPr>
          <p:cNvSpPr/>
          <p:nvPr/>
        </p:nvSpPr>
        <p:spPr>
          <a:xfrm>
            <a:off x="13834" y="4963428"/>
            <a:ext cx="8841013" cy="2632928"/>
          </a:xfrm>
          <a:prstGeom prst="downArrowCallout">
            <a:avLst>
              <a:gd name="adj1" fmla="val 50000"/>
              <a:gd name="adj2" fmla="val 0"/>
              <a:gd name="adj3" fmla="val 0"/>
              <a:gd name="adj4" fmla="val 6497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1"/>
                </a:solidFill>
              </a:rPr>
              <a:t>স্লাইডে কিভাবে ছবি/ ইমেজ যুক্ত করা যায়? </a:t>
            </a:r>
            <a:endParaRPr lang="en-US" sz="3200">
              <a:solidFill>
                <a:schemeClr val="accent1"/>
              </a:solidFill>
            </a:endParaRPr>
          </a:p>
        </p:txBody>
      </p:sp>
      <p:sp>
        <p:nvSpPr>
          <p:cNvPr id="26" name="Callout: Down Arrow 25">
            <a:extLst>
              <a:ext uri="{FF2B5EF4-FFF2-40B4-BE49-F238E27FC236}">
                <a16:creationId xmlns:a16="http://schemas.microsoft.com/office/drawing/2014/main" id="{61A03362-2A11-274F-8758-F53FF71D0FBB}"/>
              </a:ext>
            </a:extLst>
          </p:cNvPr>
          <p:cNvSpPr/>
          <p:nvPr/>
        </p:nvSpPr>
        <p:spPr>
          <a:xfrm>
            <a:off x="857250" y="2376488"/>
            <a:ext cx="7707425" cy="1612842"/>
          </a:xfrm>
          <a:prstGeom prst="downArrowCallout">
            <a:avLst>
              <a:gd name="adj1" fmla="val 25000"/>
              <a:gd name="adj2" fmla="val 25000"/>
              <a:gd name="adj3" fmla="val 0"/>
              <a:gd name="adj4" fmla="val 703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1"/>
                </a:solidFill>
              </a:rPr>
              <a:t>পাওয়ার পয়েন্ট কি?</a:t>
            </a:r>
            <a:endParaRPr lang="en-US" sz="3200">
              <a:solidFill>
                <a:schemeClr val="accent1"/>
              </a:solidFill>
            </a:endParaRPr>
          </a:p>
        </p:txBody>
      </p:sp>
    </p:spTree>
    <p:extLst>
      <p:ext uri="{BB962C8B-B14F-4D97-AF65-F5344CB8AC3E}">
        <p14:creationId xmlns:p14="http://schemas.microsoft.com/office/powerpoint/2010/main" val="1174535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22"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AutoShape 8" descr="http://www.kalerkantho.com/assets/images/news_images/print/2014/09/22/11_131646.jpg"/>
          <p:cNvSpPr>
            <a:spLocks noChangeAspect="1" noChangeArrowheads="1"/>
          </p:cNvSpPr>
          <p:nvPr/>
        </p:nvSpPr>
        <p:spPr bwMode="auto">
          <a:xfrm>
            <a:off x="155575" y="-1538288"/>
            <a:ext cx="4829175" cy="3219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Callout: Down Arrow 15">
            <a:extLst>
              <a:ext uri="{FF2B5EF4-FFF2-40B4-BE49-F238E27FC236}">
                <a16:creationId xmlns:a16="http://schemas.microsoft.com/office/drawing/2014/main" id="{B3C7932E-9DB7-A743-A40E-B4E36356D560}"/>
              </a:ext>
            </a:extLst>
          </p:cNvPr>
          <p:cNvSpPr/>
          <p:nvPr/>
        </p:nvSpPr>
        <p:spPr>
          <a:xfrm>
            <a:off x="2570161" y="612321"/>
            <a:ext cx="4829175" cy="1068842"/>
          </a:xfrm>
          <a:prstGeom prst="downArrowCallout">
            <a:avLst>
              <a:gd name="adj1" fmla="val 25000"/>
              <a:gd name="adj2" fmla="val 26273"/>
              <a:gd name="adj3" fmla="val 0"/>
              <a:gd name="adj4" fmla="val 6497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4000">
                <a:solidFill>
                  <a:schemeClr val="tx1"/>
                </a:solidFill>
              </a:rPr>
              <a:t>মূল্যায়ন</a:t>
            </a:r>
            <a:endParaRPr lang="en-US" sz="4000">
              <a:solidFill>
                <a:schemeClr val="tx1"/>
              </a:solidFill>
            </a:endParaRPr>
          </a:p>
        </p:txBody>
      </p:sp>
      <p:sp>
        <p:nvSpPr>
          <p:cNvPr id="19" name="Rectangle: Beveled 18">
            <a:extLst>
              <a:ext uri="{FF2B5EF4-FFF2-40B4-BE49-F238E27FC236}">
                <a16:creationId xmlns:a16="http://schemas.microsoft.com/office/drawing/2014/main" id="{AF7324B6-A386-3E4B-B23C-FC255F9E3D2C}"/>
              </a:ext>
            </a:extLst>
          </p:cNvPr>
          <p:cNvSpPr/>
          <p:nvPr/>
        </p:nvSpPr>
        <p:spPr>
          <a:xfrm>
            <a:off x="-281626" y="1354590"/>
            <a:ext cx="9707251" cy="5503410"/>
          </a:xfrm>
          <a:prstGeom prst="beve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chemeClr val="tx1"/>
                </a:solidFill>
              </a:rPr>
              <a:t>পাওয়ার পয়েন্ট ডকুমেন্টস এ কিভাবে? নতুন স্লাইড নিবে।</a:t>
            </a:r>
          </a:p>
          <a:p>
            <a:pPr algn="ctr"/>
            <a:r>
              <a:rPr lang="en-GB" sz="4000">
                <a:solidFill>
                  <a:schemeClr val="tx1"/>
                </a:solidFill>
              </a:rPr>
              <a:t>ব্যাকগ্রাউন্ড যুক্ত করার নিয়মটি লিখ?</a:t>
            </a:r>
            <a:endParaRPr lang="en-US" sz="4000">
              <a:solidFill>
                <a:schemeClr val="tx1"/>
              </a:solidFill>
            </a:endParaRPr>
          </a:p>
        </p:txBody>
      </p:sp>
    </p:spTree>
    <p:extLst>
      <p:ext uri="{BB962C8B-B14F-4D97-AF65-F5344CB8AC3E}">
        <p14:creationId xmlns:p14="http://schemas.microsoft.com/office/powerpoint/2010/main" val="556647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que 8">
            <a:extLst>
              <a:ext uri="{FF2B5EF4-FFF2-40B4-BE49-F238E27FC236}">
                <a16:creationId xmlns:a16="http://schemas.microsoft.com/office/drawing/2014/main" id="{BADE051A-B047-9D49-A623-3DCB05DF437B}"/>
              </a:ext>
            </a:extLst>
          </p:cNvPr>
          <p:cNvSpPr/>
          <p:nvPr/>
        </p:nvSpPr>
        <p:spPr>
          <a:xfrm>
            <a:off x="95250" y="-1"/>
            <a:ext cx="9144000" cy="6858001"/>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Beveled 6">
            <a:extLst>
              <a:ext uri="{FF2B5EF4-FFF2-40B4-BE49-F238E27FC236}">
                <a16:creationId xmlns:a16="http://schemas.microsoft.com/office/drawing/2014/main" id="{8898B775-878C-1446-AE09-4B5B070EB82C}"/>
              </a:ext>
            </a:extLst>
          </p:cNvPr>
          <p:cNvSpPr/>
          <p:nvPr/>
        </p:nvSpPr>
        <p:spPr>
          <a:xfrm rot="10800000" flipV="1">
            <a:off x="2599303" y="529397"/>
            <a:ext cx="4242707" cy="925054"/>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বাড়ীর কাজ</a:t>
            </a:r>
            <a:endParaRPr lang="en-US" sz="3200">
              <a:solidFill>
                <a:schemeClr val="tx1"/>
              </a:solidFill>
            </a:endParaRPr>
          </a:p>
        </p:txBody>
      </p:sp>
      <p:sp>
        <p:nvSpPr>
          <p:cNvPr id="16" name="Scroll: Horizontal 15">
            <a:extLst>
              <a:ext uri="{FF2B5EF4-FFF2-40B4-BE49-F238E27FC236}">
                <a16:creationId xmlns:a16="http://schemas.microsoft.com/office/drawing/2014/main" id="{B76B0074-CDAA-074B-856B-AB92CC32192F}"/>
              </a:ext>
            </a:extLst>
          </p:cNvPr>
          <p:cNvSpPr/>
          <p:nvPr/>
        </p:nvSpPr>
        <p:spPr>
          <a:xfrm>
            <a:off x="95250" y="1693406"/>
            <a:ext cx="9144000" cy="3694490"/>
          </a:xfrm>
          <a:prstGeom prst="horizontalScroll">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একটি পাওয়ার পয়েন্ট প্রেজেন্ট তৈরী করে নিয়ে আসবে।</a:t>
            </a:r>
            <a:endParaRPr lang="en-US" sz="3200">
              <a:solidFill>
                <a:schemeClr val="tx1"/>
              </a:solidFill>
            </a:endParaRPr>
          </a:p>
        </p:txBody>
      </p:sp>
      <p:pic>
        <p:nvPicPr>
          <p:cNvPr id="3" name="Picture 2">
            <a:extLst>
              <a:ext uri="{FF2B5EF4-FFF2-40B4-BE49-F238E27FC236}">
                <a16:creationId xmlns:a16="http://schemas.microsoft.com/office/drawing/2014/main" id="{ED8606CC-C7FB-2142-861A-2CE05930E920}"/>
              </a:ext>
            </a:extLst>
          </p:cNvPr>
          <p:cNvPicPr>
            <a:picLocks noChangeAspect="1"/>
          </p:cNvPicPr>
          <p:nvPr/>
        </p:nvPicPr>
        <p:blipFill rotWithShape="1">
          <a:blip r:embed="rId2">
            <a:extLst>
              <a:ext uri="{28A0092B-C50C-407E-A947-70E740481C1C}">
                <a14:useLocalDpi xmlns:a14="http://schemas.microsoft.com/office/drawing/2010/main" val="0"/>
              </a:ext>
            </a:extLst>
          </a:blip>
          <a:srcRect l="5500" t="30000" r="5999"/>
          <a:stretch/>
        </p:blipFill>
        <p:spPr>
          <a:xfrm>
            <a:off x="6842010" y="-39021"/>
            <a:ext cx="2846275" cy="2274767"/>
          </a:xfrm>
          <a:prstGeom prst="rect">
            <a:avLst/>
          </a:prstGeom>
          <a:ln>
            <a:noFill/>
          </a:ln>
          <a:effectLst>
            <a:softEdge rad="112500"/>
          </a:effectLst>
        </p:spPr>
      </p:pic>
      <p:pic>
        <p:nvPicPr>
          <p:cNvPr id="4" name="Picture 3">
            <a:extLst>
              <a:ext uri="{FF2B5EF4-FFF2-40B4-BE49-F238E27FC236}">
                <a16:creationId xmlns:a16="http://schemas.microsoft.com/office/drawing/2014/main" id="{76156EB5-BF47-124A-AE18-E5822551EAB3}"/>
              </a:ext>
            </a:extLst>
          </p:cNvPr>
          <p:cNvPicPr>
            <a:picLocks noChangeAspect="1"/>
          </p:cNvPicPr>
          <p:nvPr/>
        </p:nvPicPr>
        <p:blipFill rotWithShape="1">
          <a:blip r:embed="rId2">
            <a:extLst>
              <a:ext uri="{28A0092B-C50C-407E-A947-70E740481C1C}">
                <a14:useLocalDpi xmlns:a14="http://schemas.microsoft.com/office/drawing/2010/main" val="0"/>
              </a:ext>
            </a:extLst>
          </a:blip>
          <a:srcRect l="5500" t="30000" r="5999"/>
          <a:stretch/>
        </p:blipFill>
        <p:spPr>
          <a:xfrm>
            <a:off x="-74329" y="-188700"/>
            <a:ext cx="3007176" cy="2452077"/>
          </a:xfrm>
          <a:prstGeom prst="rect">
            <a:avLst/>
          </a:prstGeom>
          <a:ln>
            <a:noFill/>
          </a:ln>
          <a:effectLst>
            <a:softEdge rad="112500"/>
          </a:effectLst>
        </p:spPr>
      </p:pic>
    </p:spTree>
    <p:extLst>
      <p:ext uri="{BB962C8B-B14F-4D97-AF65-F5344CB8AC3E}">
        <p14:creationId xmlns:p14="http://schemas.microsoft.com/office/powerpoint/2010/main" val="286395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a:extLst>
              <a:ext uri="{FF2B5EF4-FFF2-40B4-BE49-F238E27FC236}">
                <a16:creationId xmlns:a16="http://schemas.microsoft.com/office/drawing/2014/main" id="{D9C19A62-64EA-A242-BD37-E25C4E32F3F7}"/>
              </a:ext>
            </a:extLst>
          </p:cNvPr>
          <p:cNvSpPr/>
          <p:nvPr/>
        </p:nvSpPr>
        <p:spPr>
          <a:xfrm>
            <a:off x="-138794" y="-1"/>
            <a:ext cx="9282794" cy="6858001"/>
          </a:xfrm>
          <a:prstGeom prst="plaqu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32 Points 5">
            <a:extLst>
              <a:ext uri="{FF2B5EF4-FFF2-40B4-BE49-F238E27FC236}">
                <a16:creationId xmlns:a16="http://schemas.microsoft.com/office/drawing/2014/main" id="{27C16E06-B240-554F-8238-6FA1D93B5386}"/>
              </a:ext>
            </a:extLst>
          </p:cNvPr>
          <p:cNvSpPr/>
          <p:nvPr/>
        </p:nvSpPr>
        <p:spPr>
          <a:xfrm>
            <a:off x="385081" y="1006929"/>
            <a:ext cx="7330170" cy="3401785"/>
          </a:xfrm>
          <a:prstGeom prst="star3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a:solidFill>
                  <a:schemeClr val="tx1"/>
                </a:solidFill>
              </a:rPr>
              <a:t>ধন্যবাদ</a:t>
            </a:r>
            <a:endParaRPr lang="en-US" sz="8800">
              <a:solidFill>
                <a:schemeClr val="tx1"/>
              </a:solidFill>
            </a:endParaRPr>
          </a:p>
        </p:txBody>
      </p:sp>
      <p:pic>
        <p:nvPicPr>
          <p:cNvPr id="7" name="Picture 7">
            <a:extLst>
              <a:ext uri="{FF2B5EF4-FFF2-40B4-BE49-F238E27FC236}">
                <a16:creationId xmlns:a16="http://schemas.microsoft.com/office/drawing/2014/main" id="{09FE4D73-3ED9-6F49-9E31-98BA0DF97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221" y="3222150"/>
            <a:ext cx="2298627" cy="23731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661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a:extLst>
              <a:ext uri="{FF2B5EF4-FFF2-40B4-BE49-F238E27FC236}">
                <a16:creationId xmlns:a16="http://schemas.microsoft.com/office/drawing/2014/main" id="{553FCCDD-1F54-7941-B272-CF129AF58E3D}"/>
              </a:ext>
            </a:extLst>
          </p:cNvPr>
          <p:cNvSpPr/>
          <p:nvPr/>
        </p:nvSpPr>
        <p:spPr>
          <a:xfrm>
            <a:off x="0" y="917120"/>
            <a:ext cx="9247415" cy="6104165"/>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7F4AC4-BC77-A647-86EF-BBAD53483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704" y="1306284"/>
            <a:ext cx="7803297" cy="5325836"/>
          </a:xfrm>
          <a:prstGeom prst="rect">
            <a:avLst/>
          </a:prstGeom>
          <a:effectLst>
            <a:outerShdw blurRad="50800" dist="50800" dir="5400000" algn="ctr" rotWithShape="0">
              <a:srgbClr val="0000FF"/>
            </a:outerShdw>
          </a:effectLst>
        </p:spPr>
      </p:pic>
      <p:sp>
        <p:nvSpPr>
          <p:cNvPr id="7" name="TextBox 6">
            <a:extLst>
              <a:ext uri="{FF2B5EF4-FFF2-40B4-BE49-F238E27FC236}">
                <a16:creationId xmlns:a16="http://schemas.microsoft.com/office/drawing/2014/main" id="{F9DB395A-49B2-F84B-AC12-92DC43ED26AB}"/>
              </a:ext>
            </a:extLst>
          </p:cNvPr>
          <p:cNvSpPr txBox="1"/>
          <p:nvPr/>
        </p:nvSpPr>
        <p:spPr>
          <a:xfrm>
            <a:off x="1231677" y="225880"/>
            <a:ext cx="7803297" cy="769441"/>
          </a:xfrm>
          <a:prstGeom prst="rect">
            <a:avLst/>
          </a:prstGeom>
          <a:noFill/>
        </p:spPr>
        <p:txBody>
          <a:bodyPr wrap="square" rtlCol="0">
            <a:spAutoFit/>
          </a:bodyPr>
          <a:lstStyle/>
          <a:p>
            <a:r>
              <a:rPr lang="en-US" sz="4400" b="1" dirty="0" err="1"/>
              <a:t>চলো</a:t>
            </a:r>
            <a:r>
              <a:rPr lang="en-US" sz="4400" b="1" dirty="0"/>
              <a:t> </a:t>
            </a:r>
            <a:r>
              <a:rPr lang="en-US" sz="4400" b="1" dirty="0" err="1"/>
              <a:t>সবাই</a:t>
            </a:r>
            <a:r>
              <a:rPr lang="en-US" sz="4400" b="1" dirty="0"/>
              <a:t> </a:t>
            </a:r>
            <a:r>
              <a:rPr lang="en-US" sz="4400" b="1" dirty="0" err="1"/>
              <a:t>মনযোগ</a:t>
            </a:r>
            <a:r>
              <a:rPr lang="en-US" sz="4400" b="1" dirty="0"/>
              <a:t> </a:t>
            </a:r>
            <a:r>
              <a:rPr lang="en-US" sz="4400" b="1" dirty="0" err="1"/>
              <a:t>দিয়ে</a:t>
            </a:r>
            <a:r>
              <a:rPr lang="en-US" sz="4400" b="1" dirty="0"/>
              <a:t> </a:t>
            </a:r>
            <a:r>
              <a:rPr lang="en-US" sz="4400" b="1" dirty="0" err="1"/>
              <a:t>দেখি</a:t>
            </a:r>
            <a:r>
              <a:rPr lang="bn-IN" sz="4400" b="1" dirty="0"/>
              <a:t>।</a:t>
            </a:r>
            <a:endParaRPr lang="en-US" sz="4400" b="1" dirty="0"/>
          </a:p>
        </p:txBody>
      </p:sp>
      <p:pic>
        <p:nvPicPr>
          <p:cNvPr id="9" name="Picture 8">
            <a:extLst>
              <a:ext uri="{FF2B5EF4-FFF2-40B4-BE49-F238E27FC236}">
                <a16:creationId xmlns:a16="http://schemas.microsoft.com/office/drawing/2014/main" id="{8423B645-AD71-A048-879F-B7AFFDCAC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04" y="3820816"/>
            <a:ext cx="3962400" cy="2811304"/>
          </a:xfrm>
          <a:prstGeom prst="rect">
            <a:avLst/>
          </a:prstGeom>
        </p:spPr>
      </p:pic>
    </p:spTree>
    <p:extLst>
      <p:ext uri="{BB962C8B-B14F-4D97-AF65-F5344CB8AC3E}">
        <p14:creationId xmlns:p14="http://schemas.microsoft.com/office/powerpoint/2010/main" val="3136648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a:extLst>
              <a:ext uri="{FF2B5EF4-FFF2-40B4-BE49-F238E27FC236}">
                <a16:creationId xmlns:a16="http://schemas.microsoft.com/office/drawing/2014/main" id="{EC536856-AF32-ED42-85E4-25FEA2679327}"/>
              </a:ext>
            </a:extLst>
          </p:cNvPr>
          <p:cNvSpPr/>
          <p:nvPr/>
        </p:nvSpPr>
        <p:spPr>
          <a:xfrm>
            <a:off x="0" y="183015"/>
            <a:ext cx="9144000" cy="6491969"/>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9E5D6EBD-02A1-FE4C-8F7C-869E8951C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36" y="1437594"/>
            <a:ext cx="2680608" cy="3057525"/>
          </a:xfrm>
          <a:prstGeom prst="rect">
            <a:avLst/>
          </a:prstGeom>
        </p:spPr>
      </p:pic>
      <p:pic>
        <p:nvPicPr>
          <p:cNvPr id="4" name="Picture 4">
            <a:extLst>
              <a:ext uri="{FF2B5EF4-FFF2-40B4-BE49-F238E27FC236}">
                <a16:creationId xmlns:a16="http://schemas.microsoft.com/office/drawing/2014/main" id="{3BCDFC1E-BCFA-E248-98D0-2B430861A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143" y="1385546"/>
            <a:ext cx="3129644" cy="3161620"/>
          </a:xfrm>
          <a:prstGeom prst="rect">
            <a:avLst/>
          </a:prstGeom>
        </p:spPr>
      </p:pic>
      <p:pic>
        <p:nvPicPr>
          <p:cNvPr id="6" name="Picture 5">
            <a:extLst>
              <a:ext uri="{FF2B5EF4-FFF2-40B4-BE49-F238E27FC236}">
                <a16:creationId xmlns:a16="http://schemas.microsoft.com/office/drawing/2014/main" id="{64617CDF-9DDA-C84B-AB41-D8BF731E0DDE}"/>
              </a:ext>
            </a:extLst>
          </p:cNvPr>
          <p:cNvPicPr>
            <a:picLocks noChangeAspect="1"/>
          </p:cNvPicPr>
          <p:nvPr/>
        </p:nvPicPr>
        <p:blipFill>
          <a:blip r:embed="rId4"/>
          <a:stretch>
            <a:fillRect/>
          </a:stretch>
        </p:blipFill>
        <p:spPr>
          <a:xfrm>
            <a:off x="6708323" y="1385546"/>
            <a:ext cx="2435677" cy="3526633"/>
          </a:xfrm>
          <a:prstGeom prst="rect">
            <a:avLst/>
          </a:prstGeom>
        </p:spPr>
      </p:pic>
      <p:sp>
        <p:nvSpPr>
          <p:cNvPr id="7" name="Flowchart: Terminator 6">
            <a:extLst>
              <a:ext uri="{FF2B5EF4-FFF2-40B4-BE49-F238E27FC236}">
                <a16:creationId xmlns:a16="http://schemas.microsoft.com/office/drawing/2014/main" id="{81454C63-255B-A04C-A82E-E1E3C3980F83}"/>
              </a:ext>
            </a:extLst>
          </p:cNvPr>
          <p:cNvSpPr/>
          <p:nvPr/>
        </p:nvSpPr>
        <p:spPr>
          <a:xfrm>
            <a:off x="1766207" y="183014"/>
            <a:ext cx="6125936" cy="742271"/>
          </a:xfrm>
          <a:prstGeom prst="flowChartTerminator">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এসো আমরা কিছু ছবি দেখি</a:t>
            </a:r>
            <a:endParaRPr lang="en-US" sz="3200">
              <a:solidFill>
                <a:schemeClr val="tx1"/>
              </a:solidFill>
            </a:endParaRPr>
          </a:p>
        </p:txBody>
      </p:sp>
    </p:spTree>
    <p:extLst>
      <p:ext uri="{BB962C8B-B14F-4D97-AF65-F5344CB8AC3E}">
        <p14:creationId xmlns:p14="http://schemas.microsoft.com/office/powerpoint/2010/main" val="215908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4267200"/>
            <a:ext cx="6781800" cy="523220"/>
          </a:xfrm>
          <a:prstGeom prst="rect">
            <a:avLst/>
          </a:prstGeom>
          <a:noFill/>
        </p:spPr>
        <p:txBody>
          <a:bodyPr wrap="square" rtlCol="0">
            <a:spAutoFit/>
          </a:bodyPr>
          <a:lstStyle/>
          <a:p>
            <a:pPr algn="ctr"/>
            <a:r>
              <a:rPr lang="en-US" sz="2800" dirty="0" err="1">
                <a:latin typeface="NikoshBAN" pitchFamily="2" charset="0"/>
                <a:cs typeface="NikoshBAN" pitchFamily="2" charset="0"/>
              </a:rPr>
              <a:t>ছবি</a:t>
            </a:r>
            <a:r>
              <a:rPr lang="bn-IN" sz="2800" dirty="0">
                <a:latin typeface="NikoshBAN" pitchFamily="2" charset="0"/>
                <a:cs typeface="NikoshBAN" pitchFamily="2" charset="0"/>
              </a:rPr>
              <a:t> এবং ভিডিও</a:t>
            </a:r>
            <a:r>
              <a:rPr lang="bn-BD" sz="2800" dirty="0">
                <a:latin typeface="NikoshBAN" pitchFamily="2" charset="0"/>
                <a:cs typeface="NikoshBAN" pitchFamily="2" charset="0"/>
              </a:rPr>
              <a:t> </a:t>
            </a:r>
            <a:r>
              <a:rPr lang="en-US" sz="2800" dirty="0" err="1">
                <a:latin typeface="NikoshBAN" pitchFamily="2" charset="0"/>
                <a:cs typeface="NikoshBAN" pitchFamily="2" charset="0"/>
              </a:rPr>
              <a:t>দেখে</a:t>
            </a:r>
            <a:r>
              <a:rPr lang="en-US" sz="2800" dirty="0">
                <a:latin typeface="NikoshBAN" pitchFamily="2" charset="0"/>
                <a:cs typeface="NikoshBAN" pitchFamily="2" charset="0"/>
              </a:rPr>
              <a:t> </a:t>
            </a:r>
            <a:r>
              <a:rPr lang="bn-BD" sz="2800" dirty="0">
                <a:latin typeface="NikoshBAN" pitchFamily="2" charset="0"/>
                <a:cs typeface="NikoshBAN" pitchFamily="2" charset="0"/>
              </a:rPr>
              <a:t>কী</a:t>
            </a:r>
            <a:r>
              <a:rPr lang="en-US" sz="2800" dirty="0">
                <a:latin typeface="NikoshBAN" pitchFamily="2" charset="0"/>
                <a:cs typeface="NikoshBAN" pitchFamily="2" charset="0"/>
              </a:rPr>
              <a:t> </a:t>
            </a:r>
            <a:r>
              <a:rPr lang="bn-BD" sz="2800" dirty="0">
                <a:latin typeface="NikoshBAN" pitchFamily="2" charset="0"/>
                <a:cs typeface="NikoshBAN" pitchFamily="2" charset="0"/>
              </a:rPr>
              <a:t>বুঝতে পারলাম</a:t>
            </a:r>
            <a:r>
              <a:rPr lang="en-US" sz="2800" dirty="0">
                <a:latin typeface="NikoshBAN" pitchFamily="2" charset="0"/>
                <a:cs typeface="NikoshBAN" pitchFamily="2" charset="0"/>
              </a:rPr>
              <a:t>?</a:t>
            </a: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672207810"/>
              </p:ext>
            </p:extLst>
          </p:nvPr>
        </p:nvGraphicFramePr>
        <p:xfrm>
          <a:off x="3786011" y="2057400"/>
          <a:ext cx="1876778" cy="1583531"/>
        </p:xfrm>
        <a:graphic>
          <a:graphicData uri="http://schemas.openxmlformats.org/presentationml/2006/ole">
            <mc:AlternateContent xmlns:mc="http://schemas.openxmlformats.org/markup-compatibility/2006">
              <mc:Choice xmlns:v="urn:schemas-microsoft-com:vml" Requires="v">
                <p:oleObj spid="_x0000_s1025" name="Packager Shell Object" showAsIcon="1" r:id="rId4" imgW="914400" imgH="771480" progId="Package">
                  <p:embed/>
                </p:oleObj>
              </mc:Choice>
              <mc:Fallback>
                <p:oleObj name="Packager Shell Object" showAsIcon="1" r:id="rId4" imgW="914400" imgH="771480" progId="Package">
                  <p:embed/>
                  <p:pic>
                    <p:nvPicPr>
                      <p:cNvPr id="5" name="Object 4">
                        <a:hlinkClick r:id="" action="ppaction://ole?verb=0"/>
                      </p:cNvPr>
                      <p:cNvPicPr/>
                      <p:nvPr/>
                    </p:nvPicPr>
                    <p:blipFill>
                      <a:blip r:embed="rId5"/>
                      <a:stretch>
                        <a:fillRect/>
                      </a:stretch>
                    </p:blipFill>
                    <p:spPr>
                      <a:xfrm>
                        <a:off x="3786011" y="2057400"/>
                        <a:ext cx="1876778" cy="1583531"/>
                      </a:xfrm>
                      <a:prstGeom prst="rect">
                        <a:avLst/>
                      </a:prstGeom>
                    </p:spPr>
                  </p:pic>
                </p:oleObj>
              </mc:Fallback>
            </mc:AlternateContent>
          </a:graphicData>
        </a:graphic>
      </p:graphicFrame>
      <p:sp>
        <p:nvSpPr>
          <p:cNvPr id="6" name="Rounded Rectangle 1"/>
          <p:cNvSpPr/>
          <p:nvPr/>
        </p:nvSpPr>
        <p:spPr>
          <a:xfrm>
            <a:off x="1828800" y="457200"/>
            <a:ext cx="5791200" cy="1066800"/>
          </a:xfrm>
          <a:prstGeom prst="roundRect">
            <a:avLst>
              <a:gd name="adj" fmla="val 15378"/>
            </a:avLst>
          </a:prstGeom>
          <a:ln/>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extrusionH="57150">
              <a:bevelT w="38100" h="38100" prst="slope"/>
            </a:sp3d>
          </a:bodyPr>
          <a:lstStyle/>
          <a:p>
            <a:pPr algn="ctr"/>
            <a:r>
              <a:rPr lang="bn-IN" sz="2800" dirty="0">
                <a:ln w="0"/>
                <a:solidFill>
                  <a:schemeClr val="tx1">
                    <a:lumMod val="95000"/>
                    <a:lumOff val="5000"/>
                  </a:schemeClr>
                </a:solidFill>
                <a:latin typeface="NikoshBAN" pitchFamily="2" charset="0"/>
                <a:cs typeface="NikoshBAN" pitchFamily="2" charset="0"/>
              </a:rPr>
              <a:t>চলো এবার একটা ভিডিও</a:t>
            </a:r>
            <a:r>
              <a:rPr lang="bn-BD" sz="2800" dirty="0">
                <a:ln w="0"/>
                <a:solidFill>
                  <a:schemeClr val="tx1">
                    <a:lumMod val="95000"/>
                    <a:lumOff val="5000"/>
                  </a:schemeClr>
                </a:solidFill>
                <a:latin typeface="NikoshBAN" pitchFamily="2" charset="0"/>
                <a:cs typeface="NikoshBAN" pitchFamily="2" charset="0"/>
              </a:rPr>
              <a:t> দেখি</a:t>
            </a:r>
          </a:p>
        </p:txBody>
      </p:sp>
    </p:spTree>
    <p:extLst>
      <p:ext uri="{BB962C8B-B14F-4D97-AF65-F5344CB8AC3E}">
        <p14:creationId xmlns:p14="http://schemas.microsoft.com/office/powerpoint/2010/main" val="2166963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EE4DA09A-8B08-BC46-A281-552834A96AE7}"/>
              </a:ext>
            </a:extLst>
          </p:cNvPr>
          <p:cNvSpPr/>
          <p:nvPr/>
        </p:nvSpPr>
        <p:spPr>
          <a:xfrm>
            <a:off x="0" y="108857"/>
            <a:ext cx="9144000" cy="6640286"/>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llout: Down Arrow 4">
            <a:extLst>
              <a:ext uri="{FF2B5EF4-FFF2-40B4-BE49-F238E27FC236}">
                <a16:creationId xmlns:a16="http://schemas.microsoft.com/office/drawing/2014/main" id="{D8C2DDD0-24C7-6242-A96C-E566706A652B}"/>
              </a:ext>
            </a:extLst>
          </p:cNvPr>
          <p:cNvSpPr/>
          <p:nvPr/>
        </p:nvSpPr>
        <p:spPr>
          <a:xfrm>
            <a:off x="405492" y="108857"/>
            <a:ext cx="8561615" cy="1611084"/>
          </a:xfrm>
          <a:prstGeom prst="downArrowCallout">
            <a:avLst>
              <a:gd name="adj1" fmla="val 50000"/>
              <a:gd name="adj2" fmla="val 25000"/>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a:solidFill>
                  <a:schemeClr val="accent3"/>
                </a:solidFill>
              </a:rPr>
              <a:t>আজকের পাঠ</a:t>
            </a:r>
            <a:endParaRPr lang="en-US" sz="6000">
              <a:solidFill>
                <a:schemeClr val="accent3"/>
              </a:solidFill>
            </a:endParaRPr>
          </a:p>
        </p:txBody>
      </p:sp>
      <p:sp>
        <p:nvSpPr>
          <p:cNvPr id="6" name="Star: 32 Points 5">
            <a:extLst>
              <a:ext uri="{FF2B5EF4-FFF2-40B4-BE49-F238E27FC236}">
                <a16:creationId xmlns:a16="http://schemas.microsoft.com/office/drawing/2014/main" id="{3687957F-94D7-9C47-AB13-FE283C24B459}"/>
              </a:ext>
            </a:extLst>
          </p:cNvPr>
          <p:cNvSpPr/>
          <p:nvPr/>
        </p:nvSpPr>
        <p:spPr>
          <a:xfrm>
            <a:off x="228598" y="1768933"/>
            <a:ext cx="9143999" cy="3458936"/>
          </a:xfrm>
          <a:prstGeom prst="star3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solidFill>
                  <a:schemeClr val="tx1"/>
                </a:solidFill>
              </a:rPr>
              <a:t>পাওয়ার পয়েন্ট প্রোগ্রাম খোলা ও স্লাইড তৈরী</a:t>
            </a:r>
            <a:endParaRPr lang="en-US" sz="44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a:extLst>
              <a:ext uri="{FF2B5EF4-FFF2-40B4-BE49-F238E27FC236}">
                <a16:creationId xmlns:a16="http://schemas.microsoft.com/office/drawing/2014/main" id="{A9BB3F66-F22D-D544-9DE4-3765AB46374E}"/>
              </a:ext>
            </a:extLst>
          </p:cNvPr>
          <p:cNvSpPr/>
          <p:nvPr/>
        </p:nvSpPr>
        <p:spPr>
          <a:xfrm>
            <a:off x="-206828" y="0"/>
            <a:ext cx="9568542" cy="6857999"/>
          </a:xfrm>
          <a:prstGeom prst="plaqu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Down Arrow 6">
            <a:extLst>
              <a:ext uri="{FF2B5EF4-FFF2-40B4-BE49-F238E27FC236}">
                <a16:creationId xmlns:a16="http://schemas.microsoft.com/office/drawing/2014/main" id="{D5B49E10-1C5C-9341-B253-EDAEF6A6C56D}"/>
              </a:ext>
            </a:extLst>
          </p:cNvPr>
          <p:cNvSpPr/>
          <p:nvPr/>
        </p:nvSpPr>
        <p:spPr>
          <a:xfrm>
            <a:off x="364671" y="217714"/>
            <a:ext cx="7922079" cy="1809750"/>
          </a:xfrm>
          <a:prstGeom prst="downArrowCallout">
            <a:avLst>
              <a:gd name="adj1" fmla="val 25000"/>
              <a:gd name="adj2" fmla="val 25000"/>
              <a:gd name="adj3" fmla="val 39550"/>
              <a:gd name="adj4" fmla="val 6497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solidFill>
                  <a:schemeClr val="tx1"/>
                </a:solidFill>
              </a:rPr>
              <a:t>শিখণ ফল</a:t>
            </a:r>
            <a:endParaRPr lang="en-US" sz="4400">
              <a:solidFill>
                <a:schemeClr val="tx1"/>
              </a:solidFill>
            </a:endParaRPr>
          </a:p>
        </p:txBody>
      </p:sp>
      <p:sp>
        <p:nvSpPr>
          <p:cNvPr id="9" name="Callout: Down Arrow 8">
            <a:extLst>
              <a:ext uri="{FF2B5EF4-FFF2-40B4-BE49-F238E27FC236}">
                <a16:creationId xmlns:a16="http://schemas.microsoft.com/office/drawing/2014/main" id="{6DC8D08F-DCC1-5A43-8D60-DBEB86DE004C}"/>
              </a:ext>
            </a:extLst>
          </p:cNvPr>
          <p:cNvSpPr/>
          <p:nvPr/>
        </p:nvSpPr>
        <p:spPr>
          <a:xfrm>
            <a:off x="-206828" y="1296080"/>
            <a:ext cx="9173937" cy="1462767"/>
          </a:xfrm>
          <a:prstGeom prst="downArrowCallout">
            <a:avLst>
              <a:gd name="adj1" fmla="val 25000"/>
              <a:gd name="adj2" fmla="val 25000"/>
              <a:gd name="adj3" fmla="val 32407"/>
              <a:gd name="adj4" fmla="val 6497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solidFill>
                  <a:schemeClr val="tx1"/>
                </a:solidFill>
              </a:rPr>
              <a:t>এই  পাঠ শেষে শিক্ষার্থীরা যা শিখবে---</a:t>
            </a:r>
            <a:endParaRPr lang="en-US" sz="4400">
              <a:solidFill>
                <a:schemeClr val="tx1"/>
              </a:solidFill>
            </a:endParaRPr>
          </a:p>
        </p:txBody>
      </p:sp>
      <p:sp>
        <p:nvSpPr>
          <p:cNvPr id="11" name="Rectangle 10">
            <a:extLst>
              <a:ext uri="{FF2B5EF4-FFF2-40B4-BE49-F238E27FC236}">
                <a16:creationId xmlns:a16="http://schemas.microsoft.com/office/drawing/2014/main" id="{FA7F2457-9873-1544-B244-4C54EC610858}"/>
              </a:ext>
            </a:extLst>
          </p:cNvPr>
          <p:cNvSpPr/>
          <p:nvPr/>
        </p:nvSpPr>
        <p:spPr>
          <a:xfrm>
            <a:off x="-119744" y="2736917"/>
            <a:ext cx="9383487" cy="3170099"/>
          </a:xfrm>
          <a:prstGeom prst="rect">
            <a:avLst/>
          </a:prstGeom>
          <a:solidFill>
            <a:schemeClr val="accent4">
              <a:lumMod val="40000"/>
              <a:lumOff val="60000"/>
            </a:schemeClr>
          </a:solidFill>
        </p:spPr>
        <p:txBody>
          <a:bodyPr wrap="square">
            <a:spAutoFit/>
          </a:bodyPr>
          <a:lstStyle/>
          <a:p>
            <a:pPr fontAlgn="auto">
              <a:spcBef>
                <a:spcPts val="0"/>
              </a:spcBef>
              <a:spcAft>
                <a:spcPts val="0"/>
              </a:spcAft>
              <a:defRPr/>
            </a:pPr>
            <a:r>
              <a:rPr lang="en-GB" sz="4000" dirty="0">
                <a:solidFill>
                  <a:srgbClr val="FF0000"/>
                </a:solidFill>
                <a:latin typeface="NikoshBAN" panose="02000000000000000000" pitchFamily="2" charset="0"/>
                <a:cs typeface="NikoshBAN" panose="02000000000000000000" pitchFamily="2" charset="0"/>
              </a:rPr>
              <a:t>পাওয়ার পয়েন্ট </a:t>
            </a:r>
            <a:r>
              <a:rPr lang="bn-BD" sz="4000" dirty="0">
                <a:solidFill>
                  <a:srgbClr val="FF0000"/>
                </a:solidFill>
                <a:latin typeface="NikoshBAN" panose="02000000000000000000" pitchFamily="2" charset="0"/>
                <a:cs typeface="NikoshBAN" panose="02000000000000000000" pitchFamily="2" charset="0"/>
              </a:rPr>
              <a:t>কী তা  বলতে পারবে</a:t>
            </a:r>
            <a:r>
              <a:rPr lang="en-GB" sz="4000" dirty="0">
                <a:solidFill>
                  <a:srgbClr val="FF0000"/>
                </a:solidFill>
                <a:latin typeface="NikoshBAN" panose="02000000000000000000" pitchFamily="2" charset="0"/>
                <a:cs typeface="NikoshBAN" panose="02000000000000000000" pitchFamily="2" charset="0"/>
              </a:rPr>
              <a:t>;</a:t>
            </a:r>
          </a:p>
          <a:p>
            <a:pPr fontAlgn="auto">
              <a:spcBef>
                <a:spcPts val="0"/>
              </a:spcBef>
              <a:spcAft>
                <a:spcPts val="0"/>
              </a:spcAft>
              <a:defRPr/>
            </a:pPr>
            <a:r>
              <a:rPr lang="en-GB" sz="4000" dirty="0">
                <a:latin typeface="NikoshBAN" panose="02000000000000000000" pitchFamily="2" charset="0"/>
                <a:cs typeface="NikoshBAN" panose="02000000000000000000" pitchFamily="2" charset="0"/>
              </a:rPr>
              <a:t>পাওয়ার পয়েন্ট ওপেন করা বর্ণনা করতে পারবে;</a:t>
            </a:r>
          </a:p>
          <a:p>
            <a:pPr fontAlgn="auto">
              <a:spcBef>
                <a:spcPts val="0"/>
              </a:spcBef>
              <a:spcAft>
                <a:spcPts val="0"/>
              </a:spcAft>
              <a:defRPr/>
            </a:pPr>
            <a:r>
              <a:rPr lang="en-GB" sz="4000" dirty="0">
                <a:solidFill>
                  <a:schemeClr val="tx2">
                    <a:lumMod val="60000"/>
                    <a:lumOff val="40000"/>
                  </a:schemeClr>
                </a:solidFill>
                <a:latin typeface="NikoshBAN" panose="02000000000000000000" pitchFamily="2" charset="0"/>
                <a:cs typeface="NikoshBAN" panose="02000000000000000000" pitchFamily="2" charset="0"/>
              </a:rPr>
              <a:t>পাওয়ার পয়েন্ট স্লাইড তৈরী করা ব্যাখ্যা করতে পারবে;</a:t>
            </a:r>
            <a:endParaRPr lang="bn-BD" sz="4000" dirty="0">
              <a:solidFill>
                <a:schemeClr val="tx2">
                  <a:lumMod val="60000"/>
                  <a:lumOff val="40000"/>
                </a:schemeClr>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EE4DA09A-8B08-BC46-A281-552834A96AE7}"/>
              </a:ext>
            </a:extLst>
          </p:cNvPr>
          <p:cNvSpPr/>
          <p:nvPr/>
        </p:nvSpPr>
        <p:spPr>
          <a:xfrm>
            <a:off x="149679" y="-40822"/>
            <a:ext cx="9144000" cy="6640286"/>
          </a:xfrm>
          <a:prstGeom prst="plaqu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llout: Down Arrow 4">
            <a:extLst>
              <a:ext uri="{FF2B5EF4-FFF2-40B4-BE49-F238E27FC236}">
                <a16:creationId xmlns:a16="http://schemas.microsoft.com/office/drawing/2014/main" id="{D8C2DDD0-24C7-6242-A96C-E566706A652B}"/>
              </a:ext>
            </a:extLst>
          </p:cNvPr>
          <p:cNvSpPr/>
          <p:nvPr/>
        </p:nvSpPr>
        <p:spPr>
          <a:xfrm>
            <a:off x="405492" y="108857"/>
            <a:ext cx="8561615" cy="1611084"/>
          </a:xfrm>
          <a:prstGeom prst="downArrowCallout">
            <a:avLst>
              <a:gd name="adj1" fmla="val 50000"/>
              <a:gd name="adj2" fmla="val 25000"/>
              <a:gd name="adj3" fmla="val 25000"/>
              <a:gd name="adj4" fmla="val 6497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a:solidFill>
                  <a:schemeClr val="accent3"/>
                </a:solidFill>
              </a:rPr>
              <a:t>পাওয়ার পয়েন্ট</a:t>
            </a:r>
            <a:endParaRPr lang="en-US" sz="6000">
              <a:solidFill>
                <a:schemeClr val="accent3"/>
              </a:solidFill>
            </a:endParaRPr>
          </a:p>
        </p:txBody>
      </p:sp>
      <p:pic>
        <p:nvPicPr>
          <p:cNvPr id="2" name="Picture 2">
            <a:extLst>
              <a:ext uri="{FF2B5EF4-FFF2-40B4-BE49-F238E27FC236}">
                <a16:creationId xmlns:a16="http://schemas.microsoft.com/office/drawing/2014/main" id="{E3745E37-B150-F94B-85BA-C5B9A9CBF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69572"/>
            <a:ext cx="6928758" cy="3918856"/>
          </a:xfrm>
          <a:prstGeom prst="rect">
            <a:avLst/>
          </a:prstGeom>
        </p:spPr>
      </p:pic>
      <p:pic>
        <p:nvPicPr>
          <p:cNvPr id="3" name="Picture 2">
            <a:extLst>
              <a:ext uri="{FF2B5EF4-FFF2-40B4-BE49-F238E27FC236}">
                <a16:creationId xmlns:a16="http://schemas.microsoft.com/office/drawing/2014/main" id="{ECCD1E42-B104-2F49-93D6-262DA81FE864}"/>
              </a:ext>
            </a:extLst>
          </p:cNvPr>
          <p:cNvPicPr>
            <a:picLocks noChangeAspect="1"/>
          </p:cNvPicPr>
          <p:nvPr/>
        </p:nvPicPr>
        <p:blipFill>
          <a:blip r:embed="rId3"/>
          <a:stretch>
            <a:fillRect/>
          </a:stretch>
        </p:blipFill>
        <p:spPr>
          <a:xfrm>
            <a:off x="6811013" y="2417480"/>
            <a:ext cx="2217539" cy="2720580"/>
          </a:xfrm>
          <a:prstGeom prst="rect">
            <a:avLst/>
          </a:prstGeom>
        </p:spPr>
      </p:pic>
    </p:spTree>
    <p:extLst>
      <p:ext uri="{BB962C8B-B14F-4D97-AF65-F5344CB8AC3E}">
        <p14:creationId xmlns:p14="http://schemas.microsoft.com/office/powerpoint/2010/main" val="3726719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35523</TotalTime>
  <Words>442</Words>
  <Application>Microsoft Office PowerPoint</Application>
  <PresentationFormat>On-screen Show (4:3)</PresentationFormat>
  <Paragraphs>94</Paragraphs>
  <Slides>35</Slides>
  <Notes>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Aspect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8801790901134</cp:lastModifiedBy>
  <cp:revision>7806</cp:revision>
  <dcterms:created xsi:type="dcterms:W3CDTF">2006-08-16T00:00:00Z</dcterms:created>
  <dcterms:modified xsi:type="dcterms:W3CDTF">2020-12-04T04:50:24Z</dcterms:modified>
</cp:coreProperties>
</file>