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8" r:id="rId2"/>
    <p:sldId id="257" r:id="rId3"/>
    <p:sldId id="280" r:id="rId4"/>
    <p:sldId id="258" r:id="rId5"/>
    <p:sldId id="259" r:id="rId6"/>
    <p:sldId id="260" r:id="rId7"/>
    <p:sldId id="282" r:id="rId8"/>
    <p:sldId id="261" r:id="rId9"/>
    <p:sldId id="268" r:id="rId10"/>
    <p:sldId id="262" r:id="rId11"/>
    <p:sldId id="263" r:id="rId12"/>
    <p:sldId id="270" r:id="rId13"/>
    <p:sldId id="264" r:id="rId14"/>
    <p:sldId id="265" r:id="rId15"/>
    <p:sldId id="266" r:id="rId16"/>
    <p:sldId id="267" r:id="rId17"/>
    <p:sldId id="269" r:id="rId18"/>
    <p:sldId id="273" r:id="rId19"/>
    <p:sldId id="272" r:id="rId20"/>
    <p:sldId id="274" r:id="rId21"/>
  </p:sldIdLst>
  <p:sldSz cx="10160000" cy="5715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76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0" y="935302"/>
            <a:ext cx="7620000" cy="198966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0" y="3001698"/>
            <a:ext cx="7620000" cy="137980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B1CF7-E6E7-419F-A4D5-39DF11157D7C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402FE-CA2E-4209-B1E8-E83BB23C3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534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B1CF7-E6E7-419F-A4D5-39DF11157D7C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402FE-CA2E-4209-B1E8-E83BB23C3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970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0750" y="304271"/>
            <a:ext cx="2190750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8500" y="304271"/>
            <a:ext cx="6445250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B1CF7-E6E7-419F-A4D5-39DF11157D7C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402FE-CA2E-4209-B1E8-E83BB23C3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72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B1CF7-E6E7-419F-A4D5-39DF11157D7C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402FE-CA2E-4209-B1E8-E83BB23C3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557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208" y="1424782"/>
            <a:ext cx="8763000" cy="2377281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208" y="3824553"/>
            <a:ext cx="8763000" cy="1250156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B1CF7-E6E7-419F-A4D5-39DF11157D7C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402FE-CA2E-4209-B1E8-E83BB23C3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03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521354"/>
            <a:ext cx="43180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1521354"/>
            <a:ext cx="43180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B1CF7-E6E7-419F-A4D5-39DF11157D7C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402FE-CA2E-4209-B1E8-E83BB23C3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118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3" y="304271"/>
            <a:ext cx="87630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824" y="1400969"/>
            <a:ext cx="4298156" cy="68659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824" y="2087563"/>
            <a:ext cx="4298156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0" y="1400969"/>
            <a:ext cx="4319323" cy="68659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0" y="2087563"/>
            <a:ext cx="4319323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B1CF7-E6E7-419F-A4D5-39DF11157D7C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402FE-CA2E-4209-B1E8-E83BB23C3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308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B1CF7-E6E7-419F-A4D5-39DF11157D7C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402FE-CA2E-4209-B1E8-E83BB23C3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107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B1CF7-E6E7-419F-A4D5-39DF11157D7C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402FE-CA2E-4209-B1E8-E83BB23C3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083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381000"/>
            <a:ext cx="3276864" cy="13335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323" y="822855"/>
            <a:ext cx="5143500" cy="406135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1714500"/>
            <a:ext cx="3276864" cy="3176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B1CF7-E6E7-419F-A4D5-39DF11157D7C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402FE-CA2E-4209-B1E8-E83BB23C3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497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381000"/>
            <a:ext cx="3276864" cy="13335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19323" y="822855"/>
            <a:ext cx="5143500" cy="4061354"/>
          </a:xfrm>
        </p:spPr>
        <p:txBody>
          <a:bodyPr anchor="t"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1714500"/>
            <a:ext cx="3276864" cy="3176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B1CF7-E6E7-419F-A4D5-39DF11157D7C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402FE-CA2E-4209-B1E8-E83BB23C3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27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B050"/>
            </a:gs>
            <a:gs pos="91000">
              <a:schemeClr val="accent3">
                <a:lumMod val="40000"/>
                <a:lumOff val="60000"/>
              </a:schemeClr>
            </a:gs>
            <a:gs pos="94000">
              <a:srgbClr val="00B050"/>
            </a:gs>
            <a:gs pos="90000">
              <a:srgbClr val="FF0000"/>
            </a:gs>
            <a:gs pos="9000">
              <a:srgbClr val="FF0000">
                <a:alpha val="0"/>
              </a:srgb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8500" y="304271"/>
            <a:ext cx="87630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500" y="1521354"/>
            <a:ext cx="87630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8500" y="5296959"/>
            <a:ext cx="2286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5500" y="5296959"/>
            <a:ext cx="3429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5500" y="5296959"/>
            <a:ext cx="2286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51B8D7-1A01-451D-A313-F1502C66C0D2}"/>
              </a:ext>
            </a:extLst>
          </p:cNvPr>
          <p:cNvSpPr txBox="1"/>
          <p:nvPr userDrawn="1"/>
        </p:nvSpPr>
        <p:spPr>
          <a:xfrm>
            <a:off x="3516926" y="5410200"/>
            <a:ext cx="3376246" cy="265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26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তারিকুল ইসলাম খান, নাসিরনগর,ব্রাহ্মণবাড়িয়া।</a:t>
            </a:r>
            <a:endParaRPr lang="en-US" sz="1126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914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B5483B-2B02-4A51-A16E-CACABF11534B}"/>
              </a:ext>
            </a:extLst>
          </p:cNvPr>
          <p:cNvSpPr txBox="1"/>
          <p:nvPr/>
        </p:nvSpPr>
        <p:spPr>
          <a:xfrm>
            <a:off x="1098575" y="1771694"/>
            <a:ext cx="8184322" cy="2349233"/>
          </a:xfrm>
          <a:prstGeom prst="rect">
            <a:avLst/>
          </a:prstGeom>
          <a:solidFill>
            <a:schemeClr val="bg1">
              <a:lumMod val="75000"/>
              <a:alpha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7333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</a:t>
            </a:r>
            <a:r>
              <a:rPr lang="bn-BD" sz="7333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শুভেচ্ছা </a:t>
            </a:r>
            <a:endParaRPr lang="en-US" sz="7333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14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w: Down 4">
            <a:extLst>
              <a:ext uri="{FF2B5EF4-FFF2-40B4-BE49-F238E27FC236}">
                <a16:creationId xmlns:a16="http://schemas.microsoft.com/office/drawing/2014/main" id="{8CE9641D-ECEF-47C3-AE6B-CB00FEC17FA5}"/>
              </a:ext>
            </a:extLst>
          </p:cNvPr>
          <p:cNvSpPr/>
          <p:nvPr/>
        </p:nvSpPr>
        <p:spPr>
          <a:xfrm>
            <a:off x="4947227" y="1319960"/>
            <a:ext cx="363682" cy="926347"/>
          </a:xfrm>
          <a:prstGeom prst="downArrow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6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9F1657F8-F316-4015-84D2-8959D5BEA66D}"/>
              </a:ext>
            </a:extLst>
          </p:cNvPr>
          <p:cNvSpPr/>
          <p:nvPr/>
        </p:nvSpPr>
        <p:spPr>
          <a:xfrm>
            <a:off x="4984753" y="3352822"/>
            <a:ext cx="363682" cy="926347"/>
          </a:xfrm>
          <a:prstGeom prst="downArrow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6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769AA9-514C-47B4-9FA0-4CD06F2588FA}"/>
              </a:ext>
            </a:extLst>
          </p:cNvPr>
          <p:cNvSpPr txBox="1"/>
          <p:nvPr/>
        </p:nvSpPr>
        <p:spPr>
          <a:xfrm>
            <a:off x="539256" y="427182"/>
            <a:ext cx="9079757" cy="8103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333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কী পার যুদ্ধ পরিচালনার সুবিধার জন্য সারাদেশকে কয়টি সেক্টরে ভাগ করা হয়েছিল? </a:t>
            </a:r>
            <a:endParaRPr lang="en-US" sz="2333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7E3E81-A84E-4AB5-A873-A6E186715D2D}"/>
              </a:ext>
            </a:extLst>
          </p:cNvPr>
          <p:cNvSpPr txBox="1"/>
          <p:nvPr/>
        </p:nvSpPr>
        <p:spPr>
          <a:xfrm>
            <a:off x="539256" y="2460044"/>
            <a:ext cx="9179625" cy="45134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333" dirty="0">
                <a:latin typeface="NikoshBAN" panose="02000000000000000000" pitchFamily="2" charset="0"/>
                <a:cs typeface="NikoshBAN" panose="02000000000000000000" pitchFamily="2" charset="0"/>
              </a:rPr>
              <a:t>যুদ্ধ পরিচালনা সুবিধার জন্য সারাদেশকে ১১ টি সেক্টরে ভাগ করা হয়েছিল। </a:t>
            </a:r>
            <a:endParaRPr lang="en-US" sz="2333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10F85C-77E5-4590-9C9C-43FE0B28E314}"/>
              </a:ext>
            </a:extLst>
          </p:cNvPr>
          <p:cNvSpPr txBox="1"/>
          <p:nvPr/>
        </p:nvSpPr>
        <p:spPr>
          <a:xfrm>
            <a:off x="1655038" y="4492907"/>
            <a:ext cx="6845627" cy="45134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333" dirty="0">
                <a:latin typeface="NikoshBAN" panose="02000000000000000000" pitchFamily="2" charset="0"/>
                <a:cs typeface="NikoshBAN" panose="02000000000000000000" pitchFamily="2" charset="0"/>
              </a:rPr>
              <a:t>এবার আমরা মুক্তিযুদ্ধের সেক্টরগুলো সম্পর্কে জানব </a:t>
            </a:r>
            <a:endParaRPr lang="en-US" sz="2333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3750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2" grpId="0" animBg="1"/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2E2F02-A0A8-4E08-B4C8-2B2E48334D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28" y="515939"/>
            <a:ext cx="4035137" cy="468312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061F1885-C924-4979-872A-88C6C2B0C9DA}"/>
              </a:ext>
            </a:extLst>
          </p:cNvPr>
          <p:cNvSpPr/>
          <p:nvPr/>
        </p:nvSpPr>
        <p:spPr>
          <a:xfrm>
            <a:off x="3370427" y="2677157"/>
            <a:ext cx="952957" cy="2079572"/>
          </a:xfrm>
          <a:custGeom>
            <a:avLst/>
            <a:gdLst>
              <a:gd name="connsiteX0" fmla="*/ 804580 w 1143548"/>
              <a:gd name="connsiteY0" fmla="*/ 2329232 h 2495487"/>
              <a:gd name="connsiteX1" fmla="*/ 873853 w 1143548"/>
              <a:gd name="connsiteY1" fmla="*/ 2356941 h 2495487"/>
              <a:gd name="connsiteX2" fmla="*/ 873853 w 1143548"/>
              <a:gd name="connsiteY2" fmla="*/ 2481632 h 2495487"/>
              <a:gd name="connsiteX3" fmla="*/ 832289 w 1143548"/>
              <a:gd name="connsiteY3" fmla="*/ 2467778 h 2495487"/>
              <a:gd name="connsiteX4" fmla="*/ 818434 w 1143548"/>
              <a:gd name="connsiteY4" fmla="*/ 2426214 h 2495487"/>
              <a:gd name="connsiteX5" fmla="*/ 790725 w 1143548"/>
              <a:gd name="connsiteY5" fmla="*/ 2384650 h 2495487"/>
              <a:gd name="connsiteX6" fmla="*/ 735307 w 1143548"/>
              <a:gd name="connsiteY6" fmla="*/ 2356941 h 2495487"/>
              <a:gd name="connsiteX7" fmla="*/ 721453 w 1143548"/>
              <a:gd name="connsiteY7" fmla="*/ 2315378 h 2495487"/>
              <a:gd name="connsiteX8" fmla="*/ 707598 w 1143548"/>
              <a:gd name="connsiteY8" fmla="*/ 2232250 h 2495487"/>
              <a:gd name="connsiteX9" fmla="*/ 624471 w 1143548"/>
              <a:gd name="connsiteY9" fmla="*/ 2218396 h 2495487"/>
              <a:gd name="connsiteX10" fmla="*/ 596762 w 1143548"/>
              <a:gd name="connsiteY10" fmla="*/ 2176832 h 2495487"/>
              <a:gd name="connsiteX11" fmla="*/ 582907 w 1143548"/>
              <a:gd name="connsiteY11" fmla="*/ 1996723 h 2495487"/>
              <a:gd name="connsiteX12" fmla="*/ 513634 w 1143548"/>
              <a:gd name="connsiteY12" fmla="*/ 1982869 h 2495487"/>
              <a:gd name="connsiteX13" fmla="*/ 499780 w 1143548"/>
              <a:gd name="connsiteY13" fmla="*/ 1885887 h 2495487"/>
              <a:gd name="connsiteX14" fmla="*/ 388944 w 1143548"/>
              <a:gd name="connsiteY14" fmla="*/ 1816614 h 2495487"/>
              <a:gd name="connsiteX15" fmla="*/ 416653 w 1143548"/>
              <a:gd name="connsiteY15" fmla="*/ 1733487 h 2495487"/>
              <a:gd name="connsiteX16" fmla="*/ 430507 w 1143548"/>
              <a:gd name="connsiteY16" fmla="*/ 1691923 h 2495487"/>
              <a:gd name="connsiteX17" fmla="*/ 444362 w 1143548"/>
              <a:gd name="connsiteY17" fmla="*/ 1581087 h 2495487"/>
              <a:gd name="connsiteX18" fmla="*/ 472071 w 1143548"/>
              <a:gd name="connsiteY18" fmla="*/ 1539523 h 2495487"/>
              <a:gd name="connsiteX19" fmla="*/ 430507 w 1143548"/>
              <a:gd name="connsiteY19" fmla="*/ 1345559 h 2495487"/>
              <a:gd name="connsiteX20" fmla="*/ 416653 w 1143548"/>
              <a:gd name="connsiteY20" fmla="*/ 1303996 h 2495487"/>
              <a:gd name="connsiteX21" fmla="*/ 333525 w 1143548"/>
              <a:gd name="connsiteY21" fmla="*/ 1193159 h 2495487"/>
              <a:gd name="connsiteX22" fmla="*/ 291962 w 1143548"/>
              <a:gd name="connsiteY22" fmla="*/ 1110032 h 2495487"/>
              <a:gd name="connsiteX23" fmla="*/ 250398 w 1143548"/>
              <a:gd name="connsiteY23" fmla="*/ 1040759 h 2495487"/>
              <a:gd name="connsiteX24" fmla="*/ 208834 w 1143548"/>
              <a:gd name="connsiteY24" fmla="*/ 957632 h 2495487"/>
              <a:gd name="connsiteX25" fmla="*/ 167271 w 1143548"/>
              <a:gd name="connsiteY25" fmla="*/ 929923 h 2495487"/>
              <a:gd name="connsiteX26" fmla="*/ 97998 w 1143548"/>
              <a:gd name="connsiteY26" fmla="*/ 874505 h 2495487"/>
              <a:gd name="connsiteX27" fmla="*/ 56434 w 1143548"/>
              <a:gd name="connsiteY27" fmla="*/ 832941 h 2495487"/>
              <a:gd name="connsiteX28" fmla="*/ 14871 w 1143548"/>
              <a:gd name="connsiteY28" fmla="*/ 805232 h 2495487"/>
              <a:gd name="connsiteX29" fmla="*/ 14871 w 1143548"/>
              <a:gd name="connsiteY29" fmla="*/ 722105 h 2495487"/>
              <a:gd name="connsiteX30" fmla="*/ 70289 w 1143548"/>
              <a:gd name="connsiteY30" fmla="*/ 708250 h 2495487"/>
              <a:gd name="connsiteX31" fmla="*/ 97998 w 1143548"/>
              <a:gd name="connsiteY31" fmla="*/ 666687 h 2495487"/>
              <a:gd name="connsiteX32" fmla="*/ 111853 w 1143548"/>
              <a:gd name="connsiteY32" fmla="*/ 611269 h 2495487"/>
              <a:gd name="connsiteX33" fmla="*/ 153416 w 1143548"/>
              <a:gd name="connsiteY33" fmla="*/ 625123 h 2495487"/>
              <a:gd name="connsiteX34" fmla="*/ 361234 w 1143548"/>
              <a:gd name="connsiteY34" fmla="*/ 583559 h 2495487"/>
              <a:gd name="connsiteX35" fmla="*/ 388944 w 1143548"/>
              <a:gd name="connsiteY35" fmla="*/ 555850 h 2495487"/>
              <a:gd name="connsiteX36" fmla="*/ 375089 w 1143548"/>
              <a:gd name="connsiteY36" fmla="*/ 472723 h 2495487"/>
              <a:gd name="connsiteX37" fmla="*/ 347380 w 1143548"/>
              <a:gd name="connsiteY37" fmla="*/ 431159 h 2495487"/>
              <a:gd name="connsiteX38" fmla="*/ 333525 w 1143548"/>
              <a:gd name="connsiteY38" fmla="*/ 389596 h 2495487"/>
              <a:gd name="connsiteX39" fmla="*/ 402798 w 1143548"/>
              <a:gd name="connsiteY39" fmla="*/ 292614 h 2495487"/>
              <a:gd name="connsiteX40" fmla="*/ 458216 w 1143548"/>
              <a:gd name="connsiteY40" fmla="*/ 209487 h 2495487"/>
              <a:gd name="connsiteX41" fmla="*/ 472071 w 1143548"/>
              <a:gd name="connsiteY41" fmla="*/ 98650 h 2495487"/>
              <a:gd name="connsiteX42" fmla="*/ 513634 w 1143548"/>
              <a:gd name="connsiteY42" fmla="*/ 70941 h 2495487"/>
              <a:gd name="connsiteX43" fmla="*/ 527489 w 1143548"/>
              <a:gd name="connsiteY43" fmla="*/ 29378 h 2495487"/>
              <a:gd name="connsiteX44" fmla="*/ 555198 w 1143548"/>
              <a:gd name="connsiteY44" fmla="*/ 70941 h 2495487"/>
              <a:gd name="connsiteX45" fmla="*/ 652180 w 1143548"/>
              <a:gd name="connsiteY45" fmla="*/ 70941 h 2495487"/>
              <a:gd name="connsiteX46" fmla="*/ 693744 w 1143548"/>
              <a:gd name="connsiteY46" fmla="*/ 43232 h 2495487"/>
              <a:gd name="connsiteX47" fmla="*/ 707598 w 1143548"/>
              <a:gd name="connsiteY47" fmla="*/ 1669 h 2495487"/>
              <a:gd name="connsiteX48" fmla="*/ 735307 w 1143548"/>
              <a:gd name="connsiteY48" fmla="*/ 84796 h 2495487"/>
              <a:gd name="connsiteX49" fmla="*/ 749162 w 1143548"/>
              <a:gd name="connsiteY49" fmla="*/ 126359 h 2495487"/>
              <a:gd name="connsiteX50" fmla="*/ 790725 w 1143548"/>
              <a:gd name="connsiteY50" fmla="*/ 126359 h 2495487"/>
              <a:gd name="connsiteX51" fmla="*/ 846144 w 1143548"/>
              <a:gd name="connsiteY51" fmla="*/ 389596 h 2495487"/>
              <a:gd name="connsiteX52" fmla="*/ 859998 w 1143548"/>
              <a:gd name="connsiteY52" fmla="*/ 431159 h 2495487"/>
              <a:gd name="connsiteX53" fmla="*/ 887707 w 1143548"/>
              <a:gd name="connsiteY53" fmla="*/ 583559 h 2495487"/>
              <a:gd name="connsiteX54" fmla="*/ 873853 w 1143548"/>
              <a:gd name="connsiteY54" fmla="*/ 680541 h 2495487"/>
              <a:gd name="connsiteX55" fmla="*/ 859998 w 1143548"/>
              <a:gd name="connsiteY55" fmla="*/ 722105 h 2495487"/>
              <a:gd name="connsiteX56" fmla="*/ 901562 w 1143548"/>
              <a:gd name="connsiteY56" fmla="*/ 708250 h 2495487"/>
              <a:gd name="connsiteX57" fmla="*/ 915416 w 1143548"/>
              <a:gd name="connsiteY57" fmla="*/ 749814 h 2495487"/>
              <a:gd name="connsiteX58" fmla="*/ 929271 w 1143548"/>
              <a:gd name="connsiteY58" fmla="*/ 846796 h 2495487"/>
              <a:gd name="connsiteX59" fmla="*/ 984689 w 1143548"/>
              <a:gd name="connsiteY59" fmla="*/ 832941 h 2495487"/>
              <a:gd name="connsiteX60" fmla="*/ 1026253 w 1143548"/>
              <a:gd name="connsiteY60" fmla="*/ 1068469 h 2495487"/>
              <a:gd name="connsiteX61" fmla="*/ 1053962 w 1143548"/>
              <a:gd name="connsiteY61" fmla="*/ 1151596 h 2495487"/>
              <a:gd name="connsiteX62" fmla="*/ 1095525 w 1143548"/>
              <a:gd name="connsiteY62" fmla="*/ 1345559 h 2495487"/>
              <a:gd name="connsiteX63" fmla="*/ 1123234 w 1143548"/>
              <a:gd name="connsiteY63" fmla="*/ 1373269 h 2495487"/>
              <a:gd name="connsiteX64" fmla="*/ 1067816 w 1143548"/>
              <a:gd name="connsiteY64" fmla="*/ 1331705 h 2495487"/>
              <a:gd name="connsiteX65" fmla="*/ 1081671 w 1143548"/>
              <a:gd name="connsiteY65" fmla="*/ 1428687 h 2495487"/>
              <a:gd name="connsiteX66" fmla="*/ 1095525 w 1143548"/>
              <a:gd name="connsiteY66" fmla="*/ 1470250 h 2495487"/>
              <a:gd name="connsiteX67" fmla="*/ 1123234 w 1143548"/>
              <a:gd name="connsiteY67" fmla="*/ 1594941 h 2495487"/>
              <a:gd name="connsiteX68" fmla="*/ 1137089 w 1143548"/>
              <a:gd name="connsiteY68" fmla="*/ 2065996 h 2495487"/>
              <a:gd name="connsiteX69" fmla="*/ 1067816 w 1143548"/>
              <a:gd name="connsiteY69" fmla="*/ 2052141 h 2495487"/>
              <a:gd name="connsiteX70" fmla="*/ 1053962 w 1143548"/>
              <a:gd name="connsiteY70" fmla="*/ 1872032 h 2495487"/>
              <a:gd name="connsiteX71" fmla="*/ 1012398 w 1143548"/>
              <a:gd name="connsiteY71" fmla="*/ 1899741 h 2495487"/>
              <a:gd name="connsiteX72" fmla="*/ 984689 w 1143548"/>
              <a:gd name="connsiteY72" fmla="*/ 1885887 h 2495487"/>
              <a:gd name="connsiteX73" fmla="*/ 887707 w 1143548"/>
              <a:gd name="connsiteY73" fmla="*/ 1927450 h 2495487"/>
              <a:gd name="connsiteX74" fmla="*/ 804580 w 1143548"/>
              <a:gd name="connsiteY74" fmla="*/ 1969014 h 2495487"/>
              <a:gd name="connsiteX75" fmla="*/ 749162 w 1143548"/>
              <a:gd name="connsiteY75" fmla="*/ 2093705 h 2495487"/>
              <a:gd name="connsiteX76" fmla="*/ 790725 w 1143548"/>
              <a:gd name="connsiteY76" fmla="*/ 2232250 h 2495487"/>
              <a:gd name="connsiteX77" fmla="*/ 832289 w 1143548"/>
              <a:gd name="connsiteY77" fmla="*/ 2246105 h 2495487"/>
              <a:gd name="connsiteX78" fmla="*/ 859998 w 1143548"/>
              <a:gd name="connsiteY78" fmla="*/ 2287669 h 2495487"/>
              <a:gd name="connsiteX79" fmla="*/ 846144 w 1143548"/>
              <a:gd name="connsiteY79" fmla="*/ 2495487 h 2495487"/>
              <a:gd name="connsiteX80" fmla="*/ 790725 w 1143548"/>
              <a:gd name="connsiteY80" fmla="*/ 2412359 h 2495487"/>
              <a:gd name="connsiteX81" fmla="*/ 790725 w 1143548"/>
              <a:gd name="connsiteY81" fmla="*/ 2398505 h 2495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1143548" h="2495487">
                <a:moveTo>
                  <a:pt x="804580" y="2329232"/>
                </a:moveTo>
                <a:cubicBezTo>
                  <a:pt x="827671" y="2338468"/>
                  <a:pt x="854748" y="2341020"/>
                  <a:pt x="873853" y="2356941"/>
                </a:cubicBezTo>
                <a:cubicBezTo>
                  <a:pt x="903799" y="2381896"/>
                  <a:pt x="876240" y="2467308"/>
                  <a:pt x="873853" y="2481632"/>
                </a:cubicBezTo>
                <a:cubicBezTo>
                  <a:pt x="859998" y="2477014"/>
                  <a:pt x="842616" y="2478105"/>
                  <a:pt x="832289" y="2467778"/>
                </a:cubicBezTo>
                <a:cubicBezTo>
                  <a:pt x="821962" y="2457451"/>
                  <a:pt x="824965" y="2439276"/>
                  <a:pt x="818434" y="2426214"/>
                </a:cubicBezTo>
                <a:cubicBezTo>
                  <a:pt x="810987" y="2411321"/>
                  <a:pt x="803517" y="2395310"/>
                  <a:pt x="790725" y="2384650"/>
                </a:cubicBezTo>
                <a:cubicBezTo>
                  <a:pt x="774859" y="2371428"/>
                  <a:pt x="753780" y="2366177"/>
                  <a:pt x="735307" y="2356941"/>
                </a:cubicBezTo>
                <a:cubicBezTo>
                  <a:pt x="730689" y="2343087"/>
                  <a:pt x="724621" y="2329634"/>
                  <a:pt x="721453" y="2315378"/>
                </a:cubicBezTo>
                <a:cubicBezTo>
                  <a:pt x="715359" y="2287955"/>
                  <a:pt x="727462" y="2252114"/>
                  <a:pt x="707598" y="2232250"/>
                </a:cubicBezTo>
                <a:cubicBezTo>
                  <a:pt x="687735" y="2212387"/>
                  <a:pt x="652180" y="2223014"/>
                  <a:pt x="624471" y="2218396"/>
                </a:cubicBezTo>
                <a:cubicBezTo>
                  <a:pt x="615235" y="2204541"/>
                  <a:pt x="599831" y="2193198"/>
                  <a:pt x="596762" y="2176832"/>
                </a:cubicBezTo>
                <a:cubicBezTo>
                  <a:pt x="585665" y="2117650"/>
                  <a:pt x="606627" y="2052068"/>
                  <a:pt x="582907" y="1996723"/>
                </a:cubicBezTo>
                <a:cubicBezTo>
                  <a:pt x="573631" y="1975079"/>
                  <a:pt x="536725" y="1987487"/>
                  <a:pt x="513634" y="1982869"/>
                </a:cubicBezTo>
                <a:cubicBezTo>
                  <a:pt x="509016" y="1950542"/>
                  <a:pt x="522871" y="1908978"/>
                  <a:pt x="499780" y="1885887"/>
                </a:cubicBezTo>
                <a:cubicBezTo>
                  <a:pt x="350855" y="1736960"/>
                  <a:pt x="430014" y="1980901"/>
                  <a:pt x="388944" y="1816614"/>
                </a:cubicBezTo>
                <a:lnTo>
                  <a:pt x="416653" y="1733487"/>
                </a:lnTo>
                <a:lnTo>
                  <a:pt x="430507" y="1691923"/>
                </a:lnTo>
                <a:cubicBezTo>
                  <a:pt x="435125" y="1654978"/>
                  <a:pt x="434565" y="1617008"/>
                  <a:pt x="444362" y="1581087"/>
                </a:cubicBezTo>
                <a:cubicBezTo>
                  <a:pt x="448743" y="1565023"/>
                  <a:pt x="470885" y="1556132"/>
                  <a:pt x="472071" y="1539523"/>
                </a:cubicBezTo>
                <a:cubicBezTo>
                  <a:pt x="481486" y="1407707"/>
                  <a:pt x="478423" y="1417433"/>
                  <a:pt x="430507" y="1345559"/>
                </a:cubicBezTo>
                <a:cubicBezTo>
                  <a:pt x="425889" y="1331705"/>
                  <a:pt x="423745" y="1316762"/>
                  <a:pt x="416653" y="1303996"/>
                </a:cubicBezTo>
                <a:cubicBezTo>
                  <a:pt x="377490" y="1233503"/>
                  <a:pt x="375564" y="1235199"/>
                  <a:pt x="333525" y="1193159"/>
                </a:cubicBezTo>
                <a:cubicBezTo>
                  <a:pt x="298705" y="1088697"/>
                  <a:pt x="345673" y="1217453"/>
                  <a:pt x="291962" y="1110032"/>
                </a:cubicBezTo>
                <a:cubicBezTo>
                  <a:pt x="255991" y="1038092"/>
                  <a:pt x="304520" y="1094883"/>
                  <a:pt x="250398" y="1040759"/>
                </a:cubicBezTo>
                <a:cubicBezTo>
                  <a:pt x="239129" y="1006952"/>
                  <a:pt x="235693" y="984491"/>
                  <a:pt x="208834" y="957632"/>
                </a:cubicBezTo>
                <a:cubicBezTo>
                  <a:pt x="197060" y="945858"/>
                  <a:pt x="181125" y="939159"/>
                  <a:pt x="167271" y="929923"/>
                </a:cubicBezTo>
                <a:cubicBezTo>
                  <a:pt x="105301" y="836967"/>
                  <a:pt x="178303" y="928041"/>
                  <a:pt x="97998" y="874505"/>
                </a:cubicBezTo>
                <a:cubicBezTo>
                  <a:pt x="81695" y="863637"/>
                  <a:pt x="71486" y="845484"/>
                  <a:pt x="56434" y="832941"/>
                </a:cubicBezTo>
                <a:cubicBezTo>
                  <a:pt x="43642" y="822281"/>
                  <a:pt x="28725" y="814468"/>
                  <a:pt x="14871" y="805232"/>
                </a:cubicBezTo>
                <a:cubicBezTo>
                  <a:pt x="7092" y="781897"/>
                  <a:pt x="-14297" y="745440"/>
                  <a:pt x="14871" y="722105"/>
                </a:cubicBezTo>
                <a:cubicBezTo>
                  <a:pt x="29740" y="710210"/>
                  <a:pt x="51816" y="712868"/>
                  <a:pt x="70289" y="708250"/>
                </a:cubicBezTo>
                <a:cubicBezTo>
                  <a:pt x="79525" y="694396"/>
                  <a:pt x="91439" y="681992"/>
                  <a:pt x="97998" y="666687"/>
                </a:cubicBezTo>
                <a:cubicBezTo>
                  <a:pt x="105499" y="649185"/>
                  <a:pt x="96620" y="622694"/>
                  <a:pt x="111853" y="611269"/>
                </a:cubicBezTo>
                <a:cubicBezTo>
                  <a:pt x="123536" y="602507"/>
                  <a:pt x="139562" y="620505"/>
                  <a:pt x="153416" y="625123"/>
                </a:cubicBezTo>
                <a:cubicBezTo>
                  <a:pt x="281700" y="614433"/>
                  <a:pt x="289739" y="640756"/>
                  <a:pt x="361234" y="583559"/>
                </a:cubicBezTo>
                <a:cubicBezTo>
                  <a:pt x="371434" y="575399"/>
                  <a:pt x="379707" y="565086"/>
                  <a:pt x="388944" y="555850"/>
                </a:cubicBezTo>
                <a:cubicBezTo>
                  <a:pt x="384326" y="528141"/>
                  <a:pt x="383972" y="499373"/>
                  <a:pt x="375089" y="472723"/>
                </a:cubicBezTo>
                <a:cubicBezTo>
                  <a:pt x="369823" y="456926"/>
                  <a:pt x="354827" y="446052"/>
                  <a:pt x="347380" y="431159"/>
                </a:cubicBezTo>
                <a:cubicBezTo>
                  <a:pt x="340849" y="418097"/>
                  <a:pt x="338143" y="403450"/>
                  <a:pt x="333525" y="389596"/>
                </a:cubicBezTo>
                <a:cubicBezTo>
                  <a:pt x="423580" y="359577"/>
                  <a:pt x="328907" y="403451"/>
                  <a:pt x="402798" y="292614"/>
                </a:cubicBezTo>
                <a:lnTo>
                  <a:pt x="458216" y="209487"/>
                </a:lnTo>
                <a:cubicBezTo>
                  <a:pt x="462834" y="172541"/>
                  <a:pt x="458243" y="133220"/>
                  <a:pt x="472071" y="98650"/>
                </a:cubicBezTo>
                <a:cubicBezTo>
                  <a:pt x="478255" y="83190"/>
                  <a:pt x="503232" y="83943"/>
                  <a:pt x="513634" y="70941"/>
                </a:cubicBezTo>
                <a:cubicBezTo>
                  <a:pt x="522757" y="59537"/>
                  <a:pt x="522871" y="43232"/>
                  <a:pt x="527489" y="29378"/>
                </a:cubicBezTo>
                <a:cubicBezTo>
                  <a:pt x="536725" y="43232"/>
                  <a:pt x="542196" y="60539"/>
                  <a:pt x="555198" y="70941"/>
                </a:cubicBezTo>
                <a:cubicBezTo>
                  <a:pt x="588326" y="97443"/>
                  <a:pt x="617146" y="79700"/>
                  <a:pt x="652180" y="70941"/>
                </a:cubicBezTo>
                <a:cubicBezTo>
                  <a:pt x="666035" y="61705"/>
                  <a:pt x="683342" y="56234"/>
                  <a:pt x="693744" y="43232"/>
                </a:cubicBezTo>
                <a:cubicBezTo>
                  <a:pt x="702867" y="31828"/>
                  <a:pt x="697272" y="-8658"/>
                  <a:pt x="707598" y="1669"/>
                </a:cubicBezTo>
                <a:cubicBezTo>
                  <a:pt x="728251" y="22322"/>
                  <a:pt x="726071" y="57087"/>
                  <a:pt x="735307" y="84796"/>
                </a:cubicBezTo>
                <a:lnTo>
                  <a:pt x="749162" y="126359"/>
                </a:lnTo>
                <a:cubicBezTo>
                  <a:pt x="771703" y="92549"/>
                  <a:pt x="783243" y="51543"/>
                  <a:pt x="790725" y="126359"/>
                </a:cubicBezTo>
                <a:cubicBezTo>
                  <a:pt x="816682" y="385925"/>
                  <a:pt x="736788" y="316693"/>
                  <a:pt x="846144" y="389596"/>
                </a:cubicBezTo>
                <a:cubicBezTo>
                  <a:pt x="850762" y="403450"/>
                  <a:pt x="856456" y="416991"/>
                  <a:pt x="859998" y="431159"/>
                </a:cubicBezTo>
                <a:cubicBezTo>
                  <a:pt x="869683" y="469897"/>
                  <a:pt x="881529" y="546489"/>
                  <a:pt x="887707" y="583559"/>
                </a:cubicBezTo>
                <a:cubicBezTo>
                  <a:pt x="883089" y="615886"/>
                  <a:pt x="880257" y="648520"/>
                  <a:pt x="873853" y="680541"/>
                </a:cubicBezTo>
                <a:cubicBezTo>
                  <a:pt x="870989" y="694862"/>
                  <a:pt x="849671" y="711778"/>
                  <a:pt x="859998" y="722105"/>
                </a:cubicBezTo>
                <a:cubicBezTo>
                  <a:pt x="870325" y="732432"/>
                  <a:pt x="887707" y="712868"/>
                  <a:pt x="901562" y="708250"/>
                </a:cubicBezTo>
                <a:cubicBezTo>
                  <a:pt x="906180" y="722105"/>
                  <a:pt x="912552" y="735494"/>
                  <a:pt x="915416" y="749814"/>
                </a:cubicBezTo>
                <a:cubicBezTo>
                  <a:pt x="921820" y="781835"/>
                  <a:pt x="908365" y="821709"/>
                  <a:pt x="929271" y="846796"/>
                </a:cubicBezTo>
                <a:cubicBezTo>
                  <a:pt x="941461" y="861424"/>
                  <a:pt x="966216" y="837559"/>
                  <a:pt x="984689" y="832941"/>
                </a:cubicBezTo>
                <a:cubicBezTo>
                  <a:pt x="1047423" y="1021146"/>
                  <a:pt x="976755" y="787985"/>
                  <a:pt x="1026253" y="1068469"/>
                </a:cubicBezTo>
                <a:cubicBezTo>
                  <a:pt x="1031329" y="1097232"/>
                  <a:pt x="1053962" y="1151596"/>
                  <a:pt x="1053962" y="1151596"/>
                </a:cubicBezTo>
                <a:cubicBezTo>
                  <a:pt x="1057059" y="1176374"/>
                  <a:pt x="1067322" y="1317355"/>
                  <a:pt x="1095525" y="1345559"/>
                </a:cubicBezTo>
                <a:lnTo>
                  <a:pt x="1123234" y="1373269"/>
                </a:lnTo>
                <a:cubicBezTo>
                  <a:pt x="1090259" y="1274344"/>
                  <a:pt x="1111727" y="1265838"/>
                  <a:pt x="1067816" y="1331705"/>
                </a:cubicBezTo>
                <a:cubicBezTo>
                  <a:pt x="1072434" y="1364032"/>
                  <a:pt x="1075267" y="1396666"/>
                  <a:pt x="1081671" y="1428687"/>
                </a:cubicBezTo>
                <a:cubicBezTo>
                  <a:pt x="1084535" y="1443007"/>
                  <a:pt x="1092357" y="1455994"/>
                  <a:pt x="1095525" y="1470250"/>
                </a:cubicBezTo>
                <a:cubicBezTo>
                  <a:pt x="1128036" y="1616548"/>
                  <a:pt x="1092047" y="1501377"/>
                  <a:pt x="1123234" y="1594941"/>
                </a:cubicBezTo>
                <a:cubicBezTo>
                  <a:pt x="1127852" y="1751959"/>
                  <a:pt x="1155991" y="1910051"/>
                  <a:pt x="1137089" y="2065996"/>
                </a:cubicBezTo>
                <a:cubicBezTo>
                  <a:pt x="1134255" y="2089373"/>
                  <a:pt x="1077092" y="2073785"/>
                  <a:pt x="1067816" y="2052141"/>
                </a:cubicBezTo>
                <a:cubicBezTo>
                  <a:pt x="1044097" y="1996796"/>
                  <a:pt x="1058580" y="1932068"/>
                  <a:pt x="1053962" y="1872032"/>
                </a:cubicBezTo>
                <a:cubicBezTo>
                  <a:pt x="1040107" y="1881268"/>
                  <a:pt x="1022800" y="1886739"/>
                  <a:pt x="1012398" y="1899741"/>
                </a:cubicBezTo>
                <a:cubicBezTo>
                  <a:pt x="985897" y="1932867"/>
                  <a:pt x="1010725" y="1990027"/>
                  <a:pt x="984689" y="1885887"/>
                </a:cubicBezTo>
                <a:cubicBezTo>
                  <a:pt x="938058" y="1901430"/>
                  <a:pt x="935644" y="1900057"/>
                  <a:pt x="887707" y="1927450"/>
                </a:cubicBezTo>
                <a:cubicBezTo>
                  <a:pt x="812505" y="1970423"/>
                  <a:pt x="880786" y="1943611"/>
                  <a:pt x="804580" y="1969014"/>
                </a:cubicBezTo>
                <a:cubicBezTo>
                  <a:pt x="771605" y="2067938"/>
                  <a:pt x="793072" y="2027839"/>
                  <a:pt x="749162" y="2093705"/>
                </a:cubicBezTo>
                <a:cubicBezTo>
                  <a:pt x="755457" y="2131474"/>
                  <a:pt x="758507" y="2200032"/>
                  <a:pt x="790725" y="2232250"/>
                </a:cubicBezTo>
                <a:cubicBezTo>
                  <a:pt x="801052" y="2242577"/>
                  <a:pt x="818434" y="2241487"/>
                  <a:pt x="832289" y="2246105"/>
                </a:cubicBezTo>
                <a:cubicBezTo>
                  <a:pt x="841525" y="2259960"/>
                  <a:pt x="853439" y="2272364"/>
                  <a:pt x="859998" y="2287669"/>
                </a:cubicBezTo>
                <a:cubicBezTo>
                  <a:pt x="891988" y="2362312"/>
                  <a:pt x="862042" y="2408050"/>
                  <a:pt x="846144" y="2495487"/>
                </a:cubicBezTo>
                <a:cubicBezTo>
                  <a:pt x="810902" y="2460246"/>
                  <a:pt x="813093" y="2468279"/>
                  <a:pt x="790725" y="2412359"/>
                </a:cubicBezTo>
                <a:cubicBezTo>
                  <a:pt x="789010" y="2408071"/>
                  <a:pt x="790725" y="2403123"/>
                  <a:pt x="790725" y="2398505"/>
                </a:cubicBezTo>
              </a:path>
            </a:pathLst>
          </a:custGeom>
          <a:solidFill>
            <a:schemeClr val="bg1">
              <a:alpha val="48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6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4BF5CFA-3563-44AD-A912-CD047DE77911}"/>
              </a:ext>
            </a:extLst>
          </p:cNvPr>
          <p:cNvSpPr/>
          <p:nvPr/>
        </p:nvSpPr>
        <p:spPr>
          <a:xfrm>
            <a:off x="2181825" y="2020454"/>
            <a:ext cx="1420359" cy="635000"/>
          </a:xfrm>
          <a:custGeom>
            <a:avLst/>
            <a:gdLst>
              <a:gd name="connsiteX0" fmla="*/ 1413486 w 1704431"/>
              <a:gd name="connsiteY0" fmla="*/ 0 h 762000"/>
              <a:gd name="connsiteX1" fmla="*/ 1482758 w 1704431"/>
              <a:gd name="connsiteY1" fmla="*/ 41564 h 762000"/>
              <a:gd name="connsiteX2" fmla="*/ 1593595 w 1704431"/>
              <a:gd name="connsiteY2" fmla="*/ 110837 h 762000"/>
              <a:gd name="connsiteX3" fmla="*/ 1607449 w 1704431"/>
              <a:gd name="connsiteY3" fmla="*/ 360219 h 762000"/>
              <a:gd name="connsiteX4" fmla="*/ 1649013 w 1704431"/>
              <a:gd name="connsiteY4" fmla="*/ 374073 h 762000"/>
              <a:gd name="connsiteX5" fmla="*/ 1676722 w 1704431"/>
              <a:gd name="connsiteY5" fmla="*/ 498764 h 762000"/>
              <a:gd name="connsiteX6" fmla="*/ 1704431 w 1704431"/>
              <a:gd name="connsiteY6" fmla="*/ 540328 h 762000"/>
              <a:gd name="connsiteX7" fmla="*/ 1690577 w 1704431"/>
              <a:gd name="connsiteY7" fmla="*/ 484910 h 762000"/>
              <a:gd name="connsiteX8" fmla="*/ 1593595 w 1704431"/>
              <a:gd name="connsiteY8" fmla="*/ 512619 h 762000"/>
              <a:gd name="connsiteX9" fmla="*/ 1385777 w 1704431"/>
              <a:gd name="connsiteY9" fmla="*/ 526473 h 762000"/>
              <a:gd name="connsiteX10" fmla="*/ 1427340 w 1704431"/>
              <a:gd name="connsiteY10" fmla="*/ 609600 h 762000"/>
              <a:gd name="connsiteX11" fmla="*/ 1371922 w 1704431"/>
              <a:gd name="connsiteY11" fmla="*/ 623455 h 762000"/>
              <a:gd name="connsiteX12" fmla="*/ 1316504 w 1704431"/>
              <a:gd name="connsiteY12" fmla="*/ 609600 h 762000"/>
              <a:gd name="connsiteX13" fmla="*/ 1233377 w 1704431"/>
              <a:gd name="connsiteY13" fmla="*/ 665019 h 762000"/>
              <a:gd name="connsiteX14" fmla="*/ 1177958 w 1704431"/>
              <a:gd name="connsiteY14" fmla="*/ 651164 h 762000"/>
              <a:gd name="connsiteX15" fmla="*/ 1136395 w 1704431"/>
              <a:gd name="connsiteY15" fmla="*/ 623455 h 762000"/>
              <a:gd name="connsiteX16" fmla="*/ 1094831 w 1704431"/>
              <a:gd name="connsiteY16" fmla="*/ 609600 h 762000"/>
              <a:gd name="connsiteX17" fmla="*/ 1053268 w 1704431"/>
              <a:gd name="connsiteY17" fmla="*/ 568037 h 762000"/>
              <a:gd name="connsiteX18" fmla="*/ 983995 w 1704431"/>
              <a:gd name="connsiteY18" fmla="*/ 623455 h 762000"/>
              <a:gd name="connsiteX19" fmla="*/ 956286 w 1704431"/>
              <a:gd name="connsiteY19" fmla="*/ 665019 h 762000"/>
              <a:gd name="connsiteX20" fmla="*/ 873158 w 1704431"/>
              <a:gd name="connsiteY20" fmla="*/ 706582 h 762000"/>
              <a:gd name="connsiteX21" fmla="*/ 748468 w 1704431"/>
              <a:gd name="connsiteY21" fmla="*/ 720437 h 762000"/>
              <a:gd name="connsiteX22" fmla="*/ 665340 w 1704431"/>
              <a:gd name="connsiteY22" fmla="*/ 665019 h 762000"/>
              <a:gd name="connsiteX23" fmla="*/ 568358 w 1704431"/>
              <a:gd name="connsiteY23" fmla="*/ 678873 h 762000"/>
              <a:gd name="connsiteX24" fmla="*/ 540649 w 1704431"/>
              <a:gd name="connsiteY24" fmla="*/ 720437 h 762000"/>
              <a:gd name="connsiteX25" fmla="*/ 499086 w 1704431"/>
              <a:gd name="connsiteY25" fmla="*/ 762000 h 762000"/>
              <a:gd name="connsiteX26" fmla="*/ 277413 w 1704431"/>
              <a:gd name="connsiteY26" fmla="*/ 748146 h 762000"/>
              <a:gd name="connsiteX27" fmla="*/ 194286 w 1704431"/>
              <a:gd name="connsiteY27" fmla="*/ 720437 h 762000"/>
              <a:gd name="connsiteX28" fmla="*/ 14177 w 1704431"/>
              <a:gd name="connsiteY28" fmla="*/ 692728 h 762000"/>
              <a:gd name="connsiteX29" fmla="*/ 322 w 1704431"/>
              <a:gd name="connsiteY29" fmla="*/ 651164 h 762000"/>
              <a:gd name="connsiteX30" fmla="*/ 69595 w 1704431"/>
              <a:gd name="connsiteY30" fmla="*/ 568037 h 762000"/>
              <a:gd name="connsiteX31" fmla="*/ 97304 w 1704431"/>
              <a:gd name="connsiteY31" fmla="*/ 526473 h 762000"/>
              <a:gd name="connsiteX32" fmla="*/ 138868 w 1704431"/>
              <a:gd name="connsiteY32" fmla="*/ 512619 h 762000"/>
              <a:gd name="connsiteX33" fmla="*/ 194286 w 1704431"/>
              <a:gd name="connsiteY33" fmla="*/ 415637 h 762000"/>
              <a:gd name="connsiteX34" fmla="*/ 249704 w 1704431"/>
              <a:gd name="connsiteY34" fmla="*/ 387928 h 762000"/>
              <a:gd name="connsiteX35" fmla="*/ 291268 w 1704431"/>
              <a:gd name="connsiteY35" fmla="*/ 360219 h 762000"/>
              <a:gd name="connsiteX36" fmla="*/ 374395 w 1704431"/>
              <a:gd name="connsiteY36" fmla="*/ 332510 h 762000"/>
              <a:gd name="connsiteX37" fmla="*/ 415958 w 1704431"/>
              <a:gd name="connsiteY37" fmla="*/ 318655 h 762000"/>
              <a:gd name="connsiteX38" fmla="*/ 457522 w 1704431"/>
              <a:gd name="connsiteY38" fmla="*/ 304800 h 762000"/>
              <a:gd name="connsiteX39" fmla="*/ 540649 w 1704431"/>
              <a:gd name="connsiteY39" fmla="*/ 263237 h 762000"/>
              <a:gd name="connsiteX40" fmla="*/ 720758 w 1704431"/>
              <a:gd name="connsiteY40" fmla="*/ 249382 h 762000"/>
              <a:gd name="connsiteX41" fmla="*/ 748468 w 1704431"/>
              <a:gd name="connsiteY41" fmla="*/ 221673 h 762000"/>
              <a:gd name="connsiteX42" fmla="*/ 790031 w 1704431"/>
              <a:gd name="connsiteY42" fmla="*/ 193964 h 762000"/>
              <a:gd name="connsiteX43" fmla="*/ 942431 w 1704431"/>
              <a:gd name="connsiteY43" fmla="*/ 166255 h 762000"/>
              <a:gd name="connsiteX44" fmla="*/ 1067122 w 1704431"/>
              <a:gd name="connsiteY44" fmla="*/ 138546 h 762000"/>
              <a:gd name="connsiteX45" fmla="*/ 1108686 w 1704431"/>
              <a:gd name="connsiteY45" fmla="*/ 110837 h 762000"/>
              <a:gd name="connsiteX46" fmla="*/ 1205668 w 1704431"/>
              <a:gd name="connsiteY46" fmla="*/ 83128 h 762000"/>
              <a:gd name="connsiteX47" fmla="*/ 1330358 w 1704431"/>
              <a:gd name="connsiteY47" fmla="*/ 27710 h 762000"/>
              <a:gd name="connsiteX48" fmla="*/ 1371922 w 1704431"/>
              <a:gd name="connsiteY48" fmla="*/ 13855 h 762000"/>
              <a:gd name="connsiteX49" fmla="*/ 1413486 w 1704431"/>
              <a:gd name="connsiteY49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704431" h="762000">
                <a:moveTo>
                  <a:pt x="1413486" y="0"/>
                </a:moveTo>
                <a:cubicBezTo>
                  <a:pt x="1436577" y="13855"/>
                  <a:pt x="1457212" y="33048"/>
                  <a:pt x="1482758" y="41564"/>
                </a:cubicBezTo>
                <a:cubicBezTo>
                  <a:pt x="1604607" y="82181"/>
                  <a:pt x="1568311" y="9704"/>
                  <a:pt x="1593595" y="110837"/>
                </a:cubicBezTo>
                <a:cubicBezTo>
                  <a:pt x="1598213" y="193964"/>
                  <a:pt x="1590298" y="278749"/>
                  <a:pt x="1607449" y="360219"/>
                </a:cubicBezTo>
                <a:cubicBezTo>
                  <a:pt x="1610458" y="374510"/>
                  <a:pt x="1642482" y="361011"/>
                  <a:pt x="1649013" y="374073"/>
                </a:cubicBezTo>
                <a:cubicBezTo>
                  <a:pt x="1668054" y="412155"/>
                  <a:pt x="1663258" y="458371"/>
                  <a:pt x="1676722" y="498764"/>
                </a:cubicBezTo>
                <a:cubicBezTo>
                  <a:pt x="1681988" y="514561"/>
                  <a:pt x="1695195" y="526473"/>
                  <a:pt x="1704431" y="540328"/>
                </a:cubicBezTo>
                <a:cubicBezTo>
                  <a:pt x="1699813" y="521855"/>
                  <a:pt x="1706905" y="494707"/>
                  <a:pt x="1690577" y="484910"/>
                </a:cubicBezTo>
                <a:cubicBezTo>
                  <a:pt x="1679869" y="478485"/>
                  <a:pt x="1608065" y="511011"/>
                  <a:pt x="1593595" y="512619"/>
                </a:cubicBezTo>
                <a:cubicBezTo>
                  <a:pt x="1524593" y="520286"/>
                  <a:pt x="1455050" y="521855"/>
                  <a:pt x="1385777" y="526473"/>
                </a:cubicBezTo>
                <a:cubicBezTo>
                  <a:pt x="1388245" y="530175"/>
                  <a:pt x="1437462" y="596104"/>
                  <a:pt x="1427340" y="609600"/>
                </a:cubicBezTo>
                <a:cubicBezTo>
                  <a:pt x="1415915" y="624833"/>
                  <a:pt x="1390395" y="618837"/>
                  <a:pt x="1371922" y="623455"/>
                </a:cubicBezTo>
                <a:cubicBezTo>
                  <a:pt x="1353449" y="618837"/>
                  <a:pt x="1334742" y="604128"/>
                  <a:pt x="1316504" y="609600"/>
                </a:cubicBezTo>
                <a:cubicBezTo>
                  <a:pt x="1284606" y="619169"/>
                  <a:pt x="1233377" y="665019"/>
                  <a:pt x="1233377" y="665019"/>
                </a:cubicBezTo>
                <a:cubicBezTo>
                  <a:pt x="1214904" y="660401"/>
                  <a:pt x="1195460" y="658665"/>
                  <a:pt x="1177958" y="651164"/>
                </a:cubicBezTo>
                <a:cubicBezTo>
                  <a:pt x="1162653" y="644605"/>
                  <a:pt x="1151288" y="630902"/>
                  <a:pt x="1136395" y="623455"/>
                </a:cubicBezTo>
                <a:cubicBezTo>
                  <a:pt x="1123333" y="616924"/>
                  <a:pt x="1108686" y="614218"/>
                  <a:pt x="1094831" y="609600"/>
                </a:cubicBezTo>
                <a:cubicBezTo>
                  <a:pt x="1080977" y="595746"/>
                  <a:pt x="1072107" y="573420"/>
                  <a:pt x="1053268" y="568037"/>
                </a:cubicBezTo>
                <a:cubicBezTo>
                  <a:pt x="988651" y="549575"/>
                  <a:pt x="1000058" y="591328"/>
                  <a:pt x="983995" y="623455"/>
                </a:cubicBezTo>
                <a:cubicBezTo>
                  <a:pt x="976549" y="638348"/>
                  <a:pt x="968060" y="653245"/>
                  <a:pt x="956286" y="665019"/>
                </a:cubicBezTo>
                <a:cubicBezTo>
                  <a:pt x="929428" y="691877"/>
                  <a:pt x="906963" y="695314"/>
                  <a:pt x="873158" y="706582"/>
                </a:cubicBezTo>
                <a:cubicBezTo>
                  <a:pt x="821839" y="740795"/>
                  <a:pt x="825046" y="752344"/>
                  <a:pt x="748468" y="720437"/>
                </a:cubicBezTo>
                <a:cubicBezTo>
                  <a:pt x="717727" y="707629"/>
                  <a:pt x="665340" y="665019"/>
                  <a:pt x="665340" y="665019"/>
                </a:cubicBezTo>
                <a:cubicBezTo>
                  <a:pt x="633013" y="669637"/>
                  <a:pt x="598199" y="665610"/>
                  <a:pt x="568358" y="678873"/>
                </a:cubicBezTo>
                <a:cubicBezTo>
                  <a:pt x="553142" y="685636"/>
                  <a:pt x="551309" y="707645"/>
                  <a:pt x="540649" y="720437"/>
                </a:cubicBezTo>
                <a:cubicBezTo>
                  <a:pt x="528106" y="735489"/>
                  <a:pt x="512940" y="748146"/>
                  <a:pt x="499086" y="762000"/>
                </a:cubicBezTo>
                <a:cubicBezTo>
                  <a:pt x="425195" y="757382"/>
                  <a:pt x="350769" y="758149"/>
                  <a:pt x="277413" y="748146"/>
                </a:cubicBezTo>
                <a:cubicBezTo>
                  <a:pt x="248473" y="744200"/>
                  <a:pt x="223154" y="724878"/>
                  <a:pt x="194286" y="720437"/>
                </a:cubicBezTo>
                <a:lnTo>
                  <a:pt x="14177" y="692728"/>
                </a:lnTo>
                <a:cubicBezTo>
                  <a:pt x="9559" y="678873"/>
                  <a:pt x="-2079" y="665569"/>
                  <a:pt x="322" y="651164"/>
                </a:cubicBezTo>
                <a:cubicBezTo>
                  <a:pt x="4622" y="625363"/>
                  <a:pt x="56590" y="583642"/>
                  <a:pt x="69595" y="568037"/>
                </a:cubicBezTo>
                <a:cubicBezTo>
                  <a:pt x="80255" y="555245"/>
                  <a:pt x="84302" y="536875"/>
                  <a:pt x="97304" y="526473"/>
                </a:cubicBezTo>
                <a:cubicBezTo>
                  <a:pt x="108708" y="517350"/>
                  <a:pt x="125013" y="517237"/>
                  <a:pt x="138868" y="512619"/>
                </a:cubicBezTo>
                <a:cubicBezTo>
                  <a:pt x="259452" y="432229"/>
                  <a:pt x="93121" y="557268"/>
                  <a:pt x="194286" y="415637"/>
                </a:cubicBezTo>
                <a:cubicBezTo>
                  <a:pt x="206290" y="398831"/>
                  <a:pt x="231772" y="398175"/>
                  <a:pt x="249704" y="387928"/>
                </a:cubicBezTo>
                <a:cubicBezTo>
                  <a:pt x="264161" y="379667"/>
                  <a:pt x="276052" y="366982"/>
                  <a:pt x="291268" y="360219"/>
                </a:cubicBezTo>
                <a:cubicBezTo>
                  <a:pt x="317958" y="348357"/>
                  <a:pt x="346686" y="341746"/>
                  <a:pt x="374395" y="332510"/>
                </a:cubicBezTo>
                <a:lnTo>
                  <a:pt x="415958" y="318655"/>
                </a:lnTo>
                <a:cubicBezTo>
                  <a:pt x="429813" y="314037"/>
                  <a:pt x="445371" y="312901"/>
                  <a:pt x="457522" y="304800"/>
                </a:cubicBezTo>
                <a:cubicBezTo>
                  <a:pt x="486083" y="285759"/>
                  <a:pt x="505350" y="267649"/>
                  <a:pt x="540649" y="263237"/>
                </a:cubicBezTo>
                <a:cubicBezTo>
                  <a:pt x="600398" y="255768"/>
                  <a:pt x="660722" y="254000"/>
                  <a:pt x="720758" y="249382"/>
                </a:cubicBezTo>
                <a:cubicBezTo>
                  <a:pt x="729995" y="240146"/>
                  <a:pt x="738268" y="229833"/>
                  <a:pt x="748468" y="221673"/>
                </a:cubicBezTo>
                <a:cubicBezTo>
                  <a:pt x="761470" y="211271"/>
                  <a:pt x="775138" y="201410"/>
                  <a:pt x="790031" y="193964"/>
                </a:cubicBezTo>
                <a:cubicBezTo>
                  <a:pt x="833991" y="171984"/>
                  <a:pt x="901049" y="172622"/>
                  <a:pt x="942431" y="166255"/>
                </a:cubicBezTo>
                <a:cubicBezTo>
                  <a:pt x="988155" y="159220"/>
                  <a:pt x="1022998" y="149577"/>
                  <a:pt x="1067122" y="138546"/>
                </a:cubicBezTo>
                <a:cubicBezTo>
                  <a:pt x="1080977" y="129310"/>
                  <a:pt x="1093793" y="118284"/>
                  <a:pt x="1108686" y="110837"/>
                </a:cubicBezTo>
                <a:cubicBezTo>
                  <a:pt x="1128567" y="100896"/>
                  <a:pt x="1187905" y="87569"/>
                  <a:pt x="1205668" y="83128"/>
                </a:cubicBezTo>
                <a:cubicBezTo>
                  <a:pt x="1271534" y="39217"/>
                  <a:pt x="1231434" y="60685"/>
                  <a:pt x="1330358" y="27710"/>
                </a:cubicBezTo>
                <a:cubicBezTo>
                  <a:pt x="1344213" y="23092"/>
                  <a:pt x="1357318" y="13855"/>
                  <a:pt x="1371922" y="13855"/>
                </a:cubicBezTo>
                <a:lnTo>
                  <a:pt x="1413486" y="0"/>
                </a:lnTo>
                <a:close/>
              </a:path>
            </a:pathLst>
          </a:cu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6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84A181E-6B05-4B69-B68C-32E5E8A10A5C}"/>
              </a:ext>
            </a:extLst>
          </p:cNvPr>
          <p:cNvSpPr/>
          <p:nvPr/>
        </p:nvSpPr>
        <p:spPr>
          <a:xfrm>
            <a:off x="3313066" y="1835728"/>
            <a:ext cx="881889" cy="580436"/>
          </a:xfrm>
          <a:custGeom>
            <a:avLst/>
            <a:gdLst>
              <a:gd name="connsiteX0" fmla="*/ 942686 w 1058267"/>
              <a:gd name="connsiteY0" fmla="*/ 0 h 696523"/>
              <a:gd name="connsiteX1" fmla="*/ 1025813 w 1058267"/>
              <a:gd name="connsiteY1" fmla="*/ 27709 h 696523"/>
              <a:gd name="connsiteX2" fmla="*/ 1053522 w 1058267"/>
              <a:gd name="connsiteY2" fmla="*/ 69272 h 696523"/>
              <a:gd name="connsiteX3" fmla="*/ 748722 w 1058267"/>
              <a:gd name="connsiteY3" fmla="*/ 83127 h 696523"/>
              <a:gd name="connsiteX4" fmla="*/ 776431 w 1058267"/>
              <a:gd name="connsiteY4" fmla="*/ 124691 h 696523"/>
              <a:gd name="connsiteX5" fmla="*/ 817995 w 1058267"/>
              <a:gd name="connsiteY5" fmla="*/ 152400 h 696523"/>
              <a:gd name="connsiteX6" fmla="*/ 831849 w 1058267"/>
              <a:gd name="connsiteY6" fmla="*/ 193963 h 696523"/>
              <a:gd name="connsiteX7" fmla="*/ 776431 w 1058267"/>
              <a:gd name="connsiteY7" fmla="*/ 346363 h 696523"/>
              <a:gd name="connsiteX8" fmla="*/ 734867 w 1058267"/>
              <a:gd name="connsiteY8" fmla="*/ 374072 h 696523"/>
              <a:gd name="connsiteX9" fmla="*/ 665595 w 1058267"/>
              <a:gd name="connsiteY9" fmla="*/ 484909 h 696523"/>
              <a:gd name="connsiteX10" fmla="*/ 610177 w 1058267"/>
              <a:gd name="connsiteY10" fmla="*/ 498763 h 696523"/>
              <a:gd name="connsiteX11" fmla="*/ 554758 w 1058267"/>
              <a:gd name="connsiteY11" fmla="*/ 595745 h 696523"/>
              <a:gd name="connsiteX12" fmla="*/ 513195 w 1058267"/>
              <a:gd name="connsiteY12" fmla="*/ 609600 h 696523"/>
              <a:gd name="connsiteX13" fmla="*/ 499340 w 1058267"/>
              <a:gd name="connsiteY13" fmla="*/ 692727 h 696523"/>
              <a:gd name="connsiteX14" fmla="*/ 457777 w 1058267"/>
              <a:gd name="connsiteY14" fmla="*/ 678872 h 696523"/>
              <a:gd name="connsiteX15" fmla="*/ 416213 w 1058267"/>
              <a:gd name="connsiteY15" fmla="*/ 637309 h 696523"/>
              <a:gd name="connsiteX16" fmla="*/ 388504 w 1058267"/>
              <a:gd name="connsiteY16" fmla="*/ 637309 h 696523"/>
              <a:gd name="connsiteX17" fmla="*/ 346940 w 1058267"/>
              <a:gd name="connsiteY17" fmla="*/ 678872 h 696523"/>
              <a:gd name="connsiteX18" fmla="*/ 319231 w 1058267"/>
              <a:gd name="connsiteY18" fmla="*/ 637309 h 696523"/>
              <a:gd name="connsiteX19" fmla="*/ 263813 w 1058267"/>
              <a:gd name="connsiteY19" fmla="*/ 512618 h 696523"/>
              <a:gd name="connsiteX20" fmla="*/ 249958 w 1058267"/>
              <a:gd name="connsiteY20" fmla="*/ 471054 h 696523"/>
              <a:gd name="connsiteX21" fmla="*/ 277667 w 1058267"/>
              <a:gd name="connsiteY21" fmla="*/ 374072 h 696523"/>
              <a:gd name="connsiteX22" fmla="*/ 236104 w 1058267"/>
              <a:gd name="connsiteY22" fmla="*/ 249382 h 696523"/>
              <a:gd name="connsiteX23" fmla="*/ 194540 w 1058267"/>
              <a:gd name="connsiteY23" fmla="*/ 235527 h 696523"/>
              <a:gd name="connsiteX24" fmla="*/ 111413 w 1058267"/>
              <a:gd name="connsiteY24" fmla="*/ 221672 h 696523"/>
              <a:gd name="connsiteX25" fmla="*/ 28286 w 1058267"/>
              <a:gd name="connsiteY25" fmla="*/ 193963 h 696523"/>
              <a:gd name="connsiteX26" fmla="*/ 14431 w 1058267"/>
              <a:gd name="connsiteY26" fmla="*/ 69272 h 696523"/>
              <a:gd name="connsiteX27" fmla="*/ 624031 w 1058267"/>
              <a:gd name="connsiteY27" fmla="*/ 83127 h 696523"/>
              <a:gd name="connsiteX28" fmla="*/ 748722 w 1058267"/>
              <a:gd name="connsiteY28" fmla="*/ 55418 h 696523"/>
              <a:gd name="connsiteX29" fmla="*/ 831849 w 1058267"/>
              <a:gd name="connsiteY29" fmla="*/ 27709 h 696523"/>
              <a:gd name="connsiteX30" fmla="*/ 873413 w 1058267"/>
              <a:gd name="connsiteY30" fmla="*/ 13854 h 696523"/>
              <a:gd name="connsiteX31" fmla="*/ 942686 w 1058267"/>
              <a:gd name="connsiteY31" fmla="*/ 0 h 696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058267" h="696523">
                <a:moveTo>
                  <a:pt x="942686" y="0"/>
                </a:moveTo>
                <a:cubicBezTo>
                  <a:pt x="970395" y="9236"/>
                  <a:pt x="1001045" y="12229"/>
                  <a:pt x="1025813" y="27709"/>
                </a:cubicBezTo>
                <a:cubicBezTo>
                  <a:pt x="1039933" y="36534"/>
                  <a:pt x="1069850" y="66007"/>
                  <a:pt x="1053522" y="69272"/>
                </a:cubicBezTo>
                <a:cubicBezTo>
                  <a:pt x="953792" y="89218"/>
                  <a:pt x="850322" y="78509"/>
                  <a:pt x="748722" y="83127"/>
                </a:cubicBezTo>
                <a:cubicBezTo>
                  <a:pt x="757958" y="96982"/>
                  <a:pt x="764657" y="112917"/>
                  <a:pt x="776431" y="124691"/>
                </a:cubicBezTo>
                <a:cubicBezTo>
                  <a:pt x="788205" y="136465"/>
                  <a:pt x="807593" y="139398"/>
                  <a:pt x="817995" y="152400"/>
                </a:cubicBezTo>
                <a:cubicBezTo>
                  <a:pt x="827118" y="163804"/>
                  <a:pt x="827231" y="180109"/>
                  <a:pt x="831849" y="193963"/>
                </a:cubicBezTo>
                <a:cubicBezTo>
                  <a:pt x="818716" y="246496"/>
                  <a:pt x="817126" y="305669"/>
                  <a:pt x="776431" y="346363"/>
                </a:cubicBezTo>
                <a:cubicBezTo>
                  <a:pt x="764657" y="358137"/>
                  <a:pt x="748722" y="364836"/>
                  <a:pt x="734867" y="374072"/>
                </a:cubicBezTo>
                <a:cubicBezTo>
                  <a:pt x="712591" y="440901"/>
                  <a:pt x="725362" y="459295"/>
                  <a:pt x="665595" y="484909"/>
                </a:cubicBezTo>
                <a:cubicBezTo>
                  <a:pt x="648093" y="492410"/>
                  <a:pt x="628650" y="494145"/>
                  <a:pt x="610177" y="498763"/>
                </a:cubicBezTo>
                <a:cubicBezTo>
                  <a:pt x="519614" y="468577"/>
                  <a:pt x="605293" y="482040"/>
                  <a:pt x="554758" y="595745"/>
                </a:cubicBezTo>
                <a:cubicBezTo>
                  <a:pt x="548827" y="609090"/>
                  <a:pt x="527049" y="604982"/>
                  <a:pt x="513195" y="609600"/>
                </a:cubicBezTo>
                <a:cubicBezTo>
                  <a:pt x="508577" y="637309"/>
                  <a:pt x="516889" y="670791"/>
                  <a:pt x="499340" y="692727"/>
                </a:cubicBezTo>
                <a:cubicBezTo>
                  <a:pt x="490217" y="704131"/>
                  <a:pt x="469928" y="686973"/>
                  <a:pt x="457777" y="678872"/>
                </a:cubicBezTo>
                <a:cubicBezTo>
                  <a:pt x="441474" y="668004"/>
                  <a:pt x="430068" y="651163"/>
                  <a:pt x="416213" y="637309"/>
                </a:cubicBezTo>
                <a:cubicBezTo>
                  <a:pt x="391582" y="563417"/>
                  <a:pt x="413134" y="600364"/>
                  <a:pt x="388504" y="637309"/>
                </a:cubicBezTo>
                <a:cubicBezTo>
                  <a:pt x="377636" y="653612"/>
                  <a:pt x="360795" y="665018"/>
                  <a:pt x="346940" y="678872"/>
                </a:cubicBezTo>
                <a:cubicBezTo>
                  <a:pt x="337704" y="665018"/>
                  <a:pt x="323612" y="653373"/>
                  <a:pt x="319231" y="637309"/>
                </a:cubicBezTo>
                <a:cubicBezTo>
                  <a:pt x="283200" y="505192"/>
                  <a:pt x="348688" y="540908"/>
                  <a:pt x="263813" y="512618"/>
                </a:cubicBezTo>
                <a:cubicBezTo>
                  <a:pt x="259195" y="498763"/>
                  <a:pt x="249958" y="485658"/>
                  <a:pt x="249958" y="471054"/>
                </a:cubicBezTo>
                <a:cubicBezTo>
                  <a:pt x="249958" y="453662"/>
                  <a:pt x="271135" y="393669"/>
                  <a:pt x="277667" y="374072"/>
                </a:cubicBezTo>
                <a:cubicBezTo>
                  <a:pt x="270662" y="339047"/>
                  <a:pt x="264784" y="278062"/>
                  <a:pt x="236104" y="249382"/>
                </a:cubicBezTo>
                <a:cubicBezTo>
                  <a:pt x="225777" y="239055"/>
                  <a:pt x="208796" y="238695"/>
                  <a:pt x="194540" y="235527"/>
                </a:cubicBezTo>
                <a:cubicBezTo>
                  <a:pt x="167118" y="229433"/>
                  <a:pt x="138665" y="228485"/>
                  <a:pt x="111413" y="221672"/>
                </a:cubicBezTo>
                <a:cubicBezTo>
                  <a:pt x="83077" y="214588"/>
                  <a:pt x="28286" y="193963"/>
                  <a:pt x="28286" y="193963"/>
                </a:cubicBezTo>
                <a:cubicBezTo>
                  <a:pt x="-4041" y="96981"/>
                  <a:pt x="-8659" y="138545"/>
                  <a:pt x="14431" y="69272"/>
                </a:cubicBezTo>
                <a:cubicBezTo>
                  <a:pt x="264100" y="152498"/>
                  <a:pt x="68360" y="97750"/>
                  <a:pt x="624031" y="83127"/>
                </a:cubicBezTo>
                <a:cubicBezTo>
                  <a:pt x="663571" y="75219"/>
                  <a:pt x="709598" y="67155"/>
                  <a:pt x="748722" y="55418"/>
                </a:cubicBezTo>
                <a:cubicBezTo>
                  <a:pt x="776698" y="47025"/>
                  <a:pt x="804140" y="36945"/>
                  <a:pt x="831849" y="27709"/>
                </a:cubicBezTo>
                <a:lnTo>
                  <a:pt x="873413" y="13854"/>
                </a:lnTo>
                <a:lnTo>
                  <a:pt x="942686" y="0"/>
                </a:lnTo>
                <a:close/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6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917F9E3-7F18-4C35-A6B9-F4F05E758C59}"/>
              </a:ext>
            </a:extLst>
          </p:cNvPr>
          <p:cNvSpPr/>
          <p:nvPr/>
        </p:nvSpPr>
        <p:spPr>
          <a:xfrm>
            <a:off x="3209637" y="1660103"/>
            <a:ext cx="889000" cy="256446"/>
          </a:xfrm>
          <a:custGeom>
            <a:avLst/>
            <a:gdLst>
              <a:gd name="connsiteX0" fmla="*/ 983672 w 1066800"/>
              <a:gd name="connsiteY0" fmla="*/ 86062 h 307735"/>
              <a:gd name="connsiteX1" fmla="*/ 1066800 w 1066800"/>
              <a:gd name="connsiteY1" fmla="*/ 196898 h 307735"/>
              <a:gd name="connsiteX2" fmla="*/ 1052945 w 1066800"/>
              <a:gd name="connsiteY2" fmla="*/ 238462 h 307735"/>
              <a:gd name="connsiteX3" fmla="*/ 831272 w 1066800"/>
              <a:gd name="connsiteY3" fmla="*/ 238462 h 307735"/>
              <a:gd name="connsiteX4" fmla="*/ 748145 w 1066800"/>
              <a:gd name="connsiteY4" fmla="*/ 293880 h 307735"/>
              <a:gd name="connsiteX5" fmla="*/ 692727 w 1066800"/>
              <a:gd name="connsiteY5" fmla="*/ 280025 h 307735"/>
              <a:gd name="connsiteX6" fmla="*/ 263236 w 1066800"/>
              <a:gd name="connsiteY6" fmla="*/ 307735 h 307735"/>
              <a:gd name="connsiteX7" fmla="*/ 152400 w 1066800"/>
              <a:gd name="connsiteY7" fmla="*/ 280025 h 307735"/>
              <a:gd name="connsiteX8" fmla="*/ 110836 w 1066800"/>
              <a:gd name="connsiteY8" fmla="*/ 252316 h 307735"/>
              <a:gd name="connsiteX9" fmla="*/ 83127 w 1066800"/>
              <a:gd name="connsiteY9" fmla="*/ 169189 h 307735"/>
              <a:gd name="connsiteX10" fmla="*/ 69272 w 1066800"/>
              <a:gd name="connsiteY10" fmla="*/ 127625 h 307735"/>
              <a:gd name="connsiteX11" fmla="*/ 0 w 1066800"/>
              <a:gd name="connsiteY11" fmla="*/ 30644 h 307735"/>
              <a:gd name="connsiteX12" fmla="*/ 263236 w 1066800"/>
              <a:gd name="connsiteY12" fmla="*/ 16789 h 307735"/>
              <a:gd name="connsiteX13" fmla="*/ 290945 w 1066800"/>
              <a:gd name="connsiteY13" fmla="*/ 58353 h 307735"/>
              <a:gd name="connsiteX14" fmla="*/ 374072 w 1066800"/>
              <a:gd name="connsiteY14" fmla="*/ 44498 h 307735"/>
              <a:gd name="connsiteX15" fmla="*/ 471054 w 1066800"/>
              <a:gd name="connsiteY15" fmla="*/ 30644 h 307735"/>
              <a:gd name="connsiteX16" fmla="*/ 637309 w 1066800"/>
              <a:gd name="connsiteY16" fmla="*/ 30644 h 307735"/>
              <a:gd name="connsiteX17" fmla="*/ 886691 w 1066800"/>
              <a:gd name="connsiteY17" fmla="*/ 44498 h 307735"/>
              <a:gd name="connsiteX18" fmla="*/ 983672 w 1066800"/>
              <a:gd name="connsiteY18" fmla="*/ 99916 h 307735"/>
              <a:gd name="connsiteX19" fmla="*/ 1039091 w 1066800"/>
              <a:gd name="connsiteY19" fmla="*/ 127625 h 307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66800" h="307735">
                <a:moveTo>
                  <a:pt x="983672" y="86062"/>
                </a:moveTo>
                <a:cubicBezTo>
                  <a:pt x="1009198" y="111588"/>
                  <a:pt x="1066800" y="148537"/>
                  <a:pt x="1066800" y="196898"/>
                </a:cubicBezTo>
                <a:cubicBezTo>
                  <a:pt x="1066800" y="211502"/>
                  <a:pt x="1057563" y="224607"/>
                  <a:pt x="1052945" y="238462"/>
                </a:cubicBezTo>
                <a:cubicBezTo>
                  <a:pt x="967039" y="221280"/>
                  <a:pt x="934805" y="208011"/>
                  <a:pt x="831272" y="238462"/>
                </a:cubicBezTo>
                <a:cubicBezTo>
                  <a:pt x="799323" y="247859"/>
                  <a:pt x="748145" y="293880"/>
                  <a:pt x="748145" y="293880"/>
                </a:cubicBezTo>
                <a:cubicBezTo>
                  <a:pt x="729672" y="289262"/>
                  <a:pt x="711768" y="280025"/>
                  <a:pt x="692727" y="280025"/>
                </a:cubicBezTo>
                <a:cubicBezTo>
                  <a:pt x="333333" y="280025"/>
                  <a:pt x="422683" y="254585"/>
                  <a:pt x="263236" y="307735"/>
                </a:cubicBezTo>
                <a:cubicBezTo>
                  <a:pt x="236885" y="302465"/>
                  <a:pt x="180803" y="294227"/>
                  <a:pt x="152400" y="280025"/>
                </a:cubicBezTo>
                <a:cubicBezTo>
                  <a:pt x="137507" y="272578"/>
                  <a:pt x="124691" y="261552"/>
                  <a:pt x="110836" y="252316"/>
                </a:cubicBezTo>
                <a:lnTo>
                  <a:pt x="83127" y="169189"/>
                </a:lnTo>
                <a:cubicBezTo>
                  <a:pt x="78509" y="155334"/>
                  <a:pt x="79599" y="137952"/>
                  <a:pt x="69272" y="127625"/>
                </a:cubicBezTo>
                <a:cubicBezTo>
                  <a:pt x="13105" y="71458"/>
                  <a:pt x="36471" y="103586"/>
                  <a:pt x="0" y="30644"/>
                </a:cubicBezTo>
                <a:cubicBezTo>
                  <a:pt x="140251" y="-16106"/>
                  <a:pt x="54005" y="695"/>
                  <a:pt x="263236" y="16789"/>
                </a:cubicBezTo>
                <a:cubicBezTo>
                  <a:pt x="272472" y="30644"/>
                  <a:pt x="274791" y="54314"/>
                  <a:pt x="290945" y="58353"/>
                </a:cubicBezTo>
                <a:cubicBezTo>
                  <a:pt x="318198" y="65166"/>
                  <a:pt x="346307" y="48769"/>
                  <a:pt x="374072" y="44498"/>
                </a:cubicBezTo>
                <a:cubicBezTo>
                  <a:pt x="406348" y="39533"/>
                  <a:pt x="438727" y="35262"/>
                  <a:pt x="471054" y="30644"/>
                </a:cubicBezTo>
                <a:cubicBezTo>
                  <a:pt x="661059" y="-32691"/>
                  <a:pt x="447303" y="20089"/>
                  <a:pt x="637309" y="30644"/>
                </a:cubicBezTo>
                <a:lnTo>
                  <a:pt x="886691" y="44498"/>
                </a:lnTo>
                <a:cubicBezTo>
                  <a:pt x="968349" y="71719"/>
                  <a:pt x="887810" y="40003"/>
                  <a:pt x="983672" y="99916"/>
                </a:cubicBezTo>
                <a:cubicBezTo>
                  <a:pt x="1001186" y="110862"/>
                  <a:pt x="1039091" y="127625"/>
                  <a:pt x="1039091" y="12762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6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73074D1-7DA3-49D5-BED3-4172A6D2062A}"/>
              </a:ext>
            </a:extLst>
          </p:cNvPr>
          <p:cNvSpPr/>
          <p:nvPr/>
        </p:nvSpPr>
        <p:spPr>
          <a:xfrm>
            <a:off x="1881912" y="2525866"/>
            <a:ext cx="1593272" cy="1007046"/>
          </a:xfrm>
          <a:custGeom>
            <a:avLst/>
            <a:gdLst>
              <a:gd name="connsiteX0" fmla="*/ 1399309 w 1911927"/>
              <a:gd name="connsiteY0" fmla="*/ 3109 h 1208455"/>
              <a:gd name="connsiteX1" fmla="*/ 1468582 w 1911927"/>
              <a:gd name="connsiteY1" fmla="*/ 16964 h 1208455"/>
              <a:gd name="connsiteX2" fmla="*/ 1551709 w 1911927"/>
              <a:gd name="connsiteY2" fmla="*/ 72382 h 1208455"/>
              <a:gd name="connsiteX3" fmla="*/ 1676400 w 1911927"/>
              <a:gd name="connsiteY3" fmla="*/ 86237 h 1208455"/>
              <a:gd name="connsiteX4" fmla="*/ 1634836 w 1911927"/>
              <a:gd name="connsiteY4" fmla="*/ 183219 h 1208455"/>
              <a:gd name="connsiteX5" fmla="*/ 1551709 w 1911927"/>
              <a:gd name="connsiteY5" fmla="*/ 210928 h 1208455"/>
              <a:gd name="connsiteX6" fmla="*/ 1565564 w 1911927"/>
              <a:gd name="connsiteY6" fmla="*/ 294055 h 1208455"/>
              <a:gd name="connsiteX7" fmla="*/ 1648691 w 1911927"/>
              <a:gd name="connsiteY7" fmla="*/ 252491 h 1208455"/>
              <a:gd name="connsiteX8" fmla="*/ 1565564 w 1911927"/>
              <a:gd name="connsiteY8" fmla="*/ 266346 h 1208455"/>
              <a:gd name="connsiteX9" fmla="*/ 1579418 w 1911927"/>
              <a:gd name="connsiteY9" fmla="*/ 335619 h 1208455"/>
              <a:gd name="connsiteX10" fmla="*/ 1648691 w 1911927"/>
              <a:gd name="connsiteY10" fmla="*/ 418746 h 1208455"/>
              <a:gd name="connsiteX11" fmla="*/ 1676400 w 1911927"/>
              <a:gd name="connsiteY11" fmla="*/ 460309 h 1208455"/>
              <a:gd name="connsiteX12" fmla="*/ 1690254 w 1911927"/>
              <a:gd name="connsiteY12" fmla="*/ 501873 h 1208455"/>
              <a:gd name="connsiteX13" fmla="*/ 1731818 w 1911927"/>
              <a:gd name="connsiteY13" fmla="*/ 585000 h 1208455"/>
              <a:gd name="connsiteX14" fmla="*/ 1759527 w 1911927"/>
              <a:gd name="connsiteY14" fmla="*/ 695837 h 1208455"/>
              <a:gd name="connsiteX15" fmla="*/ 1773382 w 1911927"/>
              <a:gd name="connsiteY15" fmla="*/ 737400 h 1208455"/>
              <a:gd name="connsiteX16" fmla="*/ 1814945 w 1911927"/>
              <a:gd name="connsiteY16" fmla="*/ 751255 h 1208455"/>
              <a:gd name="connsiteX17" fmla="*/ 1856509 w 1911927"/>
              <a:gd name="connsiteY17" fmla="*/ 737400 h 1208455"/>
              <a:gd name="connsiteX18" fmla="*/ 1773382 w 1911927"/>
              <a:gd name="connsiteY18" fmla="*/ 695837 h 1208455"/>
              <a:gd name="connsiteX19" fmla="*/ 1787236 w 1911927"/>
              <a:gd name="connsiteY19" fmla="*/ 612709 h 1208455"/>
              <a:gd name="connsiteX20" fmla="*/ 1911927 w 1911927"/>
              <a:gd name="connsiteY20" fmla="*/ 668128 h 1208455"/>
              <a:gd name="connsiteX21" fmla="*/ 1884218 w 1911927"/>
              <a:gd name="connsiteY21" fmla="*/ 806673 h 1208455"/>
              <a:gd name="connsiteX22" fmla="*/ 1870364 w 1911927"/>
              <a:gd name="connsiteY22" fmla="*/ 848237 h 1208455"/>
              <a:gd name="connsiteX23" fmla="*/ 1801091 w 1911927"/>
              <a:gd name="connsiteY23" fmla="*/ 917509 h 1208455"/>
              <a:gd name="connsiteX24" fmla="*/ 1759527 w 1911927"/>
              <a:gd name="connsiteY24" fmla="*/ 931364 h 1208455"/>
              <a:gd name="connsiteX25" fmla="*/ 1745673 w 1911927"/>
              <a:gd name="connsiteY25" fmla="*/ 1014491 h 1208455"/>
              <a:gd name="connsiteX26" fmla="*/ 1662545 w 1911927"/>
              <a:gd name="connsiteY26" fmla="*/ 1056055 h 1208455"/>
              <a:gd name="connsiteX27" fmla="*/ 1648691 w 1911927"/>
              <a:gd name="connsiteY27" fmla="*/ 1194600 h 1208455"/>
              <a:gd name="connsiteX28" fmla="*/ 1607127 w 1911927"/>
              <a:gd name="connsiteY28" fmla="*/ 1208455 h 1208455"/>
              <a:gd name="connsiteX29" fmla="*/ 1427018 w 1911927"/>
              <a:gd name="connsiteY29" fmla="*/ 1194600 h 1208455"/>
              <a:gd name="connsiteX30" fmla="*/ 1399309 w 1911927"/>
              <a:gd name="connsiteY30" fmla="*/ 1153037 h 1208455"/>
              <a:gd name="connsiteX31" fmla="*/ 1316182 w 1911927"/>
              <a:gd name="connsiteY31" fmla="*/ 1069909 h 1208455"/>
              <a:gd name="connsiteX32" fmla="*/ 1233054 w 1911927"/>
              <a:gd name="connsiteY32" fmla="*/ 959073 h 1208455"/>
              <a:gd name="connsiteX33" fmla="*/ 1219200 w 1911927"/>
              <a:gd name="connsiteY33" fmla="*/ 903655 h 1208455"/>
              <a:gd name="connsiteX34" fmla="*/ 1149927 w 1911927"/>
              <a:gd name="connsiteY34" fmla="*/ 820528 h 1208455"/>
              <a:gd name="connsiteX35" fmla="*/ 1094509 w 1911927"/>
              <a:gd name="connsiteY35" fmla="*/ 778964 h 1208455"/>
              <a:gd name="connsiteX36" fmla="*/ 1066800 w 1911927"/>
              <a:gd name="connsiteY36" fmla="*/ 737400 h 1208455"/>
              <a:gd name="connsiteX37" fmla="*/ 914400 w 1911927"/>
              <a:gd name="connsiteY37" fmla="*/ 765109 h 1208455"/>
              <a:gd name="connsiteX38" fmla="*/ 886691 w 1911927"/>
              <a:gd name="connsiteY38" fmla="*/ 792819 h 1208455"/>
              <a:gd name="connsiteX39" fmla="*/ 858982 w 1911927"/>
              <a:gd name="connsiteY39" fmla="*/ 834382 h 1208455"/>
              <a:gd name="connsiteX40" fmla="*/ 775854 w 1911927"/>
              <a:gd name="connsiteY40" fmla="*/ 820528 h 1208455"/>
              <a:gd name="connsiteX41" fmla="*/ 762000 w 1911927"/>
              <a:gd name="connsiteY41" fmla="*/ 765109 h 1208455"/>
              <a:gd name="connsiteX42" fmla="*/ 678873 w 1911927"/>
              <a:gd name="connsiteY42" fmla="*/ 778964 h 1208455"/>
              <a:gd name="connsiteX43" fmla="*/ 637309 w 1911927"/>
              <a:gd name="connsiteY43" fmla="*/ 806673 h 1208455"/>
              <a:gd name="connsiteX44" fmla="*/ 623454 w 1911927"/>
              <a:gd name="connsiteY44" fmla="*/ 848237 h 1208455"/>
              <a:gd name="connsiteX45" fmla="*/ 568036 w 1911927"/>
              <a:gd name="connsiteY45" fmla="*/ 875946 h 1208455"/>
              <a:gd name="connsiteX46" fmla="*/ 484909 w 1911927"/>
              <a:gd name="connsiteY46" fmla="*/ 917509 h 1208455"/>
              <a:gd name="connsiteX47" fmla="*/ 443345 w 1911927"/>
              <a:gd name="connsiteY47" fmla="*/ 862091 h 1208455"/>
              <a:gd name="connsiteX48" fmla="*/ 360218 w 1911927"/>
              <a:gd name="connsiteY48" fmla="*/ 848237 h 1208455"/>
              <a:gd name="connsiteX49" fmla="*/ 346364 w 1911927"/>
              <a:gd name="connsiteY49" fmla="*/ 765109 h 1208455"/>
              <a:gd name="connsiteX50" fmla="*/ 304800 w 1911927"/>
              <a:gd name="connsiteY50" fmla="*/ 668128 h 1208455"/>
              <a:gd name="connsiteX51" fmla="*/ 290945 w 1911927"/>
              <a:gd name="connsiteY51" fmla="*/ 598855 h 1208455"/>
              <a:gd name="connsiteX52" fmla="*/ 249382 w 1911927"/>
              <a:gd name="connsiteY52" fmla="*/ 585000 h 1208455"/>
              <a:gd name="connsiteX53" fmla="*/ 221673 w 1911927"/>
              <a:gd name="connsiteY53" fmla="*/ 543437 h 1208455"/>
              <a:gd name="connsiteX54" fmla="*/ 207818 w 1911927"/>
              <a:gd name="connsiteY54" fmla="*/ 418746 h 1208455"/>
              <a:gd name="connsiteX55" fmla="*/ 166254 w 1911927"/>
              <a:gd name="connsiteY55" fmla="*/ 391037 h 1208455"/>
              <a:gd name="connsiteX56" fmla="*/ 110836 w 1911927"/>
              <a:gd name="connsiteY56" fmla="*/ 307909 h 1208455"/>
              <a:gd name="connsiteX57" fmla="*/ 83127 w 1911927"/>
              <a:gd name="connsiteY57" fmla="*/ 266346 h 1208455"/>
              <a:gd name="connsiteX58" fmla="*/ 0 w 1911927"/>
              <a:gd name="connsiteY58" fmla="*/ 238637 h 1208455"/>
              <a:gd name="connsiteX59" fmla="*/ 13854 w 1911927"/>
              <a:gd name="connsiteY59" fmla="*/ 100091 h 1208455"/>
              <a:gd name="connsiteX60" fmla="*/ 27709 w 1911927"/>
              <a:gd name="connsiteY60" fmla="*/ 58528 h 1208455"/>
              <a:gd name="connsiteX61" fmla="*/ 69273 w 1911927"/>
              <a:gd name="connsiteY61" fmla="*/ 72382 h 1208455"/>
              <a:gd name="connsiteX62" fmla="*/ 110836 w 1911927"/>
              <a:gd name="connsiteY62" fmla="*/ 100091 h 1208455"/>
              <a:gd name="connsiteX63" fmla="*/ 221673 w 1911927"/>
              <a:gd name="connsiteY63" fmla="*/ 127800 h 1208455"/>
              <a:gd name="connsiteX64" fmla="*/ 304800 w 1911927"/>
              <a:gd name="connsiteY64" fmla="*/ 155509 h 1208455"/>
              <a:gd name="connsiteX65" fmla="*/ 678873 w 1911927"/>
              <a:gd name="connsiteY65" fmla="*/ 155509 h 1208455"/>
              <a:gd name="connsiteX66" fmla="*/ 706582 w 1911927"/>
              <a:gd name="connsiteY66" fmla="*/ 183219 h 1208455"/>
              <a:gd name="connsiteX67" fmla="*/ 789709 w 1911927"/>
              <a:gd name="connsiteY67" fmla="*/ 238637 h 1208455"/>
              <a:gd name="connsiteX68" fmla="*/ 858982 w 1911927"/>
              <a:gd name="connsiteY68" fmla="*/ 224782 h 1208455"/>
              <a:gd name="connsiteX69" fmla="*/ 900545 w 1911927"/>
              <a:gd name="connsiteY69" fmla="*/ 210928 h 1208455"/>
              <a:gd name="connsiteX70" fmla="*/ 886691 w 1911927"/>
              <a:gd name="connsiteY70" fmla="*/ 169364 h 1208455"/>
              <a:gd name="connsiteX71" fmla="*/ 900545 w 1911927"/>
              <a:gd name="connsiteY71" fmla="*/ 127800 h 1208455"/>
              <a:gd name="connsiteX72" fmla="*/ 1080654 w 1911927"/>
              <a:gd name="connsiteY72" fmla="*/ 113946 h 1208455"/>
              <a:gd name="connsiteX73" fmla="*/ 1122218 w 1911927"/>
              <a:gd name="connsiteY73" fmla="*/ 127800 h 1208455"/>
              <a:gd name="connsiteX74" fmla="*/ 1205345 w 1911927"/>
              <a:gd name="connsiteY74" fmla="*/ 169364 h 1208455"/>
              <a:gd name="connsiteX75" fmla="*/ 1288473 w 1911927"/>
              <a:gd name="connsiteY75" fmla="*/ 155509 h 1208455"/>
              <a:gd name="connsiteX76" fmla="*/ 1330036 w 1911927"/>
              <a:gd name="connsiteY76" fmla="*/ 72382 h 1208455"/>
              <a:gd name="connsiteX77" fmla="*/ 1399309 w 1911927"/>
              <a:gd name="connsiteY77" fmla="*/ 3109 h 1208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1911927" h="1208455">
                <a:moveTo>
                  <a:pt x="1399309" y="3109"/>
                </a:moveTo>
                <a:cubicBezTo>
                  <a:pt x="1422400" y="-6127"/>
                  <a:pt x="1447144" y="7220"/>
                  <a:pt x="1468582" y="16964"/>
                </a:cubicBezTo>
                <a:cubicBezTo>
                  <a:pt x="1498899" y="30745"/>
                  <a:pt x="1518611" y="68704"/>
                  <a:pt x="1551709" y="72382"/>
                </a:cubicBezTo>
                <a:lnTo>
                  <a:pt x="1676400" y="86237"/>
                </a:lnTo>
                <a:cubicBezTo>
                  <a:pt x="1668869" y="123888"/>
                  <a:pt x="1674266" y="163504"/>
                  <a:pt x="1634836" y="183219"/>
                </a:cubicBezTo>
                <a:cubicBezTo>
                  <a:pt x="1608712" y="196281"/>
                  <a:pt x="1551709" y="210928"/>
                  <a:pt x="1551709" y="210928"/>
                </a:cubicBezTo>
                <a:cubicBezTo>
                  <a:pt x="1556327" y="238637"/>
                  <a:pt x="1548015" y="272119"/>
                  <a:pt x="1565564" y="294055"/>
                </a:cubicBezTo>
                <a:cubicBezTo>
                  <a:pt x="1575240" y="306150"/>
                  <a:pt x="1649344" y="252709"/>
                  <a:pt x="1648691" y="252491"/>
                </a:cubicBezTo>
                <a:cubicBezTo>
                  <a:pt x="1622041" y="243608"/>
                  <a:pt x="1593273" y="261728"/>
                  <a:pt x="1565564" y="266346"/>
                </a:cubicBezTo>
                <a:cubicBezTo>
                  <a:pt x="1570182" y="289437"/>
                  <a:pt x="1571150" y="313570"/>
                  <a:pt x="1579418" y="335619"/>
                </a:cubicBezTo>
                <a:cubicBezTo>
                  <a:pt x="1593489" y="373142"/>
                  <a:pt x="1624190" y="389346"/>
                  <a:pt x="1648691" y="418746"/>
                </a:cubicBezTo>
                <a:cubicBezTo>
                  <a:pt x="1659351" y="431538"/>
                  <a:pt x="1667164" y="446455"/>
                  <a:pt x="1676400" y="460309"/>
                </a:cubicBezTo>
                <a:cubicBezTo>
                  <a:pt x="1681018" y="474164"/>
                  <a:pt x="1683723" y="488811"/>
                  <a:pt x="1690254" y="501873"/>
                </a:cubicBezTo>
                <a:cubicBezTo>
                  <a:pt x="1728089" y="577543"/>
                  <a:pt x="1710923" y="508385"/>
                  <a:pt x="1731818" y="585000"/>
                </a:cubicBezTo>
                <a:cubicBezTo>
                  <a:pt x="1741838" y="621741"/>
                  <a:pt x="1749507" y="659096"/>
                  <a:pt x="1759527" y="695837"/>
                </a:cubicBezTo>
                <a:cubicBezTo>
                  <a:pt x="1763370" y="709926"/>
                  <a:pt x="1763056" y="727074"/>
                  <a:pt x="1773382" y="737400"/>
                </a:cubicBezTo>
                <a:cubicBezTo>
                  <a:pt x="1783708" y="747726"/>
                  <a:pt x="1801091" y="746637"/>
                  <a:pt x="1814945" y="751255"/>
                </a:cubicBezTo>
                <a:cubicBezTo>
                  <a:pt x="1828800" y="746637"/>
                  <a:pt x="1856509" y="752004"/>
                  <a:pt x="1856509" y="737400"/>
                </a:cubicBezTo>
                <a:cubicBezTo>
                  <a:pt x="1856509" y="719495"/>
                  <a:pt x="1783632" y="699253"/>
                  <a:pt x="1773382" y="695837"/>
                </a:cubicBezTo>
                <a:cubicBezTo>
                  <a:pt x="1778000" y="668128"/>
                  <a:pt x="1763414" y="627598"/>
                  <a:pt x="1787236" y="612709"/>
                </a:cubicBezTo>
                <a:cubicBezTo>
                  <a:pt x="1859702" y="567418"/>
                  <a:pt x="1887010" y="630752"/>
                  <a:pt x="1911927" y="668128"/>
                </a:cubicBezTo>
                <a:cubicBezTo>
                  <a:pt x="1902691" y="714310"/>
                  <a:pt x="1894808" y="760783"/>
                  <a:pt x="1884218" y="806673"/>
                </a:cubicBezTo>
                <a:cubicBezTo>
                  <a:pt x="1880934" y="820903"/>
                  <a:pt x="1879126" y="836554"/>
                  <a:pt x="1870364" y="848237"/>
                </a:cubicBezTo>
                <a:cubicBezTo>
                  <a:pt x="1850771" y="874361"/>
                  <a:pt x="1832071" y="907182"/>
                  <a:pt x="1801091" y="917509"/>
                </a:cubicBezTo>
                <a:lnTo>
                  <a:pt x="1759527" y="931364"/>
                </a:lnTo>
                <a:cubicBezTo>
                  <a:pt x="1754909" y="959073"/>
                  <a:pt x="1758236" y="989365"/>
                  <a:pt x="1745673" y="1014491"/>
                </a:cubicBezTo>
                <a:cubicBezTo>
                  <a:pt x="1734930" y="1035976"/>
                  <a:pt x="1682216" y="1049498"/>
                  <a:pt x="1662545" y="1056055"/>
                </a:cubicBezTo>
                <a:cubicBezTo>
                  <a:pt x="1657927" y="1102237"/>
                  <a:pt x="1664552" y="1150982"/>
                  <a:pt x="1648691" y="1194600"/>
                </a:cubicBezTo>
                <a:cubicBezTo>
                  <a:pt x="1643700" y="1208325"/>
                  <a:pt x="1621731" y="1208455"/>
                  <a:pt x="1607127" y="1208455"/>
                </a:cubicBezTo>
                <a:cubicBezTo>
                  <a:pt x="1546913" y="1208455"/>
                  <a:pt x="1487054" y="1199218"/>
                  <a:pt x="1427018" y="1194600"/>
                </a:cubicBezTo>
                <a:cubicBezTo>
                  <a:pt x="1417782" y="1180746"/>
                  <a:pt x="1410371" y="1165482"/>
                  <a:pt x="1399309" y="1153037"/>
                </a:cubicBezTo>
                <a:cubicBezTo>
                  <a:pt x="1373275" y="1123748"/>
                  <a:pt x="1337919" y="1102514"/>
                  <a:pt x="1316182" y="1069909"/>
                </a:cubicBezTo>
                <a:cubicBezTo>
                  <a:pt x="1253518" y="975913"/>
                  <a:pt x="1284313" y="1010330"/>
                  <a:pt x="1233054" y="959073"/>
                </a:cubicBezTo>
                <a:cubicBezTo>
                  <a:pt x="1228436" y="940600"/>
                  <a:pt x="1226701" y="921157"/>
                  <a:pt x="1219200" y="903655"/>
                </a:cubicBezTo>
                <a:cubicBezTo>
                  <a:pt x="1206786" y="874689"/>
                  <a:pt x="1172479" y="839858"/>
                  <a:pt x="1149927" y="820528"/>
                </a:cubicBezTo>
                <a:cubicBezTo>
                  <a:pt x="1132395" y="805501"/>
                  <a:pt x="1110837" y="795292"/>
                  <a:pt x="1094509" y="778964"/>
                </a:cubicBezTo>
                <a:cubicBezTo>
                  <a:pt x="1082735" y="767190"/>
                  <a:pt x="1076036" y="751255"/>
                  <a:pt x="1066800" y="737400"/>
                </a:cubicBezTo>
                <a:cubicBezTo>
                  <a:pt x="1051528" y="739309"/>
                  <a:pt x="948119" y="744878"/>
                  <a:pt x="914400" y="765109"/>
                </a:cubicBezTo>
                <a:cubicBezTo>
                  <a:pt x="903199" y="771830"/>
                  <a:pt x="894851" y="782619"/>
                  <a:pt x="886691" y="792819"/>
                </a:cubicBezTo>
                <a:cubicBezTo>
                  <a:pt x="876289" y="805821"/>
                  <a:pt x="868218" y="820528"/>
                  <a:pt x="858982" y="834382"/>
                </a:cubicBezTo>
                <a:cubicBezTo>
                  <a:pt x="831273" y="829764"/>
                  <a:pt x="798713" y="836856"/>
                  <a:pt x="775854" y="820528"/>
                </a:cubicBezTo>
                <a:cubicBezTo>
                  <a:pt x="760359" y="809460"/>
                  <a:pt x="779502" y="772610"/>
                  <a:pt x="762000" y="765109"/>
                </a:cubicBezTo>
                <a:cubicBezTo>
                  <a:pt x="736180" y="754043"/>
                  <a:pt x="706582" y="774346"/>
                  <a:pt x="678873" y="778964"/>
                </a:cubicBezTo>
                <a:cubicBezTo>
                  <a:pt x="665018" y="788200"/>
                  <a:pt x="647711" y="793671"/>
                  <a:pt x="637309" y="806673"/>
                </a:cubicBezTo>
                <a:cubicBezTo>
                  <a:pt x="628186" y="818077"/>
                  <a:pt x="633781" y="837910"/>
                  <a:pt x="623454" y="848237"/>
                </a:cubicBezTo>
                <a:cubicBezTo>
                  <a:pt x="608850" y="862841"/>
                  <a:pt x="585968" y="865699"/>
                  <a:pt x="568036" y="875946"/>
                </a:cubicBezTo>
                <a:cubicBezTo>
                  <a:pt x="492837" y="918917"/>
                  <a:pt x="561114" y="892109"/>
                  <a:pt x="484909" y="917509"/>
                </a:cubicBezTo>
                <a:cubicBezTo>
                  <a:pt x="471054" y="899036"/>
                  <a:pt x="463530" y="873305"/>
                  <a:pt x="443345" y="862091"/>
                </a:cubicBezTo>
                <a:cubicBezTo>
                  <a:pt x="418789" y="848449"/>
                  <a:pt x="380081" y="868101"/>
                  <a:pt x="360218" y="848237"/>
                </a:cubicBezTo>
                <a:cubicBezTo>
                  <a:pt x="340354" y="828373"/>
                  <a:pt x="352458" y="792532"/>
                  <a:pt x="346364" y="765109"/>
                </a:cubicBezTo>
                <a:cubicBezTo>
                  <a:pt x="338211" y="728419"/>
                  <a:pt x="321740" y="702008"/>
                  <a:pt x="304800" y="668128"/>
                </a:cubicBezTo>
                <a:cubicBezTo>
                  <a:pt x="300182" y="645037"/>
                  <a:pt x="304007" y="618448"/>
                  <a:pt x="290945" y="598855"/>
                </a:cubicBezTo>
                <a:cubicBezTo>
                  <a:pt x="282844" y="586704"/>
                  <a:pt x="260786" y="594123"/>
                  <a:pt x="249382" y="585000"/>
                </a:cubicBezTo>
                <a:cubicBezTo>
                  <a:pt x="236380" y="574598"/>
                  <a:pt x="230909" y="557291"/>
                  <a:pt x="221673" y="543437"/>
                </a:cubicBezTo>
                <a:cubicBezTo>
                  <a:pt x="217055" y="501873"/>
                  <a:pt x="222110" y="458048"/>
                  <a:pt x="207818" y="418746"/>
                </a:cubicBezTo>
                <a:cubicBezTo>
                  <a:pt x="202128" y="403097"/>
                  <a:pt x="177219" y="403568"/>
                  <a:pt x="166254" y="391037"/>
                </a:cubicBezTo>
                <a:cubicBezTo>
                  <a:pt x="144324" y="365974"/>
                  <a:pt x="129309" y="335618"/>
                  <a:pt x="110836" y="307909"/>
                </a:cubicBezTo>
                <a:cubicBezTo>
                  <a:pt x="101600" y="294055"/>
                  <a:pt x="98923" y="271611"/>
                  <a:pt x="83127" y="266346"/>
                </a:cubicBezTo>
                <a:lnTo>
                  <a:pt x="0" y="238637"/>
                </a:lnTo>
                <a:cubicBezTo>
                  <a:pt x="4618" y="192455"/>
                  <a:pt x="6797" y="145964"/>
                  <a:pt x="13854" y="100091"/>
                </a:cubicBezTo>
                <a:cubicBezTo>
                  <a:pt x="16075" y="85657"/>
                  <a:pt x="14647" y="65059"/>
                  <a:pt x="27709" y="58528"/>
                </a:cubicBezTo>
                <a:cubicBezTo>
                  <a:pt x="40771" y="51997"/>
                  <a:pt x="55418" y="67764"/>
                  <a:pt x="69273" y="72382"/>
                </a:cubicBezTo>
                <a:cubicBezTo>
                  <a:pt x="83127" y="81618"/>
                  <a:pt x="95943" y="92644"/>
                  <a:pt x="110836" y="100091"/>
                </a:cubicBezTo>
                <a:cubicBezTo>
                  <a:pt x="144470" y="116908"/>
                  <a:pt x="186888" y="118313"/>
                  <a:pt x="221673" y="127800"/>
                </a:cubicBezTo>
                <a:cubicBezTo>
                  <a:pt x="249852" y="135485"/>
                  <a:pt x="304800" y="155509"/>
                  <a:pt x="304800" y="155509"/>
                </a:cubicBezTo>
                <a:cubicBezTo>
                  <a:pt x="455196" y="125431"/>
                  <a:pt x="430913" y="124514"/>
                  <a:pt x="678873" y="155509"/>
                </a:cubicBezTo>
                <a:cubicBezTo>
                  <a:pt x="691835" y="157129"/>
                  <a:pt x="696132" y="175382"/>
                  <a:pt x="706582" y="183219"/>
                </a:cubicBezTo>
                <a:cubicBezTo>
                  <a:pt x="733224" y="203200"/>
                  <a:pt x="789709" y="238637"/>
                  <a:pt x="789709" y="238637"/>
                </a:cubicBezTo>
                <a:cubicBezTo>
                  <a:pt x="812800" y="234019"/>
                  <a:pt x="836137" y="230493"/>
                  <a:pt x="858982" y="224782"/>
                </a:cubicBezTo>
                <a:cubicBezTo>
                  <a:pt x="873150" y="221240"/>
                  <a:pt x="894014" y="223990"/>
                  <a:pt x="900545" y="210928"/>
                </a:cubicBezTo>
                <a:cubicBezTo>
                  <a:pt x="907076" y="197866"/>
                  <a:pt x="891309" y="183219"/>
                  <a:pt x="886691" y="169364"/>
                </a:cubicBezTo>
                <a:cubicBezTo>
                  <a:pt x="891309" y="155509"/>
                  <a:pt x="891422" y="139204"/>
                  <a:pt x="900545" y="127800"/>
                </a:cubicBezTo>
                <a:cubicBezTo>
                  <a:pt x="946079" y="70882"/>
                  <a:pt x="1022112" y="108092"/>
                  <a:pt x="1080654" y="113946"/>
                </a:cubicBezTo>
                <a:cubicBezTo>
                  <a:pt x="1094509" y="118564"/>
                  <a:pt x="1109156" y="121269"/>
                  <a:pt x="1122218" y="127800"/>
                </a:cubicBezTo>
                <a:cubicBezTo>
                  <a:pt x="1229659" y="181519"/>
                  <a:pt x="1100866" y="134536"/>
                  <a:pt x="1205345" y="169364"/>
                </a:cubicBezTo>
                <a:cubicBezTo>
                  <a:pt x="1233054" y="164746"/>
                  <a:pt x="1263347" y="168072"/>
                  <a:pt x="1288473" y="155509"/>
                </a:cubicBezTo>
                <a:cubicBezTo>
                  <a:pt x="1314945" y="142273"/>
                  <a:pt x="1319107" y="94240"/>
                  <a:pt x="1330036" y="72382"/>
                </a:cubicBezTo>
                <a:cubicBezTo>
                  <a:pt x="1360307" y="11840"/>
                  <a:pt x="1376218" y="12345"/>
                  <a:pt x="1399309" y="3109"/>
                </a:cubicBezTo>
                <a:close/>
              </a:path>
            </a:pathLst>
          </a:cu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6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C97BF5D-568C-4B09-98B7-C0203B0131DE}"/>
              </a:ext>
            </a:extLst>
          </p:cNvPr>
          <p:cNvSpPr/>
          <p:nvPr/>
        </p:nvSpPr>
        <p:spPr>
          <a:xfrm>
            <a:off x="1010080" y="711499"/>
            <a:ext cx="1241284" cy="1089966"/>
          </a:xfrm>
          <a:custGeom>
            <a:avLst/>
            <a:gdLst>
              <a:gd name="connsiteX0" fmla="*/ 1378705 w 1489541"/>
              <a:gd name="connsiteY0" fmla="*/ 309984 h 1307958"/>
              <a:gd name="connsiteX1" fmla="*/ 1461832 w 1489541"/>
              <a:gd name="connsiteY1" fmla="*/ 420820 h 1307958"/>
              <a:gd name="connsiteX2" fmla="*/ 1489541 w 1489541"/>
              <a:gd name="connsiteY2" fmla="*/ 503947 h 1307958"/>
              <a:gd name="connsiteX3" fmla="*/ 1475687 w 1489541"/>
              <a:gd name="connsiteY3" fmla="*/ 600929 h 1307958"/>
              <a:gd name="connsiteX4" fmla="*/ 1420269 w 1489541"/>
              <a:gd name="connsiteY4" fmla="*/ 614784 h 1307958"/>
              <a:gd name="connsiteX5" fmla="*/ 1392560 w 1489541"/>
              <a:gd name="connsiteY5" fmla="*/ 656347 h 1307958"/>
              <a:gd name="connsiteX6" fmla="*/ 1378705 w 1489541"/>
              <a:gd name="connsiteY6" fmla="*/ 739475 h 1307958"/>
              <a:gd name="connsiteX7" fmla="*/ 1295578 w 1489541"/>
              <a:gd name="connsiteY7" fmla="*/ 794893 h 1307958"/>
              <a:gd name="connsiteX8" fmla="*/ 1212450 w 1489541"/>
              <a:gd name="connsiteY8" fmla="*/ 864166 h 1307958"/>
              <a:gd name="connsiteX9" fmla="*/ 1184741 w 1489541"/>
              <a:gd name="connsiteY9" fmla="*/ 1058129 h 1307958"/>
              <a:gd name="connsiteX10" fmla="*/ 1157032 w 1489541"/>
              <a:gd name="connsiteY10" fmla="*/ 1099693 h 1307958"/>
              <a:gd name="connsiteX11" fmla="*/ 1240160 w 1489541"/>
              <a:gd name="connsiteY11" fmla="*/ 1155111 h 1307958"/>
              <a:gd name="connsiteX12" fmla="*/ 1323287 w 1489541"/>
              <a:gd name="connsiteY12" fmla="*/ 1210529 h 1307958"/>
              <a:gd name="connsiteX13" fmla="*/ 1267869 w 1489541"/>
              <a:gd name="connsiteY13" fmla="*/ 1307511 h 1307958"/>
              <a:gd name="connsiteX14" fmla="*/ 1198596 w 1489541"/>
              <a:gd name="connsiteY14" fmla="*/ 1293657 h 1307958"/>
              <a:gd name="connsiteX15" fmla="*/ 1115469 w 1489541"/>
              <a:gd name="connsiteY15" fmla="*/ 1252093 h 1307958"/>
              <a:gd name="connsiteX16" fmla="*/ 1073905 w 1489541"/>
              <a:gd name="connsiteY16" fmla="*/ 1265947 h 1307958"/>
              <a:gd name="connsiteX17" fmla="*/ 990778 w 1489541"/>
              <a:gd name="connsiteY17" fmla="*/ 1252093 h 1307958"/>
              <a:gd name="connsiteX18" fmla="*/ 976923 w 1489541"/>
              <a:gd name="connsiteY18" fmla="*/ 1210529 h 1307958"/>
              <a:gd name="connsiteX19" fmla="*/ 963069 w 1489541"/>
              <a:gd name="connsiteY19" fmla="*/ 1141257 h 1307958"/>
              <a:gd name="connsiteX20" fmla="*/ 893796 w 1489541"/>
              <a:gd name="connsiteY20" fmla="*/ 1099693 h 1307958"/>
              <a:gd name="connsiteX21" fmla="*/ 810669 w 1489541"/>
              <a:gd name="connsiteY21" fmla="*/ 1113547 h 1307958"/>
              <a:gd name="connsiteX22" fmla="*/ 727541 w 1489541"/>
              <a:gd name="connsiteY22" fmla="*/ 1071984 h 1307958"/>
              <a:gd name="connsiteX23" fmla="*/ 699832 w 1489541"/>
              <a:gd name="connsiteY23" fmla="*/ 1030420 h 1307958"/>
              <a:gd name="connsiteX24" fmla="*/ 658269 w 1489541"/>
              <a:gd name="connsiteY24" fmla="*/ 1002711 h 1307958"/>
              <a:gd name="connsiteX25" fmla="*/ 644414 w 1489541"/>
              <a:gd name="connsiteY25" fmla="*/ 933438 h 1307958"/>
              <a:gd name="connsiteX26" fmla="*/ 630560 w 1489541"/>
              <a:gd name="connsiteY26" fmla="*/ 891875 h 1307958"/>
              <a:gd name="connsiteX27" fmla="*/ 547432 w 1489541"/>
              <a:gd name="connsiteY27" fmla="*/ 905729 h 1307958"/>
              <a:gd name="connsiteX28" fmla="*/ 505869 w 1489541"/>
              <a:gd name="connsiteY28" fmla="*/ 919584 h 1307958"/>
              <a:gd name="connsiteX29" fmla="*/ 408887 w 1489541"/>
              <a:gd name="connsiteY29" fmla="*/ 905729 h 1307958"/>
              <a:gd name="connsiteX30" fmla="*/ 367323 w 1489541"/>
              <a:gd name="connsiteY30" fmla="*/ 864166 h 1307958"/>
              <a:gd name="connsiteX31" fmla="*/ 325760 w 1489541"/>
              <a:gd name="connsiteY31" fmla="*/ 781038 h 1307958"/>
              <a:gd name="connsiteX32" fmla="*/ 256487 w 1489541"/>
              <a:gd name="connsiteY32" fmla="*/ 725620 h 1307958"/>
              <a:gd name="connsiteX33" fmla="*/ 214923 w 1489541"/>
              <a:gd name="connsiteY33" fmla="*/ 684057 h 1307958"/>
              <a:gd name="connsiteX34" fmla="*/ 20960 w 1489541"/>
              <a:gd name="connsiteY34" fmla="*/ 642493 h 1307958"/>
              <a:gd name="connsiteX35" fmla="*/ 20960 w 1489541"/>
              <a:gd name="connsiteY35" fmla="*/ 490093 h 1307958"/>
              <a:gd name="connsiteX36" fmla="*/ 90232 w 1489541"/>
              <a:gd name="connsiteY36" fmla="*/ 462384 h 1307958"/>
              <a:gd name="connsiteX37" fmla="*/ 104087 w 1489541"/>
              <a:gd name="connsiteY37" fmla="*/ 337693 h 1307958"/>
              <a:gd name="connsiteX38" fmla="*/ 214923 w 1489541"/>
              <a:gd name="connsiteY38" fmla="*/ 323838 h 1307958"/>
              <a:gd name="connsiteX39" fmla="*/ 256487 w 1489541"/>
              <a:gd name="connsiteY39" fmla="*/ 296129 h 1307958"/>
              <a:gd name="connsiteX40" fmla="*/ 298050 w 1489541"/>
              <a:gd name="connsiteY40" fmla="*/ 213002 h 1307958"/>
              <a:gd name="connsiteX41" fmla="*/ 353469 w 1489541"/>
              <a:gd name="connsiteY41" fmla="*/ 199147 h 1307958"/>
              <a:gd name="connsiteX42" fmla="*/ 339614 w 1489541"/>
              <a:gd name="connsiteY42" fmla="*/ 102166 h 1307958"/>
              <a:gd name="connsiteX43" fmla="*/ 270341 w 1489541"/>
              <a:gd name="connsiteY43" fmla="*/ 116020 h 1307958"/>
              <a:gd name="connsiteX44" fmla="*/ 242632 w 1489541"/>
              <a:gd name="connsiteY44" fmla="*/ 74457 h 1307958"/>
              <a:gd name="connsiteX45" fmla="*/ 298050 w 1489541"/>
              <a:gd name="connsiteY45" fmla="*/ 19038 h 1307958"/>
              <a:gd name="connsiteX46" fmla="*/ 311905 w 1489541"/>
              <a:gd name="connsiteY46" fmla="*/ 60602 h 1307958"/>
              <a:gd name="connsiteX47" fmla="*/ 381178 w 1489541"/>
              <a:gd name="connsiteY47" fmla="*/ 74457 h 1307958"/>
              <a:gd name="connsiteX48" fmla="*/ 408887 w 1489541"/>
              <a:gd name="connsiteY48" fmla="*/ 116020 h 1307958"/>
              <a:gd name="connsiteX49" fmla="*/ 505869 w 1489541"/>
              <a:gd name="connsiteY49" fmla="*/ 143729 h 1307958"/>
              <a:gd name="connsiteX50" fmla="*/ 547432 w 1489541"/>
              <a:gd name="connsiteY50" fmla="*/ 185293 h 1307958"/>
              <a:gd name="connsiteX51" fmla="*/ 588996 w 1489541"/>
              <a:gd name="connsiteY51" fmla="*/ 213002 h 1307958"/>
              <a:gd name="connsiteX52" fmla="*/ 616705 w 1489541"/>
              <a:gd name="connsiteY52" fmla="*/ 254566 h 1307958"/>
              <a:gd name="connsiteX53" fmla="*/ 658269 w 1489541"/>
              <a:gd name="connsiteY53" fmla="*/ 309984 h 1307958"/>
              <a:gd name="connsiteX54" fmla="*/ 824523 w 1489541"/>
              <a:gd name="connsiteY54" fmla="*/ 268420 h 1307958"/>
              <a:gd name="connsiteX55" fmla="*/ 782960 w 1489541"/>
              <a:gd name="connsiteY55" fmla="*/ 240711 h 1307958"/>
              <a:gd name="connsiteX56" fmla="*/ 741396 w 1489541"/>
              <a:gd name="connsiteY56" fmla="*/ 226857 h 1307958"/>
              <a:gd name="connsiteX57" fmla="*/ 727541 w 1489541"/>
              <a:gd name="connsiteY57" fmla="*/ 185293 h 1307958"/>
              <a:gd name="connsiteX58" fmla="*/ 741396 w 1489541"/>
              <a:gd name="connsiteY58" fmla="*/ 129875 h 1307958"/>
              <a:gd name="connsiteX59" fmla="*/ 782960 w 1489541"/>
              <a:gd name="connsiteY59" fmla="*/ 143729 h 1307958"/>
              <a:gd name="connsiteX60" fmla="*/ 866087 w 1489541"/>
              <a:gd name="connsiteY60" fmla="*/ 226857 h 1307958"/>
              <a:gd name="connsiteX61" fmla="*/ 879941 w 1489541"/>
              <a:gd name="connsiteY61" fmla="*/ 268420 h 1307958"/>
              <a:gd name="connsiteX62" fmla="*/ 935360 w 1489541"/>
              <a:gd name="connsiteY62" fmla="*/ 337693 h 1307958"/>
              <a:gd name="connsiteX63" fmla="*/ 976923 w 1489541"/>
              <a:gd name="connsiteY63" fmla="*/ 434675 h 1307958"/>
              <a:gd name="connsiteX64" fmla="*/ 1032341 w 1489541"/>
              <a:gd name="connsiteY64" fmla="*/ 448529 h 1307958"/>
              <a:gd name="connsiteX65" fmla="*/ 1115469 w 1489541"/>
              <a:gd name="connsiteY65" fmla="*/ 490093 h 1307958"/>
              <a:gd name="connsiteX66" fmla="*/ 1198596 w 1489541"/>
              <a:gd name="connsiteY66" fmla="*/ 462384 h 1307958"/>
              <a:gd name="connsiteX67" fmla="*/ 1240160 w 1489541"/>
              <a:gd name="connsiteY67" fmla="*/ 490093 h 1307958"/>
              <a:gd name="connsiteX68" fmla="*/ 1309432 w 1489541"/>
              <a:gd name="connsiteY68" fmla="*/ 434675 h 1307958"/>
              <a:gd name="connsiteX69" fmla="*/ 1323287 w 1489541"/>
              <a:gd name="connsiteY69" fmla="*/ 351547 h 1307958"/>
              <a:gd name="connsiteX70" fmla="*/ 1378705 w 1489541"/>
              <a:gd name="connsiteY70" fmla="*/ 365402 h 1307958"/>
              <a:gd name="connsiteX71" fmla="*/ 1420269 w 1489541"/>
              <a:gd name="connsiteY71" fmla="*/ 393111 h 1307958"/>
              <a:gd name="connsiteX72" fmla="*/ 1364850 w 1489541"/>
              <a:gd name="connsiteY72" fmla="*/ 393111 h 130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489541" h="1307958">
                <a:moveTo>
                  <a:pt x="1378705" y="309984"/>
                </a:moveTo>
                <a:cubicBezTo>
                  <a:pt x="1385768" y="318813"/>
                  <a:pt x="1450805" y="396009"/>
                  <a:pt x="1461832" y="420820"/>
                </a:cubicBezTo>
                <a:cubicBezTo>
                  <a:pt x="1473694" y="447510"/>
                  <a:pt x="1489541" y="503947"/>
                  <a:pt x="1489541" y="503947"/>
                </a:cubicBezTo>
                <a:cubicBezTo>
                  <a:pt x="1484923" y="536274"/>
                  <a:pt x="1492994" y="573237"/>
                  <a:pt x="1475687" y="600929"/>
                </a:cubicBezTo>
                <a:cubicBezTo>
                  <a:pt x="1465595" y="617076"/>
                  <a:pt x="1436112" y="604222"/>
                  <a:pt x="1420269" y="614784"/>
                </a:cubicBezTo>
                <a:cubicBezTo>
                  <a:pt x="1406415" y="624020"/>
                  <a:pt x="1401796" y="642493"/>
                  <a:pt x="1392560" y="656347"/>
                </a:cubicBezTo>
                <a:cubicBezTo>
                  <a:pt x="1387942" y="684056"/>
                  <a:pt x="1394814" y="716461"/>
                  <a:pt x="1378705" y="739475"/>
                </a:cubicBezTo>
                <a:cubicBezTo>
                  <a:pt x="1359608" y="766757"/>
                  <a:pt x="1319126" y="771345"/>
                  <a:pt x="1295578" y="794893"/>
                </a:cubicBezTo>
                <a:cubicBezTo>
                  <a:pt x="1242240" y="848231"/>
                  <a:pt x="1270317" y="825589"/>
                  <a:pt x="1212450" y="864166"/>
                </a:cubicBezTo>
                <a:cubicBezTo>
                  <a:pt x="1210006" y="888607"/>
                  <a:pt x="1204395" y="1012271"/>
                  <a:pt x="1184741" y="1058129"/>
                </a:cubicBezTo>
                <a:cubicBezTo>
                  <a:pt x="1178182" y="1073434"/>
                  <a:pt x="1166268" y="1085838"/>
                  <a:pt x="1157032" y="1099693"/>
                </a:cubicBezTo>
                <a:cubicBezTo>
                  <a:pt x="1183518" y="1179150"/>
                  <a:pt x="1148207" y="1113315"/>
                  <a:pt x="1240160" y="1155111"/>
                </a:cubicBezTo>
                <a:cubicBezTo>
                  <a:pt x="1270477" y="1168891"/>
                  <a:pt x="1323287" y="1210529"/>
                  <a:pt x="1323287" y="1210529"/>
                </a:cubicBezTo>
                <a:cubicBezTo>
                  <a:pt x="1315777" y="1248079"/>
                  <a:pt x="1322230" y="1300716"/>
                  <a:pt x="1267869" y="1307511"/>
                </a:cubicBezTo>
                <a:cubicBezTo>
                  <a:pt x="1244503" y="1310432"/>
                  <a:pt x="1221687" y="1298275"/>
                  <a:pt x="1198596" y="1293657"/>
                </a:cubicBezTo>
                <a:cubicBezTo>
                  <a:pt x="1177581" y="1279647"/>
                  <a:pt x="1144150" y="1252093"/>
                  <a:pt x="1115469" y="1252093"/>
                </a:cubicBezTo>
                <a:cubicBezTo>
                  <a:pt x="1100865" y="1252093"/>
                  <a:pt x="1087760" y="1261329"/>
                  <a:pt x="1073905" y="1265947"/>
                </a:cubicBezTo>
                <a:cubicBezTo>
                  <a:pt x="1046196" y="1261329"/>
                  <a:pt x="1015168" y="1266030"/>
                  <a:pt x="990778" y="1252093"/>
                </a:cubicBezTo>
                <a:cubicBezTo>
                  <a:pt x="978098" y="1244847"/>
                  <a:pt x="980465" y="1224697"/>
                  <a:pt x="976923" y="1210529"/>
                </a:cubicBezTo>
                <a:cubicBezTo>
                  <a:pt x="971212" y="1187684"/>
                  <a:pt x="972345" y="1162901"/>
                  <a:pt x="963069" y="1141257"/>
                </a:cubicBezTo>
                <a:cubicBezTo>
                  <a:pt x="950390" y="1111672"/>
                  <a:pt x="919403" y="1108228"/>
                  <a:pt x="893796" y="1099693"/>
                </a:cubicBezTo>
                <a:cubicBezTo>
                  <a:pt x="866087" y="1104311"/>
                  <a:pt x="838760" y="1113547"/>
                  <a:pt x="810669" y="1113547"/>
                </a:cubicBezTo>
                <a:cubicBezTo>
                  <a:pt x="781988" y="1113547"/>
                  <a:pt x="748557" y="1085994"/>
                  <a:pt x="727541" y="1071984"/>
                </a:cubicBezTo>
                <a:cubicBezTo>
                  <a:pt x="718305" y="1058129"/>
                  <a:pt x="711606" y="1042194"/>
                  <a:pt x="699832" y="1030420"/>
                </a:cubicBezTo>
                <a:cubicBezTo>
                  <a:pt x="688058" y="1018646"/>
                  <a:pt x="666530" y="1017168"/>
                  <a:pt x="658269" y="1002711"/>
                </a:cubicBezTo>
                <a:cubicBezTo>
                  <a:pt x="646586" y="982265"/>
                  <a:pt x="650125" y="956283"/>
                  <a:pt x="644414" y="933438"/>
                </a:cubicBezTo>
                <a:cubicBezTo>
                  <a:pt x="640872" y="919270"/>
                  <a:pt x="635178" y="905729"/>
                  <a:pt x="630560" y="891875"/>
                </a:cubicBezTo>
                <a:cubicBezTo>
                  <a:pt x="602851" y="896493"/>
                  <a:pt x="574855" y="899635"/>
                  <a:pt x="547432" y="905729"/>
                </a:cubicBezTo>
                <a:cubicBezTo>
                  <a:pt x="533176" y="908897"/>
                  <a:pt x="520473" y="919584"/>
                  <a:pt x="505869" y="919584"/>
                </a:cubicBezTo>
                <a:cubicBezTo>
                  <a:pt x="473213" y="919584"/>
                  <a:pt x="441214" y="910347"/>
                  <a:pt x="408887" y="905729"/>
                </a:cubicBezTo>
                <a:cubicBezTo>
                  <a:pt x="395032" y="891875"/>
                  <a:pt x="378191" y="880469"/>
                  <a:pt x="367323" y="864166"/>
                </a:cubicBezTo>
                <a:cubicBezTo>
                  <a:pt x="264892" y="710520"/>
                  <a:pt x="456559" y="944536"/>
                  <a:pt x="325760" y="781038"/>
                </a:cubicBezTo>
                <a:cubicBezTo>
                  <a:pt x="293517" y="740735"/>
                  <a:pt x="299688" y="761620"/>
                  <a:pt x="256487" y="725620"/>
                </a:cubicBezTo>
                <a:cubicBezTo>
                  <a:pt x="241435" y="713077"/>
                  <a:pt x="232051" y="693572"/>
                  <a:pt x="214923" y="684057"/>
                </a:cubicBezTo>
                <a:cubicBezTo>
                  <a:pt x="157605" y="652214"/>
                  <a:pt x="82851" y="650229"/>
                  <a:pt x="20960" y="642493"/>
                </a:cubicBezTo>
                <a:cubicBezTo>
                  <a:pt x="3670" y="590624"/>
                  <a:pt x="-15968" y="551639"/>
                  <a:pt x="20960" y="490093"/>
                </a:cubicBezTo>
                <a:cubicBezTo>
                  <a:pt x="33755" y="468768"/>
                  <a:pt x="67141" y="471620"/>
                  <a:pt x="90232" y="462384"/>
                </a:cubicBezTo>
                <a:cubicBezTo>
                  <a:pt x="94850" y="420820"/>
                  <a:pt x="76111" y="368777"/>
                  <a:pt x="104087" y="337693"/>
                </a:cubicBezTo>
                <a:cubicBezTo>
                  <a:pt x="128994" y="310018"/>
                  <a:pt x="179002" y="333635"/>
                  <a:pt x="214923" y="323838"/>
                </a:cubicBezTo>
                <a:cubicBezTo>
                  <a:pt x="230987" y="319457"/>
                  <a:pt x="242632" y="305365"/>
                  <a:pt x="256487" y="296129"/>
                </a:cubicBezTo>
                <a:cubicBezTo>
                  <a:pt x="264390" y="272419"/>
                  <a:pt x="275029" y="228349"/>
                  <a:pt x="298050" y="213002"/>
                </a:cubicBezTo>
                <a:cubicBezTo>
                  <a:pt x="313894" y="202440"/>
                  <a:pt x="334996" y="203765"/>
                  <a:pt x="353469" y="199147"/>
                </a:cubicBezTo>
                <a:cubicBezTo>
                  <a:pt x="348851" y="166820"/>
                  <a:pt x="362705" y="125257"/>
                  <a:pt x="339614" y="102166"/>
                </a:cubicBezTo>
                <a:cubicBezTo>
                  <a:pt x="322963" y="85515"/>
                  <a:pt x="292983" y="122489"/>
                  <a:pt x="270341" y="116020"/>
                </a:cubicBezTo>
                <a:cubicBezTo>
                  <a:pt x="254331" y="111446"/>
                  <a:pt x="251868" y="88311"/>
                  <a:pt x="242632" y="74457"/>
                </a:cubicBezTo>
                <a:cubicBezTo>
                  <a:pt x="247901" y="48110"/>
                  <a:pt x="241248" y="-37764"/>
                  <a:pt x="298050" y="19038"/>
                </a:cubicBezTo>
                <a:cubicBezTo>
                  <a:pt x="308377" y="29365"/>
                  <a:pt x="299754" y="52501"/>
                  <a:pt x="311905" y="60602"/>
                </a:cubicBezTo>
                <a:cubicBezTo>
                  <a:pt x="331498" y="73664"/>
                  <a:pt x="358087" y="69839"/>
                  <a:pt x="381178" y="74457"/>
                </a:cubicBezTo>
                <a:cubicBezTo>
                  <a:pt x="390414" y="88311"/>
                  <a:pt x="395885" y="105618"/>
                  <a:pt x="408887" y="116020"/>
                </a:cubicBezTo>
                <a:cubicBezTo>
                  <a:pt x="417924" y="123250"/>
                  <a:pt x="502245" y="142823"/>
                  <a:pt x="505869" y="143729"/>
                </a:cubicBezTo>
                <a:cubicBezTo>
                  <a:pt x="519723" y="157584"/>
                  <a:pt x="532380" y="172750"/>
                  <a:pt x="547432" y="185293"/>
                </a:cubicBezTo>
                <a:cubicBezTo>
                  <a:pt x="560224" y="195953"/>
                  <a:pt x="577222" y="201228"/>
                  <a:pt x="588996" y="213002"/>
                </a:cubicBezTo>
                <a:cubicBezTo>
                  <a:pt x="600770" y="224776"/>
                  <a:pt x="607027" y="241016"/>
                  <a:pt x="616705" y="254566"/>
                </a:cubicBezTo>
                <a:cubicBezTo>
                  <a:pt x="630126" y="273356"/>
                  <a:pt x="644414" y="291511"/>
                  <a:pt x="658269" y="309984"/>
                </a:cubicBezTo>
                <a:cubicBezTo>
                  <a:pt x="768046" y="273392"/>
                  <a:pt x="712586" y="287077"/>
                  <a:pt x="824523" y="268420"/>
                </a:cubicBezTo>
                <a:cubicBezTo>
                  <a:pt x="810669" y="259184"/>
                  <a:pt x="797853" y="248157"/>
                  <a:pt x="782960" y="240711"/>
                </a:cubicBezTo>
                <a:cubicBezTo>
                  <a:pt x="769898" y="234180"/>
                  <a:pt x="751723" y="237184"/>
                  <a:pt x="741396" y="226857"/>
                </a:cubicBezTo>
                <a:cubicBezTo>
                  <a:pt x="731069" y="216530"/>
                  <a:pt x="732159" y="199148"/>
                  <a:pt x="727541" y="185293"/>
                </a:cubicBezTo>
                <a:cubicBezTo>
                  <a:pt x="732159" y="166820"/>
                  <a:pt x="726163" y="141300"/>
                  <a:pt x="741396" y="129875"/>
                </a:cubicBezTo>
                <a:cubicBezTo>
                  <a:pt x="753079" y="121113"/>
                  <a:pt x="770280" y="136483"/>
                  <a:pt x="782960" y="143729"/>
                </a:cubicBezTo>
                <a:cubicBezTo>
                  <a:pt x="838479" y="175454"/>
                  <a:pt x="835102" y="180380"/>
                  <a:pt x="866087" y="226857"/>
                </a:cubicBezTo>
                <a:cubicBezTo>
                  <a:pt x="870705" y="240711"/>
                  <a:pt x="873410" y="255358"/>
                  <a:pt x="879941" y="268420"/>
                </a:cubicBezTo>
                <a:cubicBezTo>
                  <a:pt x="897419" y="303377"/>
                  <a:pt x="909585" y="311919"/>
                  <a:pt x="935360" y="337693"/>
                </a:cubicBezTo>
                <a:cubicBezTo>
                  <a:pt x="942709" y="359740"/>
                  <a:pt x="961119" y="421505"/>
                  <a:pt x="976923" y="434675"/>
                </a:cubicBezTo>
                <a:cubicBezTo>
                  <a:pt x="991551" y="446865"/>
                  <a:pt x="1013868" y="443911"/>
                  <a:pt x="1032341" y="448529"/>
                </a:cubicBezTo>
                <a:cubicBezTo>
                  <a:pt x="1048684" y="459424"/>
                  <a:pt x="1090887" y="492824"/>
                  <a:pt x="1115469" y="490093"/>
                </a:cubicBezTo>
                <a:cubicBezTo>
                  <a:pt x="1144498" y="486868"/>
                  <a:pt x="1198596" y="462384"/>
                  <a:pt x="1198596" y="462384"/>
                </a:cubicBezTo>
                <a:cubicBezTo>
                  <a:pt x="1212451" y="471620"/>
                  <a:pt x="1223735" y="487356"/>
                  <a:pt x="1240160" y="490093"/>
                </a:cubicBezTo>
                <a:cubicBezTo>
                  <a:pt x="1280311" y="496785"/>
                  <a:pt x="1293243" y="458959"/>
                  <a:pt x="1309432" y="434675"/>
                </a:cubicBezTo>
                <a:cubicBezTo>
                  <a:pt x="1314050" y="406966"/>
                  <a:pt x="1303423" y="371411"/>
                  <a:pt x="1323287" y="351547"/>
                </a:cubicBezTo>
                <a:cubicBezTo>
                  <a:pt x="1336751" y="338083"/>
                  <a:pt x="1361203" y="357901"/>
                  <a:pt x="1378705" y="365402"/>
                </a:cubicBezTo>
                <a:cubicBezTo>
                  <a:pt x="1394010" y="371961"/>
                  <a:pt x="1427716" y="378218"/>
                  <a:pt x="1420269" y="393111"/>
                </a:cubicBezTo>
                <a:cubicBezTo>
                  <a:pt x="1412007" y="409634"/>
                  <a:pt x="1383323" y="393111"/>
                  <a:pt x="1364850" y="393111"/>
                </a:cubicBezTo>
              </a:path>
            </a:pathLst>
          </a:cu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6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FFE4550-0A43-40AB-9B2C-65255C57012F}"/>
              </a:ext>
            </a:extLst>
          </p:cNvPr>
          <p:cNvSpPr/>
          <p:nvPr/>
        </p:nvSpPr>
        <p:spPr>
          <a:xfrm>
            <a:off x="2018263" y="1296992"/>
            <a:ext cx="1294923" cy="1153747"/>
          </a:xfrm>
          <a:custGeom>
            <a:avLst/>
            <a:gdLst>
              <a:gd name="connsiteX0" fmla="*/ 293144 w 1553908"/>
              <a:gd name="connsiteY0" fmla="*/ 8307 h 1384496"/>
              <a:gd name="connsiteX1" fmla="*/ 99181 w 1553908"/>
              <a:gd name="connsiteY1" fmla="*/ 63725 h 1384496"/>
              <a:gd name="connsiteX2" fmla="*/ 71472 w 1553908"/>
              <a:gd name="connsiteY2" fmla="*/ 146852 h 1384496"/>
              <a:gd name="connsiteX3" fmla="*/ 16054 w 1553908"/>
              <a:gd name="connsiteY3" fmla="*/ 229979 h 1384496"/>
              <a:gd name="connsiteX4" fmla="*/ 16054 w 1553908"/>
              <a:gd name="connsiteY4" fmla="*/ 382379 h 1384496"/>
              <a:gd name="connsiteX5" fmla="*/ 43763 w 1553908"/>
              <a:gd name="connsiteY5" fmla="*/ 410089 h 1384496"/>
              <a:gd name="connsiteX6" fmla="*/ 113035 w 1553908"/>
              <a:gd name="connsiteY6" fmla="*/ 423943 h 1384496"/>
              <a:gd name="connsiteX7" fmla="*/ 113035 w 1553908"/>
              <a:gd name="connsiteY7" fmla="*/ 659470 h 1384496"/>
              <a:gd name="connsiteX8" fmla="*/ 154599 w 1553908"/>
              <a:gd name="connsiteY8" fmla="*/ 701034 h 1384496"/>
              <a:gd name="connsiteX9" fmla="*/ 237726 w 1553908"/>
              <a:gd name="connsiteY9" fmla="*/ 756452 h 1384496"/>
              <a:gd name="connsiteX10" fmla="*/ 251581 w 1553908"/>
              <a:gd name="connsiteY10" fmla="*/ 1047398 h 1384496"/>
              <a:gd name="connsiteX11" fmla="*/ 265435 w 1553908"/>
              <a:gd name="connsiteY11" fmla="*/ 1379907 h 1384496"/>
              <a:gd name="connsiteX12" fmla="*/ 306999 w 1553908"/>
              <a:gd name="connsiteY12" fmla="*/ 1366052 h 1384496"/>
              <a:gd name="connsiteX13" fmla="*/ 334708 w 1553908"/>
              <a:gd name="connsiteY13" fmla="*/ 1324489 h 1384496"/>
              <a:gd name="connsiteX14" fmla="*/ 362417 w 1553908"/>
              <a:gd name="connsiteY14" fmla="*/ 1296779 h 1384496"/>
              <a:gd name="connsiteX15" fmla="*/ 376272 w 1553908"/>
              <a:gd name="connsiteY15" fmla="*/ 1255216 h 1384496"/>
              <a:gd name="connsiteX16" fmla="*/ 417835 w 1553908"/>
              <a:gd name="connsiteY16" fmla="*/ 1227507 h 1384496"/>
              <a:gd name="connsiteX17" fmla="*/ 500963 w 1553908"/>
              <a:gd name="connsiteY17" fmla="*/ 1158234 h 1384496"/>
              <a:gd name="connsiteX18" fmla="*/ 556381 w 1553908"/>
              <a:gd name="connsiteY18" fmla="*/ 1144379 h 1384496"/>
              <a:gd name="connsiteX19" fmla="*/ 597944 w 1553908"/>
              <a:gd name="connsiteY19" fmla="*/ 1130525 h 1384496"/>
              <a:gd name="connsiteX20" fmla="*/ 750344 w 1553908"/>
              <a:gd name="connsiteY20" fmla="*/ 1102816 h 1384496"/>
              <a:gd name="connsiteX21" fmla="*/ 958163 w 1553908"/>
              <a:gd name="connsiteY21" fmla="*/ 1061252 h 1384496"/>
              <a:gd name="connsiteX22" fmla="*/ 1013581 w 1553908"/>
              <a:gd name="connsiteY22" fmla="*/ 1019689 h 1384496"/>
              <a:gd name="connsiteX23" fmla="*/ 1041290 w 1553908"/>
              <a:gd name="connsiteY23" fmla="*/ 991979 h 1384496"/>
              <a:gd name="connsiteX24" fmla="*/ 1249108 w 1553908"/>
              <a:gd name="connsiteY24" fmla="*/ 978125 h 1384496"/>
              <a:gd name="connsiteX25" fmla="*/ 1332235 w 1553908"/>
              <a:gd name="connsiteY25" fmla="*/ 950416 h 1384496"/>
              <a:gd name="connsiteX26" fmla="*/ 1373799 w 1553908"/>
              <a:gd name="connsiteY26" fmla="*/ 908852 h 1384496"/>
              <a:gd name="connsiteX27" fmla="*/ 1470781 w 1553908"/>
              <a:gd name="connsiteY27" fmla="*/ 894998 h 1384496"/>
              <a:gd name="connsiteX28" fmla="*/ 1540054 w 1553908"/>
              <a:gd name="connsiteY28" fmla="*/ 853434 h 1384496"/>
              <a:gd name="connsiteX29" fmla="*/ 1553908 w 1553908"/>
              <a:gd name="connsiteY29" fmla="*/ 811870 h 1384496"/>
              <a:gd name="connsiteX30" fmla="*/ 1540054 w 1553908"/>
              <a:gd name="connsiteY30" fmla="*/ 659470 h 1384496"/>
              <a:gd name="connsiteX31" fmla="*/ 1484635 w 1553908"/>
              <a:gd name="connsiteY31" fmla="*/ 645616 h 1384496"/>
              <a:gd name="connsiteX32" fmla="*/ 1456926 w 1553908"/>
              <a:gd name="connsiteY32" fmla="*/ 604052 h 1384496"/>
              <a:gd name="connsiteX33" fmla="*/ 1415363 w 1553908"/>
              <a:gd name="connsiteY33" fmla="*/ 520925 h 1384496"/>
              <a:gd name="connsiteX34" fmla="*/ 1387654 w 1553908"/>
              <a:gd name="connsiteY34" fmla="*/ 410089 h 1384496"/>
              <a:gd name="connsiteX35" fmla="*/ 1235254 w 1553908"/>
              <a:gd name="connsiteY35" fmla="*/ 451652 h 1384496"/>
              <a:gd name="connsiteX36" fmla="*/ 1193690 w 1553908"/>
              <a:gd name="connsiteY36" fmla="*/ 465507 h 1384496"/>
              <a:gd name="connsiteX37" fmla="*/ 791908 w 1553908"/>
              <a:gd name="connsiteY37" fmla="*/ 465507 h 1384496"/>
              <a:gd name="connsiteX38" fmla="*/ 750344 w 1553908"/>
              <a:gd name="connsiteY38" fmla="*/ 479361 h 1384496"/>
              <a:gd name="connsiteX39" fmla="*/ 667217 w 1553908"/>
              <a:gd name="connsiteY39" fmla="*/ 437798 h 1384496"/>
              <a:gd name="connsiteX40" fmla="*/ 625654 w 1553908"/>
              <a:gd name="connsiteY40" fmla="*/ 410089 h 1384496"/>
              <a:gd name="connsiteX41" fmla="*/ 445544 w 1553908"/>
              <a:gd name="connsiteY41" fmla="*/ 396234 h 1384496"/>
              <a:gd name="connsiteX42" fmla="*/ 376272 w 1553908"/>
              <a:gd name="connsiteY42" fmla="*/ 382379 h 1384496"/>
              <a:gd name="connsiteX43" fmla="*/ 334708 w 1553908"/>
              <a:gd name="connsiteY43" fmla="*/ 368525 h 1384496"/>
              <a:gd name="connsiteX44" fmla="*/ 279290 w 1553908"/>
              <a:gd name="connsiteY44" fmla="*/ 354670 h 1384496"/>
              <a:gd name="connsiteX45" fmla="*/ 279290 w 1553908"/>
              <a:gd name="connsiteY45" fmla="*/ 146852 h 1384496"/>
              <a:gd name="connsiteX46" fmla="*/ 293144 w 1553908"/>
              <a:gd name="connsiteY46" fmla="*/ 8307 h 1384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553908" h="1384496">
                <a:moveTo>
                  <a:pt x="293144" y="8307"/>
                </a:moveTo>
                <a:cubicBezTo>
                  <a:pt x="263126" y="-5547"/>
                  <a:pt x="140475" y="-10605"/>
                  <a:pt x="99181" y="63725"/>
                </a:cubicBezTo>
                <a:cubicBezTo>
                  <a:pt x="84997" y="89257"/>
                  <a:pt x="87674" y="122550"/>
                  <a:pt x="71472" y="146852"/>
                </a:cubicBezTo>
                <a:lnTo>
                  <a:pt x="16054" y="229979"/>
                </a:lnTo>
                <a:cubicBezTo>
                  <a:pt x="-208" y="295024"/>
                  <a:pt x="-9949" y="304369"/>
                  <a:pt x="16054" y="382379"/>
                </a:cubicBezTo>
                <a:cubicBezTo>
                  <a:pt x="20185" y="394771"/>
                  <a:pt x="31757" y="404943"/>
                  <a:pt x="43763" y="410089"/>
                </a:cubicBezTo>
                <a:cubicBezTo>
                  <a:pt x="65407" y="419365"/>
                  <a:pt x="89944" y="419325"/>
                  <a:pt x="113035" y="423943"/>
                </a:cubicBezTo>
                <a:cubicBezTo>
                  <a:pt x="108067" y="478588"/>
                  <a:pt x="84501" y="595268"/>
                  <a:pt x="113035" y="659470"/>
                </a:cubicBezTo>
                <a:cubicBezTo>
                  <a:pt x="120993" y="677375"/>
                  <a:pt x="139133" y="689005"/>
                  <a:pt x="154599" y="701034"/>
                </a:cubicBezTo>
                <a:cubicBezTo>
                  <a:pt x="180886" y="721480"/>
                  <a:pt x="237726" y="756452"/>
                  <a:pt x="237726" y="756452"/>
                </a:cubicBezTo>
                <a:cubicBezTo>
                  <a:pt x="242344" y="853434"/>
                  <a:pt x="247270" y="950402"/>
                  <a:pt x="251581" y="1047398"/>
                </a:cubicBezTo>
                <a:cubicBezTo>
                  <a:pt x="256506" y="1158221"/>
                  <a:pt x="246428" y="1270615"/>
                  <a:pt x="265435" y="1379907"/>
                </a:cubicBezTo>
                <a:cubicBezTo>
                  <a:pt x="267937" y="1394295"/>
                  <a:pt x="293144" y="1370670"/>
                  <a:pt x="306999" y="1366052"/>
                </a:cubicBezTo>
                <a:cubicBezTo>
                  <a:pt x="316235" y="1352198"/>
                  <a:pt x="324306" y="1337491"/>
                  <a:pt x="334708" y="1324489"/>
                </a:cubicBezTo>
                <a:cubicBezTo>
                  <a:pt x="342868" y="1314289"/>
                  <a:pt x="355696" y="1307980"/>
                  <a:pt x="362417" y="1296779"/>
                </a:cubicBezTo>
                <a:cubicBezTo>
                  <a:pt x="369931" y="1284256"/>
                  <a:pt x="367149" y="1266620"/>
                  <a:pt x="376272" y="1255216"/>
                </a:cubicBezTo>
                <a:cubicBezTo>
                  <a:pt x="386674" y="1242214"/>
                  <a:pt x="405043" y="1238167"/>
                  <a:pt x="417835" y="1227507"/>
                </a:cubicBezTo>
                <a:cubicBezTo>
                  <a:pt x="453083" y="1198133"/>
                  <a:pt x="458470" y="1176446"/>
                  <a:pt x="500963" y="1158234"/>
                </a:cubicBezTo>
                <a:cubicBezTo>
                  <a:pt x="518465" y="1150733"/>
                  <a:pt x="538072" y="1149610"/>
                  <a:pt x="556381" y="1144379"/>
                </a:cubicBezTo>
                <a:cubicBezTo>
                  <a:pt x="570423" y="1140367"/>
                  <a:pt x="583776" y="1134067"/>
                  <a:pt x="597944" y="1130525"/>
                </a:cubicBezTo>
                <a:cubicBezTo>
                  <a:pt x="636682" y="1120840"/>
                  <a:pt x="713274" y="1108994"/>
                  <a:pt x="750344" y="1102816"/>
                </a:cubicBezTo>
                <a:cubicBezTo>
                  <a:pt x="829309" y="1023853"/>
                  <a:pt x="725031" y="1116106"/>
                  <a:pt x="958163" y="1061252"/>
                </a:cubicBezTo>
                <a:cubicBezTo>
                  <a:pt x="980640" y="1055963"/>
                  <a:pt x="995842" y="1034471"/>
                  <a:pt x="1013581" y="1019689"/>
                </a:cubicBezTo>
                <a:cubicBezTo>
                  <a:pt x="1023616" y="1011327"/>
                  <a:pt x="1028426" y="994249"/>
                  <a:pt x="1041290" y="991979"/>
                </a:cubicBezTo>
                <a:cubicBezTo>
                  <a:pt x="1109660" y="979914"/>
                  <a:pt x="1179835" y="982743"/>
                  <a:pt x="1249108" y="978125"/>
                </a:cubicBezTo>
                <a:cubicBezTo>
                  <a:pt x="1276817" y="968889"/>
                  <a:pt x="1311582" y="971069"/>
                  <a:pt x="1332235" y="950416"/>
                </a:cubicBezTo>
                <a:cubicBezTo>
                  <a:pt x="1346090" y="936561"/>
                  <a:pt x="1355607" y="916129"/>
                  <a:pt x="1373799" y="908852"/>
                </a:cubicBezTo>
                <a:cubicBezTo>
                  <a:pt x="1404119" y="896724"/>
                  <a:pt x="1438454" y="899616"/>
                  <a:pt x="1470781" y="894998"/>
                </a:cubicBezTo>
                <a:cubicBezTo>
                  <a:pt x="1503472" y="884100"/>
                  <a:pt x="1521037" y="885129"/>
                  <a:pt x="1540054" y="853434"/>
                </a:cubicBezTo>
                <a:cubicBezTo>
                  <a:pt x="1547568" y="840911"/>
                  <a:pt x="1549290" y="825725"/>
                  <a:pt x="1553908" y="811870"/>
                </a:cubicBezTo>
                <a:cubicBezTo>
                  <a:pt x="1549290" y="761070"/>
                  <a:pt x="1559673" y="706556"/>
                  <a:pt x="1540054" y="659470"/>
                </a:cubicBezTo>
                <a:cubicBezTo>
                  <a:pt x="1532730" y="641893"/>
                  <a:pt x="1500479" y="656178"/>
                  <a:pt x="1484635" y="645616"/>
                </a:cubicBezTo>
                <a:cubicBezTo>
                  <a:pt x="1470780" y="636380"/>
                  <a:pt x="1466162" y="617907"/>
                  <a:pt x="1456926" y="604052"/>
                </a:cubicBezTo>
                <a:cubicBezTo>
                  <a:pt x="1422105" y="499587"/>
                  <a:pt x="1469075" y="628350"/>
                  <a:pt x="1415363" y="520925"/>
                </a:cubicBezTo>
                <a:cubicBezTo>
                  <a:pt x="1401161" y="492521"/>
                  <a:pt x="1392924" y="436442"/>
                  <a:pt x="1387654" y="410089"/>
                </a:cubicBezTo>
                <a:cubicBezTo>
                  <a:pt x="1289742" y="429671"/>
                  <a:pt x="1340719" y="416497"/>
                  <a:pt x="1235254" y="451652"/>
                </a:cubicBezTo>
                <a:lnTo>
                  <a:pt x="1193690" y="465507"/>
                </a:lnTo>
                <a:cubicBezTo>
                  <a:pt x="991969" y="452899"/>
                  <a:pt x="980730" y="441904"/>
                  <a:pt x="791908" y="465507"/>
                </a:cubicBezTo>
                <a:cubicBezTo>
                  <a:pt x="777417" y="467318"/>
                  <a:pt x="764199" y="474743"/>
                  <a:pt x="750344" y="479361"/>
                </a:cubicBezTo>
                <a:cubicBezTo>
                  <a:pt x="631231" y="399952"/>
                  <a:pt x="781937" y="495157"/>
                  <a:pt x="667217" y="437798"/>
                </a:cubicBezTo>
                <a:cubicBezTo>
                  <a:pt x="652324" y="430352"/>
                  <a:pt x="642020" y="413158"/>
                  <a:pt x="625654" y="410089"/>
                </a:cubicBezTo>
                <a:cubicBezTo>
                  <a:pt x="566471" y="398992"/>
                  <a:pt x="505581" y="400852"/>
                  <a:pt x="445544" y="396234"/>
                </a:cubicBezTo>
                <a:cubicBezTo>
                  <a:pt x="422453" y="391616"/>
                  <a:pt x="399117" y="388090"/>
                  <a:pt x="376272" y="382379"/>
                </a:cubicBezTo>
                <a:cubicBezTo>
                  <a:pt x="362104" y="378837"/>
                  <a:pt x="348750" y="372537"/>
                  <a:pt x="334708" y="368525"/>
                </a:cubicBezTo>
                <a:cubicBezTo>
                  <a:pt x="316399" y="363294"/>
                  <a:pt x="297763" y="359288"/>
                  <a:pt x="279290" y="354670"/>
                </a:cubicBezTo>
                <a:cubicBezTo>
                  <a:pt x="243892" y="248480"/>
                  <a:pt x="279290" y="372862"/>
                  <a:pt x="279290" y="146852"/>
                </a:cubicBezTo>
                <a:cubicBezTo>
                  <a:pt x="279290" y="105033"/>
                  <a:pt x="323162" y="22161"/>
                  <a:pt x="293144" y="8307"/>
                </a:cubicBezTo>
                <a:close/>
              </a:path>
            </a:pathLst>
          </a:custGeom>
          <a:noFill/>
          <a:ln w="3810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6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1649BE9-9ADA-4DE2-8CDE-0EA6E56332ED}"/>
              </a:ext>
            </a:extLst>
          </p:cNvPr>
          <p:cNvSpPr/>
          <p:nvPr/>
        </p:nvSpPr>
        <p:spPr>
          <a:xfrm>
            <a:off x="911258" y="1627497"/>
            <a:ext cx="1278150" cy="981777"/>
          </a:xfrm>
          <a:custGeom>
            <a:avLst/>
            <a:gdLst>
              <a:gd name="connsiteX0" fmla="*/ 264237 w 1533780"/>
              <a:gd name="connsiteY0" fmla="*/ 277587 h 1178132"/>
              <a:gd name="connsiteX1" fmla="*/ 333510 w 1533780"/>
              <a:gd name="connsiteY1" fmla="*/ 319150 h 1178132"/>
              <a:gd name="connsiteX2" fmla="*/ 375074 w 1533780"/>
              <a:gd name="connsiteY2" fmla="*/ 333005 h 1178132"/>
              <a:gd name="connsiteX3" fmla="*/ 319656 w 1533780"/>
              <a:gd name="connsiteY3" fmla="*/ 249878 h 1178132"/>
              <a:gd name="connsiteX4" fmla="*/ 333510 w 1533780"/>
              <a:gd name="connsiteY4" fmla="*/ 208314 h 1178132"/>
              <a:gd name="connsiteX5" fmla="*/ 458201 w 1533780"/>
              <a:gd name="connsiteY5" fmla="*/ 194460 h 1178132"/>
              <a:gd name="connsiteX6" fmla="*/ 444347 w 1533780"/>
              <a:gd name="connsiteY6" fmla="*/ 111332 h 1178132"/>
              <a:gd name="connsiteX7" fmla="*/ 416637 w 1533780"/>
              <a:gd name="connsiteY7" fmla="*/ 28205 h 1178132"/>
              <a:gd name="connsiteX8" fmla="*/ 444347 w 1533780"/>
              <a:gd name="connsiteY8" fmla="*/ 496 h 1178132"/>
              <a:gd name="connsiteX9" fmla="*/ 485910 w 1533780"/>
              <a:gd name="connsiteY9" fmla="*/ 14350 h 1178132"/>
              <a:gd name="connsiteX10" fmla="*/ 569037 w 1533780"/>
              <a:gd name="connsiteY10" fmla="*/ 55914 h 1178132"/>
              <a:gd name="connsiteX11" fmla="*/ 763001 w 1533780"/>
              <a:gd name="connsiteY11" fmla="*/ 69769 h 1178132"/>
              <a:gd name="connsiteX12" fmla="*/ 804565 w 1533780"/>
              <a:gd name="connsiteY12" fmla="*/ 83623 h 1178132"/>
              <a:gd name="connsiteX13" fmla="*/ 804565 w 1533780"/>
              <a:gd name="connsiteY13" fmla="*/ 42060 h 1178132"/>
              <a:gd name="connsiteX14" fmla="*/ 846128 w 1533780"/>
              <a:gd name="connsiteY14" fmla="*/ 14350 h 1178132"/>
              <a:gd name="connsiteX15" fmla="*/ 1053947 w 1533780"/>
              <a:gd name="connsiteY15" fmla="*/ 69769 h 1178132"/>
              <a:gd name="connsiteX16" fmla="*/ 1081656 w 1533780"/>
              <a:gd name="connsiteY16" fmla="*/ 111332 h 1178132"/>
              <a:gd name="connsiteX17" fmla="*/ 1095510 w 1533780"/>
              <a:gd name="connsiteY17" fmla="*/ 208314 h 1178132"/>
              <a:gd name="connsiteX18" fmla="*/ 1137074 w 1533780"/>
              <a:gd name="connsiteY18" fmla="*/ 236023 h 1178132"/>
              <a:gd name="connsiteX19" fmla="*/ 1317183 w 1533780"/>
              <a:gd name="connsiteY19" fmla="*/ 249878 h 1178132"/>
              <a:gd name="connsiteX20" fmla="*/ 1331037 w 1533780"/>
              <a:gd name="connsiteY20" fmla="*/ 291441 h 1178132"/>
              <a:gd name="connsiteX21" fmla="*/ 1386456 w 1533780"/>
              <a:gd name="connsiteY21" fmla="*/ 346860 h 1178132"/>
              <a:gd name="connsiteX22" fmla="*/ 1441874 w 1533780"/>
              <a:gd name="connsiteY22" fmla="*/ 471550 h 1178132"/>
              <a:gd name="connsiteX23" fmla="*/ 1455728 w 1533780"/>
              <a:gd name="connsiteY23" fmla="*/ 513114 h 1178132"/>
              <a:gd name="connsiteX24" fmla="*/ 1511147 w 1533780"/>
              <a:gd name="connsiteY24" fmla="*/ 582387 h 1178132"/>
              <a:gd name="connsiteX25" fmla="*/ 1511147 w 1533780"/>
              <a:gd name="connsiteY25" fmla="*/ 817914 h 1178132"/>
              <a:gd name="connsiteX26" fmla="*/ 1483437 w 1533780"/>
              <a:gd name="connsiteY26" fmla="*/ 859478 h 1178132"/>
              <a:gd name="connsiteX27" fmla="*/ 1497292 w 1533780"/>
              <a:gd name="connsiteY27" fmla="*/ 1095005 h 1178132"/>
              <a:gd name="connsiteX28" fmla="*/ 1497292 w 1533780"/>
              <a:gd name="connsiteY28" fmla="*/ 1178132 h 1178132"/>
              <a:gd name="connsiteX29" fmla="*/ 1289474 w 1533780"/>
              <a:gd name="connsiteY29" fmla="*/ 1164278 h 1178132"/>
              <a:gd name="connsiteX30" fmla="*/ 1247910 w 1533780"/>
              <a:gd name="connsiteY30" fmla="*/ 1136569 h 1178132"/>
              <a:gd name="connsiteX31" fmla="*/ 1109365 w 1533780"/>
              <a:gd name="connsiteY31" fmla="*/ 1108860 h 1178132"/>
              <a:gd name="connsiteX32" fmla="*/ 943110 w 1533780"/>
              <a:gd name="connsiteY32" fmla="*/ 1053441 h 1178132"/>
              <a:gd name="connsiteX33" fmla="*/ 929256 w 1533780"/>
              <a:gd name="connsiteY33" fmla="*/ 1011878 h 1178132"/>
              <a:gd name="connsiteX34" fmla="*/ 915401 w 1533780"/>
              <a:gd name="connsiteY34" fmla="*/ 928750 h 1178132"/>
              <a:gd name="connsiteX35" fmla="*/ 873837 w 1533780"/>
              <a:gd name="connsiteY35" fmla="*/ 914896 h 1178132"/>
              <a:gd name="connsiteX36" fmla="*/ 818419 w 1533780"/>
              <a:gd name="connsiteY36" fmla="*/ 928750 h 1178132"/>
              <a:gd name="connsiteX37" fmla="*/ 735292 w 1533780"/>
              <a:gd name="connsiteY37" fmla="*/ 956460 h 1178132"/>
              <a:gd name="connsiteX38" fmla="*/ 624456 w 1533780"/>
              <a:gd name="connsiteY38" fmla="*/ 942605 h 1178132"/>
              <a:gd name="connsiteX39" fmla="*/ 610601 w 1533780"/>
              <a:gd name="connsiteY39" fmla="*/ 845623 h 1178132"/>
              <a:gd name="connsiteX40" fmla="*/ 582892 w 1533780"/>
              <a:gd name="connsiteY40" fmla="*/ 734787 h 1178132"/>
              <a:gd name="connsiteX41" fmla="*/ 430492 w 1533780"/>
              <a:gd name="connsiteY41" fmla="*/ 748641 h 1178132"/>
              <a:gd name="connsiteX42" fmla="*/ 305801 w 1533780"/>
              <a:gd name="connsiteY42" fmla="*/ 720932 h 1178132"/>
              <a:gd name="connsiteX43" fmla="*/ 264237 w 1533780"/>
              <a:gd name="connsiteY43" fmla="*/ 693223 h 1178132"/>
              <a:gd name="connsiteX44" fmla="*/ 181110 w 1533780"/>
              <a:gd name="connsiteY44" fmla="*/ 623950 h 1178132"/>
              <a:gd name="connsiteX45" fmla="*/ 56419 w 1533780"/>
              <a:gd name="connsiteY45" fmla="*/ 596241 h 1178132"/>
              <a:gd name="connsiteX46" fmla="*/ 28710 w 1533780"/>
              <a:gd name="connsiteY46" fmla="*/ 457696 h 1178132"/>
              <a:gd name="connsiteX47" fmla="*/ 111837 w 1533780"/>
              <a:gd name="connsiteY47" fmla="*/ 443841 h 1178132"/>
              <a:gd name="connsiteX48" fmla="*/ 153401 w 1533780"/>
              <a:gd name="connsiteY48" fmla="*/ 429987 h 1178132"/>
              <a:gd name="connsiteX49" fmla="*/ 167256 w 1533780"/>
              <a:gd name="connsiteY49" fmla="*/ 374569 h 1178132"/>
              <a:gd name="connsiteX50" fmla="*/ 181110 w 1533780"/>
              <a:gd name="connsiteY50" fmla="*/ 277587 h 1178132"/>
              <a:gd name="connsiteX51" fmla="*/ 222674 w 1533780"/>
              <a:gd name="connsiteY51" fmla="*/ 305296 h 1178132"/>
              <a:gd name="connsiteX52" fmla="*/ 264237 w 1533780"/>
              <a:gd name="connsiteY52" fmla="*/ 319150 h 1178132"/>
              <a:gd name="connsiteX53" fmla="*/ 361219 w 1533780"/>
              <a:gd name="connsiteY53" fmla="*/ 305296 h 1178132"/>
              <a:gd name="connsiteX54" fmla="*/ 402783 w 1533780"/>
              <a:gd name="connsiteY54" fmla="*/ 208314 h 1178132"/>
              <a:gd name="connsiteX55" fmla="*/ 444347 w 1533780"/>
              <a:gd name="connsiteY55" fmla="*/ 194460 h 1178132"/>
              <a:gd name="connsiteX56" fmla="*/ 458201 w 1533780"/>
              <a:gd name="connsiteY56" fmla="*/ 152896 h 1178132"/>
              <a:gd name="connsiteX57" fmla="*/ 596747 w 1533780"/>
              <a:gd name="connsiteY57" fmla="*/ 83623 h 1178132"/>
              <a:gd name="connsiteX58" fmla="*/ 776856 w 1533780"/>
              <a:gd name="connsiteY58" fmla="*/ 83623 h 1178132"/>
              <a:gd name="connsiteX59" fmla="*/ 790710 w 1533780"/>
              <a:gd name="connsiteY59" fmla="*/ 69769 h 1178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533780" h="1178132">
                <a:moveTo>
                  <a:pt x="264237" y="277587"/>
                </a:moveTo>
                <a:cubicBezTo>
                  <a:pt x="287328" y="291441"/>
                  <a:pt x="309424" y="307107"/>
                  <a:pt x="333510" y="319150"/>
                </a:cubicBezTo>
                <a:cubicBezTo>
                  <a:pt x="346572" y="325681"/>
                  <a:pt x="377938" y="347326"/>
                  <a:pt x="375074" y="333005"/>
                </a:cubicBezTo>
                <a:cubicBezTo>
                  <a:pt x="368543" y="300350"/>
                  <a:pt x="319656" y="249878"/>
                  <a:pt x="319656" y="249878"/>
                </a:cubicBezTo>
                <a:cubicBezTo>
                  <a:pt x="324274" y="236023"/>
                  <a:pt x="324387" y="219718"/>
                  <a:pt x="333510" y="208314"/>
                </a:cubicBezTo>
                <a:cubicBezTo>
                  <a:pt x="371708" y="160566"/>
                  <a:pt x="403760" y="185386"/>
                  <a:pt x="458201" y="194460"/>
                </a:cubicBezTo>
                <a:cubicBezTo>
                  <a:pt x="453583" y="166751"/>
                  <a:pt x="451160" y="138585"/>
                  <a:pt x="444347" y="111332"/>
                </a:cubicBezTo>
                <a:cubicBezTo>
                  <a:pt x="437263" y="82996"/>
                  <a:pt x="416637" y="28205"/>
                  <a:pt x="416637" y="28205"/>
                </a:cubicBezTo>
                <a:cubicBezTo>
                  <a:pt x="425874" y="18969"/>
                  <a:pt x="431538" y="3058"/>
                  <a:pt x="444347" y="496"/>
                </a:cubicBezTo>
                <a:cubicBezTo>
                  <a:pt x="458667" y="-2368"/>
                  <a:pt x="472848" y="7819"/>
                  <a:pt x="485910" y="14350"/>
                </a:cubicBezTo>
                <a:cubicBezTo>
                  <a:pt x="526148" y="34469"/>
                  <a:pt x="523496" y="50556"/>
                  <a:pt x="569037" y="55914"/>
                </a:cubicBezTo>
                <a:cubicBezTo>
                  <a:pt x="633412" y="63488"/>
                  <a:pt x="698346" y="65151"/>
                  <a:pt x="763001" y="69769"/>
                </a:cubicBezTo>
                <a:cubicBezTo>
                  <a:pt x="776856" y="74387"/>
                  <a:pt x="790160" y="86024"/>
                  <a:pt x="804565" y="83623"/>
                </a:cubicBezTo>
                <a:cubicBezTo>
                  <a:pt x="911993" y="65718"/>
                  <a:pt x="814814" y="45476"/>
                  <a:pt x="804565" y="42060"/>
                </a:cubicBezTo>
                <a:cubicBezTo>
                  <a:pt x="818419" y="32823"/>
                  <a:pt x="829514" y="15458"/>
                  <a:pt x="846128" y="14350"/>
                </a:cubicBezTo>
                <a:cubicBezTo>
                  <a:pt x="973661" y="5848"/>
                  <a:pt x="993583" y="-2667"/>
                  <a:pt x="1053947" y="69769"/>
                </a:cubicBezTo>
                <a:cubicBezTo>
                  <a:pt x="1064607" y="82561"/>
                  <a:pt x="1072420" y="97478"/>
                  <a:pt x="1081656" y="111332"/>
                </a:cubicBezTo>
                <a:cubicBezTo>
                  <a:pt x="1086274" y="143659"/>
                  <a:pt x="1082247" y="178473"/>
                  <a:pt x="1095510" y="208314"/>
                </a:cubicBezTo>
                <a:cubicBezTo>
                  <a:pt x="1102273" y="223530"/>
                  <a:pt x="1120708" y="232954"/>
                  <a:pt x="1137074" y="236023"/>
                </a:cubicBezTo>
                <a:cubicBezTo>
                  <a:pt x="1196256" y="247120"/>
                  <a:pt x="1257147" y="245260"/>
                  <a:pt x="1317183" y="249878"/>
                </a:cubicBezTo>
                <a:cubicBezTo>
                  <a:pt x="1321801" y="263732"/>
                  <a:pt x="1322549" y="279557"/>
                  <a:pt x="1331037" y="291441"/>
                </a:cubicBezTo>
                <a:cubicBezTo>
                  <a:pt x="1346222" y="312700"/>
                  <a:pt x="1386456" y="346860"/>
                  <a:pt x="1386456" y="346860"/>
                </a:cubicBezTo>
                <a:cubicBezTo>
                  <a:pt x="1419430" y="445783"/>
                  <a:pt x="1397963" y="405685"/>
                  <a:pt x="1441874" y="471550"/>
                </a:cubicBezTo>
                <a:cubicBezTo>
                  <a:pt x="1446492" y="485405"/>
                  <a:pt x="1449197" y="500052"/>
                  <a:pt x="1455728" y="513114"/>
                </a:cubicBezTo>
                <a:cubicBezTo>
                  <a:pt x="1473206" y="548070"/>
                  <a:pt x="1485373" y="556614"/>
                  <a:pt x="1511147" y="582387"/>
                </a:cubicBezTo>
                <a:cubicBezTo>
                  <a:pt x="1542271" y="675762"/>
                  <a:pt x="1540364" y="652352"/>
                  <a:pt x="1511147" y="817914"/>
                </a:cubicBezTo>
                <a:cubicBezTo>
                  <a:pt x="1508253" y="834312"/>
                  <a:pt x="1492674" y="845623"/>
                  <a:pt x="1483437" y="859478"/>
                </a:cubicBezTo>
                <a:cubicBezTo>
                  <a:pt x="1488055" y="937987"/>
                  <a:pt x="1489466" y="1016751"/>
                  <a:pt x="1497292" y="1095005"/>
                </a:cubicBezTo>
                <a:cubicBezTo>
                  <a:pt x="1505818" y="1180263"/>
                  <a:pt x="1525712" y="1092875"/>
                  <a:pt x="1497292" y="1178132"/>
                </a:cubicBezTo>
                <a:cubicBezTo>
                  <a:pt x="1428019" y="1173514"/>
                  <a:pt x="1357956" y="1175691"/>
                  <a:pt x="1289474" y="1164278"/>
                </a:cubicBezTo>
                <a:cubicBezTo>
                  <a:pt x="1273049" y="1161541"/>
                  <a:pt x="1262803" y="1144016"/>
                  <a:pt x="1247910" y="1136569"/>
                </a:cubicBezTo>
                <a:cubicBezTo>
                  <a:pt x="1209217" y="1117222"/>
                  <a:pt x="1145112" y="1113967"/>
                  <a:pt x="1109365" y="1108860"/>
                </a:cubicBezTo>
                <a:cubicBezTo>
                  <a:pt x="1028766" y="1028258"/>
                  <a:pt x="1165091" y="1154340"/>
                  <a:pt x="943110" y="1053441"/>
                </a:cubicBezTo>
                <a:cubicBezTo>
                  <a:pt x="929815" y="1047398"/>
                  <a:pt x="932424" y="1026134"/>
                  <a:pt x="929256" y="1011878"/>
                </a:cubicBezTo>
                <a:cubicBezTo>
                  <a:pt x="923162" y="984455"/>
                  <a:pt x="929338" y="953140"/>
                  <a:pt x="915401" y="928750"/>
                </a:cubicBezTo>
                <a:cubicBezTo>
                  <a:pt x="908155" y="916070"/>
                  <a:pt x="887692" y="919514"/>
                  <a:pt x="873837" y="914896"/>
                </a:cubicBezTo>
                <a:cubicBezTo>
                  <a:pt x="855364" y="919514"/>
                  <a:pt x="836657" y="923279"/>
                  <a:pt x="818419" y="928750"/>
                </a:cubicBezTo>
                <a:cubicBezTo>
                  <a:pt x="790443" y="937143"/>
                  <a:pt x="735292" y="956460"/>
                  <a:pt x="735292" y="956460"/>
                </a:cubicBezTo>
                <a:lnTo>
                  <a:pt x="624456" y="942605"/>
                </a:lnTo>
                <a:cubicBezTo>
                  <a:pt x="600049" y="920910"/>
                  <a:pt x="617005" y="877644"/>
                  <a:pt x="610601" y="845623"/>
                </a:cubicBezTo>
                <a:cubicBezTo>
                  <a:pt x="603132" y="808280"/>
                  <a:pt x="582892" y="734787"/>
                  <a:pt x="582892" y="734787"/>
                </a:cubicBezTo>
                <a:cubicBezTo>
                  <a:pt x="532092" y="739405"/>
                  <a:pt x="481501" y="748641"/>
                  <a:pt x="430492" y="748641"/>
                </a:cubicBezTo>
                <a:cubicBezTo>
                  <a:pt x="412898" y="748641"/>
                  <a:pt x="327179" y="726277"/>
                  <a:pt x="305801" y="720932"/>
                </a:cubicBezTo>
                <a:cubicBezTo>
                  <a:pt x="291946" y="711696"/>
                  <a:pt x="277029" y="703883"/>
                  <a:pt x="264237" y="693223"/>
                </a:cubicBezTo>
                <a:cubicBezTo>
                  <a:pt x="238515" y="671788"/>
                  <a:pt x="215507" y="635416"/>
                  <a:pt x="181110" y="623950"/>
                </a:cubicBezTo>
                <a:cubicBezTo>
                  <a:pt x="140717" y="610486"/>
                  <a:pt x="97983" y="605477"/>
                  <a:pt x="56419" y="596241"/>
                </a:cubicBezTo>
                <a:cubicBezTo>
                  <a:pt x="19030" y="558852"/>
                  <a:pt x="-33358" y="528631"/>
                  <a:pt x="28710" y="457696"/>
                </a:cubicBezTo>
                <a:cubicBezTo>
                  <a:pt x="47208" y="436555"/>
                  <a:pt x="84415" y="449935"/>
                  <a:pt x="111837" y="443841"/>
                </a:cubicBezTo>
                <a:cubicBezTo>
                  <a:pt x="126093" y="440673"/>
                  <a:pt x="139546" y="434605"/>
                  <a:pt x="153401" y="429987"/>
                </a:cubicBezTo>
                <a:cubicBezTo>
                  <a:pt x="158019" y="411514"/>
                  <a:pt x="163850" y="393303"/>
                  <a:pt x="167256" y="374569"/>
                </a:cubicBezTo>
                <a:cubicBezTo>
                  <a:pt x="173098" y="342440"/>
                  <a:pt x="160710" y="303087"/>
                  <a:pt x="181110" y="277587"/>
                </a:cubicBezTo>
                <a:cubicBezTo>
                  <a:pt x="191512" y="264585"/>
                  <a:pt x="207781" y="297849"/>
                  <a:pt x="222674" y="305296"/>
                </a:cubicBezTo>
                <a:cubicBezTo>
                  <a:pt x="235736" y="311827"/>
                  <a:pt x="250383" y="314532"/>
                  <a:pt x="264237" y="319150"/>
                </a:cubicBezTo>
                <a:cubicBezTo>
                  <a:pt x="296564" y="314532"/>
                  <a:pt x="331378" y="318559"/>
                  <a:pt x="361219" y="305296"/>
                </a:cubicBezTo>
                <a:cubicBezTo>
                  <a:pt x="402757" y="286835"/>
                  <a:pt x="381154" y="235349"/>
                  <a:pt x="402783" y="208314"/>
                </a:cubicBezTo>
                <a:cubicBezTo>
                  <a:pt x="411906" y="196910"/>
                  <a:pt x="430492" y="199078"/>
                  <a:pt x="444347" y="194460"/>
                </a:cubicBezTo>
                <a:cubicBezTo>
                  <a:pt x="448965" y="180605"/>
                  <a:pt x="455033" y="167152"/>
                  <a:pt x="458201" y="152896"/>
                </a:cubicBezTo>
                <a:cubicBezTo>
                  <a:pt x="485674" y="29268"/>
                  <a:pt x="434099" y="65552"/>
                  <a:pt x="596747" y="83623"/>
                </a:cubicBezTo>
                <a:cubicBezTo>
                  <a:pt x="679820" y="104392"/>
                  <a:pt x="661607" y="106673"/>
                  <a:pt x="776856" y="83623"/>
                </a:cubicBezTo>
                <a:cubicBezTo>
                  <a:pt x="783260" y="82342"/>
                  <a:pt x="786092" y="74387"/>
                  <a:pt x="790710" y="69769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6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29704F2-4773-4A25-B90C-B459A674E739}"/>
              </a:ext>
            </a:extLst>
          </p:cNvPr>
          <p:cNvSpPr/>
          <p:nvPr/>
        </p:nvSpPr>
        <p:spPr>
          <a:xfrm>
            <a:off x="1315894" y="2432351"/>
            <a:ext cx="1581839" cy="1065746"/>
          </a:xfrm>
          <a:custGeom>
            <a:avLst/>
            <a:gdLst>
              <a:gd name="connsiteX0" fmla="*/ 152534 w 1898206"/>
              <a:gd name="connsiteY0" fmla="*/ 18130 h 1278894"/>
              <a:gd name="connsiteX1" fmla="*/ 152534 w 1898206"/>
              <a:gd name="connsiteY1" fmla="*/ 142821 h 1278894"/>
              <a:gd name="connsiteX2" fmla="*/ 138679 w 1898206"/>
              <a:gd name="connsiteY2" fmla="*/ 184385 h 1278894"/>
              <a:gd name="connsiteX3" fmla="*/ 55552 w 1898206"/>
              <a:gd name="connsiteY3" fmla="*/ 212094 h 1278894"/>
              <a:gd name="connsiteX4" fmla="*/ 13988 w 1898206"/>
              <a:gd name="connsiteY4" fmla="*/ 239803 h 1278894"/>
              <a:gd name="connsiteX5" fmla="*/ 134 w 1898206"/>
              <a:gd name="connsiteY5" fmla="*/ 281367 h 1278894"/>
              <a:gd name="connsiteX6" fmla="*/ 27843 w 1898206"/>
              <a:gd name="connsiteY6" fmla="*/ 378348 h 1278894"/>
              <a:gd name="connsiteX7" fmla="*/ 97116 w 1898206"/>
              <a:gd name="connsiteY7" fmla="*/ 392203 h 1278894"/>
              <a:gd name="connsiteX8" fmla="*/ 138679 w 1898206"/>
              <a:gd name="connsiteY8" fmla="*/ 406057 h 1278894"/>
              <a:gd name="connsiteX9" fmla="*/ 152534 w 1898206"/>
              <a:gd name="connsiteY9" fmla="*/ 461476 h 1278894"/>
              <a:gd name="connsiteX10" fmla="*/ 180243 w 1898206"/>
              <a:gd name="connsiteY10" fmla="*/ 503039 h 1278894"/>
              <a:gd name="connsiteX11" fmla="*/ 152534 w 1898206"/>
              <a:gd name="connsiteY11" fmla="*/ 669294 h 1278894"/>
              <a:gd name="connsiteX12" fmla="*/ 124825 w 1898206"/>
              <a:gd name="connsiteY12" fmla="*/ 710857 h 1278894"/>
              <a:gd name="connsiteX13" fmla="*/ 166388 w 1898206"/>
              <a:gd name="connsiteY13" fmla="*/ 724712 h 1278894"/>
              <a:gd name="connsiteX14" fmla="*/ 346497 w 1898206"/>
              <a:gd name="connsiteY14" fmla="*/ 738567 h 1278894"/>
              <a:gd name="connsiteX15" fmla="*/ 291079 w 1898206"/>
              <a:gd name="connsiteY15" fmla="*/ 780130 h 1278894"/>
              <a:gd name="connsiteX16" fmla="*/ 249516 w 1898206"/>
              <a:gd name="connsiteY16" fmla="*/ 821694 h 1278894"/>
              <a:gd name="connsiteX17" fmla="*/ 263370 w 1898206"/>
              <a:gd name="connsiteY17" fmla="*/ 890967 h 1278894"/>
              <a:gd name="connsiteX18" fmla="*/ 304934 w 1898206"/>
              <a:gd name="connsiteY18" fmla="*/ 918676 h 1278894"/>
              <a:gd name="connsiteX19" fmla="*/ 332643 w 1898206"/>
              <a:gd name="connsiteY19" fmla="*/ 960239 h 1278894"/>
              <a:gd name="connsiteX20" fmla="*/ 318788 w 1898206"/>
              <a:gd name="connsiteY20" fmla="*/ 1071076 h 1278894"/>
              <a:gd name="connsiteX21" fmla="*/ 332643 w 1898206"/>
              <a:gd name="connsiteY21" fmla="*/ 1181912 h 1278894"/>
              <a:gd name="connsiteX22" fmla="*/ 346497 w 1898206"/>
              <a:gd name="connsiteY22" fmla="*/ 1223476 h 1278894"/>
              <a:gd name="connsiteX23" fmla="*/ 360352 w 1898206"/>
              <a:gd name="connsiteY23" fmla="*/ 1278894 h 1278894"/>
              <a:gd name="connsiteX24" fmla="*/ 498897 w 1898206"/>
              <a:gd name="connsiteY24" fmla="*/ 1265039 h 1278894"/>
              <a:gd name="connsiteX25" fmla="*/ 748279 w 1898206"/>
              <a:gd name="connsiteY25" fmla="*/ 1251185 h 1278894"/>
              <a:gd name="connsiteX26" fmla="*/ 803697 w 1898206"/>
              <a:gd name="connsiteY26" fmla="*/ 1237330 h 1278894"/>
              <a:gd name="connsiteX27" fmla="*/ 845261 w 1898206"/>
              <a:gd name="connsiteY27" fmla="*/ 1223476 h 1278894"/>
              <a:gd name="connsiteX28" fmla="*/ 1205479 w 1898206"/>
              <a:gd name="connsiteY28" fmla="*/ 1209621 h 1278894"/>
              <a:gd name="connsiteX29" fmla="*/ 1357879 w 1898206"/>
              <a:gd name="connsiteY29" fmla="*/ 1168057 h 1278894"/>
              <a:gd name="connsiteX30" fmla="*/ 1399443 w 1898206"/>
              <a:gd name="connsiteY30" fmla="*/ 1154203 h 1278894"/>
              <a:gd name="connsiteX31" fmla="*/ 1607261 w 1898206"/>
              <a:gd name="connsiteY31" fmla="*/ 1140348 h 1278894"/>
              <a:gd name="connsiteX32" fmla="*/ 1662679 w 1898206"/>
              <a:gd name="connsiteY32" fmla="*/ 1126494 h 1278894"/>
              <a:gd name="connsiteX33" fmla="*/ 1704243 w 1898206"/>
              <a:gd name="connsiteY33" fmla="*/ 1112639 h 1278894"/>
              <a:gd name="connsiteX34" fmla="*/ 1898206 w 1898206"/>
              <a:gd name="connsiteY34" fmla="*/ 1098785 h 1278894"/>
              <a:gd name="connsiteX35" fmla="*/ 1884352 w 1898206"/>
              <a:gd name="connsiteY35" fmla="*/ 1015657 h 1278894"/>
              <a:gd name="connsiteX36" fmla="*/ 1842788 w 1898206"/>
              <a:gd name="connsiteY36" fmla="*/ 987948 h 1278894"/>
              <a:gd name="connsiteX37" fmla="*/ 1773516 w 1898206"/>
              <a:gd name="connsiteY37" fmla="*/ 974094 h 1278894"/>
              <a:gd name="connsiteX38" fmla="*/ 1731952 w 1898206"/>
              <a:gd name="connsiteY38" fmla="*/ 960239 h 1278894"/>
              <a:gd name="connsiteX39" fmla="*/ 1690388 w 1898206"/>
              <a:gd name="connsiteY39" fmla="*/ 918676 h 1278894"/>
              <a:gd name="connsiteX40" fmla="*/ 1565697 w 1898206"/>
              <a:gd name="connsiteY40" fmla="*/ 974094 h 1278894"/>
              <a:gd name="connsiteX41" fmla="*/ 1496425 w 1898206"/>
              <a:gd name="connsiteY41" fmla="*/ 960239 h 1278894"/>
              <a:gd name="connsiteX42" fmla="*/ 1454861 w 1898206"/>
              <a:gd name="connsiteY42" fmla="*/ 946385 h 1278894"/>
              <a:gd name="connsiteX43" fmla="*/ 1371734 w 1898206"/>
              <a:gd name="connsiteY43" fmla="*/ 974094 h 1278894"/>
              <a:gd name="connsiteX44" fmla="*/ 1330170 w 1898206"/>
              <a:gd name="connsiteY44" fmla="*/ 987948 h 1278894"/>
              <a:gd name="connsiteX45" fmla="*/ 1302461 w 1898206"/>
              <a:gd name="connsiteY45" fmla="*/ 1029512 h 1278894"/>
              <a:gd name="connsiteX46" fmla="*/ 1219334 w 1898206"/>
              <a:gd name="connsiteY46" fmla="*/ 1057221 h 1278894"/>
              <a:gd name="connsiteX47" fmla="*/ 1066934 w 1898206"/>
              <a:gd name="connsiteY47" fmla="*/ 1043367 h 1278894"/>
              <a:gd name="connsiteX48" fmla="*/ 1039225 w 1898206"/>
              <a:gd name="connsiteY48" fmla="*/ 1015657 h 1278894"/>
              <a:gd name="connsiteX49" fmla="*/ 983806 w 1898206"/>
              <a:gd name="connsiteY49" fmla="*/ 932530 h 1278894"/>
              <a:gd name="connsiteX50" fmla="*/ 969952 w 1898206"/>
              <a:gd name="connsiteY50" fmla="*/ 849403 h 1278894"/>
              <a:gd name="connsiteX51" fmla="*/ 928388 w 1898206"/>
              <a:gd name="connsiteY51" fmla="*/ 821694 h 1278894"/>
              <a:gd name="connsiteX52" fmla="*/ 900679 w 1898206"/>
              <a:gd name="connsiteY52" fmla="*/ 780130 h 1278894"/>
              <a:gd name="connsiteX53" fmla="*/ 886825 w 1898206"/>
              <a:gd name="connsiteY53" fmla="*/ 738567 h 1278894"/>
              <a:gd name="connsiteX54" fmla="*/ 859116 w 1898206"/>
              <a:gd name="connsiteY54" fmla="*/ 697003 h 1278894"/>
              <a:gd name="connsiteX55" fmla="*/ 845261 w 1898206"/>
              <a:gd name="connsiteY55" fmla="*/ 641585 h 1278894"/>
              <a:gd name="connsiteX56" fmla="*/ 831406 w 1898206"/>
              <a:gd name="connsiteY56" fmla="*/ 600021 h 1278894"/>
              <a:gd name="connsiteX57" fmla="*/ 817552 w 1898206"/>
              <a:gd name="connsiteY57" fmla="*/ 544603 h 1278894"/>
              <a:gd name="connsiteX58" fmla="*/ 734425 w 1898206"/>
              <a:gd name="connsiteY58" fmla="*/ 503039 h 1278894"/>
              <a:gd name="connsiteX59" fmla="*/ 692861 w 1898206"/>
              <a:gd name="connsiteY59" fmla="*/ 475330 h 1278894"/>
              <a:gd name="connsiteX60" fmla="*/ 609734 w 1898206"/>
              <a:gd name="connsiteY60" fmla="*/ 364494 h 1278894"/>
              <a:gd name="connsiteX61" fmla="*/ 595879 w 1898206"/>
              <a:gd name="connsiteY61" fmla="*/ 322930 h 1278894"/>
              <a:gd name="connsiteX62" fmla="*/ 582025 w 1898206"/>
              <a:gd name="connsiteY62" fmla="*/ 239803 h 1278894"/>
              <a:gd name="connsiteX63" fmla="*/ 498897 w 1898206"/>
              <a:gd name="connsiteY63" fmla="*/ 184385 h 1278894"/>
              <a:gd name="connsiteX64" fmla="*/ 485043 w 1898206"/>
              <a:gd name="connsiteY64" fmla="*/ 128967 h 1278894"/>
              <a:gd name="connsiteX65" fmla="*/ 471188 w 1898206"/>
              <a:gd name="connsiteY65" fmla="*/ 87403 h 1278894"/>
              <a:gd name="connsiteX66" fmla="*/ 388061 w 1898206"/>
              <a:gd name="connsiteY66" fmla="*/ 59694 h 1278894"/>
              <a:gd name="connsiteX67" fmla="*/ 360352 w 1898206"/>
              <a:gd name="connsiteY67" fmla="*/ 4276 h 1278894"/>
              <a:gd name="connsiteX68" fmla="*/ 152534 w 1898206"/>
              <a:gd name="connsiteY68" fmla="*/ 73548 h 1278894"/>
              <a:gd name="connsiteX69" fmla="*/ 152534 w 1898206"/>
              <a:gd name="connsiteY69" fmla="*/ 128967 h 1278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1898206" h="1278894">
                <a:moveTo>
                  <a:pt x="152534" y="18130"/>
                </a:moveTo>
                <a:cubicBezTo>
                  <a:pt x="168698" y="98956"/>
                  <a:pt x="173250" y="70314"/>
                  <a:pt x="152534" y="142821"/>
                </a:cubicBezTo>
                <a:cubicBezTo>
                  <a:pt x="148522" y="156863"/>
                  <a:pt x="150563" y="175897"/>
                  <a:pt x="138679" y="184385"/>
                </a:cubicBezTo>
                <a:cubicBezTo>
                  <a:pt x="114912" y="201362"/>
                  <a:pt x="79854" y="195893"/>
                  <a:pt x="55552" y="212094"/>
                </a:cubicBezTo>
                <a:lnTo>
                  <a:pt x="13988" y="239803"/>
                </a:lnTo>
                <a:cubicBezTo>
                  <a:pt x="9370" y="253658"/>
                  <a:pt x="-1319" y="266835"/>
                  <a:pt x="134" y="281367"/>
                </a:cubicBezTo>
                <a:cubicBezTo>
                  <a:pt x="3479" y="314821"/>
                  <a:pt x="5704" y="353046"/>
                  <a:pt x="27843" y="378348"/>
                </a:cubicBezTo>
                <a:cubicBezTo>
                  <a:pt x="43350" y="396070"/>
                  <a:pt x="74271" y="386492"/>
                  <a:pt x="97116" y="392203"/>
                </a:cubicBezTo>
                <a:cubicBezTo>
                  <a:pt x="111284" y="395745"/>
                  <a:pt x="124825" y="401439"/>
                  <a:pt x="138679" y="406057"/>
                </a:cubicBezTo>
                <a:cubicBezTo>
                  <a:pt x="143297" y="424530"/>
                  <a:pt x="145033" y="443974"/>
                  <a:pt x="152534" y="461476"/>
                </a:cubicBezTo>
                <a:cubicBezTo>
                  <a:pt x="159093" y="476781"/>
                  <a:pt x="178860" y="486446"/>
                  <a:pt x="180243" y="503039"/>
                </a:cubicBezTo>
                <a:cubicBezTo>
                  <a:pt x="182437" y="529372"/>
                  <a:pt x="173444" y="627473"/>
                  <a:pt x="152534" y="669294"/>
                </a:cubicBezTo>
                <a:cubicBezTo>
                  <a:pt x="145088" y="684187"/>
                  <a:pt x="134061" y="697003"/>
                  <a:pt x="124825" y="710857"/>
                </a:cubicBezTo>
                <a:cubicBezTo>
                  <a:pt x="138679" y="715475"/>
                  <a:pt x="151897" y="722901"/>
                  <a:pt x="166388" y="724712"/>
                </a:cubicBezTo>
                <a:cubicBezTo>
                  <a:pt x="226137" y="732181"/>
                  <a:pt x="291473" y="714112"/>
                  <a:pt x="346497" y="738567"/>
                </a:cubicBezTo>
                <a:cubicBezTo>
                  <a:pt x="367598" y="747945"/>
                  <a:pt x="308611" y="765103"/>
                  <a:pt x="291079" y="780130"/>
                </a:cubicBezTo>
                <a:cubicBezTo>
                  <a:pt x="276203" y="792881"/>
                  <a:pt x="263370" y="807839"/>
                  <a:pt x="249516" y="821694"/>
                </a:cubicBezTo>
                <a:cubicBezTo>
                  <a:pt x="254134" y="844785"/>
                  <a:pt x="251687" y="870521"/>
                  <a:pt x="263370" y="890967"/>
                </a:cubicBezTo>
                <a:cubicBezTo>
                  <a:pt x="271631" y="905424"/>
                  <a:pt x="293160" y="906902"/>
                  <a:pt x="304934" y="918676"/>
                </a:cubicBezTo>
                <a:cubicBezTo>
                  <a:pt x="316708" y="930450"/>
                  <a:pt x="323407" y="946385"/>
                  <a:pt x="332643" y="960239"/>
                </a:cubicBezTo>
                <a:cubicBezTo>
                  <a:pt x="328025" y="997185"/>
                  <a:pt x="318788" y="1033843"/>
                  <a:pt x="318788" y="1071076"/>
                </a:cubicBezTo>
                <a:cubicBezTo>
                  <a:pt x="318788" y="1108309"/>
                  <a:pt x="325983" y="1145280"/>
                  <a:pt x="332643" y="1181912"/>
                </a:cubicBezTo>
                <a:cubicBezTo>
                  <a:pt x="335255" y="1196280"/>
                  <a:pt x="342485" y="1209434"/>
                  <a:pt x="346497" y="1223476"/>
                </a:cubicBezTo>
                <a:cubicBezTo>
                  <a:pt x="351728" y="1241785"/>
                  <a:pt x="355734" y="1260421"/>
                  <a:pt x="360352" y="1278894"/>
                </a:cubicBezTo>
                <a:cubicBezTo>
                  <a:pt x="406534" y="1274276"/>
                  <a:pt x="452603" y="1268346"/>
                  <a:pt x="498897" y="1265039"/>
                </a:cubicBezTo>
                <a:cubicBezTo>
                  <a:pt x="581941" y="1259107"/>
                  <a:pt x="665365" y="1258723"/>
                  <a:pt x="748279" y="1251185"/>
                </a:cubicBezTo>
                <a:cubicBezTo>
                  <a:pt x="767242" y="1249461"/>
                  <a:pt x="785388" y="1242561"/>
                  <a:pt x="803697" y="1237330"/>
                </a:cubicBezTo>
                <a:cubicBezTo>
                  <a:pt x="817739" y="1233318"/>
                  <a:pt x="830692" y="1224481"/>
                  <a:pt x="845261" y="1223476"/>
                </a:cubicBezTo>
                <a:cubicBezTo>
                  <a:pt x="965138" y="1215209"/>
                  <a:pt x="1085406" y="1214239"/>
                  <a:pt x="1205479" y="1209621"/>
                </a:cubicBezTo>
                <a:cubicBezTo>
                  <a:pt x="1303399" y="1190038"/>
                  <a:pt x="1252405" y="1203215"/>
                  <a:pt x="1357879" y="1168057"/>
                </a:cubicBezTo>
                <a:cubicBezTo>
                  <a:pt x="1371734" y="1163439"/>
                  <a:pt x="1384871" y="1155174"/>
                  <a:pt x="1399443" y="1154203"/>
                </a:cubicBezTo>
                <a:lnTo>
                  <a:pt x="1607261" y="1140348"/>
                </a:lnTo>
                <a:cubicBezTo>
                  <a:pt x="1625734" y="1135730"/>
                  <a:pt x="1644370" y="1131725"/>
                  <a:pt x="1662679" y="1126494"/>
                </a:cubicBezTo>
                <a:cubicBezTo>
                  <a:pt x="1676721" y="1122482"/>
                  <a:pt x="1689739" y="1114345"/>
                  <a:pt x="1704243" y="1112639"/>
                </a:cubicBezTo>
                <a:cubicBezTo>
                  <a:pt x="1768618" y="1105065"/>
                  <a:pt x="1833552" y="1103403"/>
                  <a:pt x="1898206" y="1098785"/>
                </a:cubicBezTo>
                <a:cubicBezTo>
                  <a:pt x="1893588" y="1071076"/>
                  <a:pt x="1896915" y="1040783"/>
                  <a:pt x="1884352" y="1015657"/>
                </a:cubicBezTo>
                <a:cubicBezTo>
                  <a:pt x="1876905" y="1000764"/>
                  <a:pt x="1858379" y="993795"/>
                  <a:pt x="1842788" y="987948"/>
                </a:cubicBezTo>
                <a:cubicBezTo>
                  <a:pt x="1820739" y="979680"/>
                  <a:pt x="1796361" y="979805"/>
                  <a:pt x="1773516" y="974094"/>
                </a:cubicBezTo>
                <a:cubicBezTo>
                  <a:pt x="1759348" y="970552"/>
                  <a:pt x="1745807" y="964857"/>
                  <a:pt x="1731952" y="960239"/>
                </a:cubicBezTo>
                <a:cubicBezTo>
                  <a:pt x="1718097" y="946385"/>
                  <a:pt x="1709601" y="922519"/>
                  <a:pt x="1690388" y="918676"/>
                </a:cubicBezTo>
                <a:cubicBezTo>
                  <a:pt x="1599805" y="900560"/>
                  <a:pt x="1599852" y="922861"/>
                  <a:pt x="1565697" y="974094"/>
                </a:cubicBezTo>
                <a:cubicBezTo>
                  <a:pt x="1542606" y="969476"/>
                  <a:pt x="1519270" y="965950"/>
                  <a:pt x="1496425" y="960239"/>
                </a:cubicBezTo>
                <a:cubicBezTo>
                  <a:pt x="1482257" y="956697"/>
                  <a:pt x="1469376" y="944772"/>
                  <a:pt x="1454861" y="946385"/>
                </a:cubicBezTo>
                <a:cubicBezTo>
                  <a:pt x="1425832" y="949611"/>
                  <a:pt x="1399443" y="964858"/>
                  <a:pt x="1371734" y="974094"/>
                </a:cubicBezTo>
                <a:lnTo>
                  <a:pt x="1330170" y="987948"/>
                </a:lnTo>
                <a:cubicBezTo>
                  <a:pt x="1320934" y="1001803"/>
                  <a:pt x="1316581" y="1020687"/>
                  <a:pt x="1302461" y="1029512"/>
                </a:cubicBezTo>
                <a:cubicBezTo>
                  <a:pt x="1277693" y="1044992"/>
                  <a:pt x="1219334" y="1057221"/>
                  <a:pt x="1219334" y="1057221"/>
                </a:cubicBezTo>
                <a:cubicBezTo>
                  <a:pt x="1168534" y="1052603"/>
                  <a:pt x="1116637" y="1054837"/>
                  <a:pt x="1066934" y="1043367"/>
                </a:cubicBezTo>
                <a:cubicBezTo>
                  <a:pt x="1054206" y="1040430"/>
                  <a:pt x="1047062" y="1026107"/>
                  <a:pt x="1039225" y="1015657"/>
                </a:cubicBezTo>
                <a:cubicBezTo>
                  <a:pt x="1019244" y="989015"/>
                  <a:pt x="983806" y="932530"/>
                  <a:pt x="983806" y="932530"/>
                </a:cubicBezTo>
                <a:cubicBezTo>
                  <a:pt x="979188" y="904821"/>
                  <a:pt x="982515" y="874529"/>
                  <a:pt x="969952" y="849403"/>
                </a:cubicBezTo>
                <a:cubicBezTo>
                  <a:pt x="962505" y="834510"/>
                  <a:pt x="940162" y="833468"/>
                  <a:pt x="928388" y="821694"/>
                </a:cubicBezTo>
                <a:cubicBezTo>
                  <a:pt x="916614" y="809920"/>
                  <a:pt x="909915" y="793985"/>
                  <a:pt x="900679" y="780130"/>
                </a:cubicBezTo>
                <a:cubicBezTo>
                  <a:pt x="896061" y="766276"/>
                  <a:pt x="893356" y="751629"/>
                  <a:pt x="886825" y="738567"/>
                </a:cubicBezTo>
                <a:cubicBezTo>
                  <a:pt x="879378" y="723674"/>
                  <a:pt x="865675" y="712308"/>
                  <a:pt x="859116" y="697003"/>
                </a:cubicBezTo>
                <a:cubicBezTo>
                  <a:pt x="851615" y="679501"/>
                  <a:pt x="850492" y="659894"/>
                  <a:pt x="845261" y="641585"/>
                </a:cubicBezTo>
                <a:cubicBezTo>
                  <a:pt x="841249" y="627543"/>
                  <a:pt x="835418" y="614063"/>
                  <a:pt x="831406" y="600021"/>
                </a:cubicBezTo>
                <a:cubicBezTo>
                  <a:pt x="826175" y="581712"/>
                  <a:pt x="828114" y="560446"/>
                  <a:pt x="817552" y="544603"/>
                </a:cubicBezTo>
                <a:cubicBezTo>
                  <a:pt x="797701" y="514826"/>
                  <a:pt x="762085" y="516869"/>
                  <a:pt x="734425" y="503039"/>
                </a:cubicBezTo>
                <a:cubicBezTo>
                  <a:pt x="719532" y="495592"/>
                  <a:pt x="704000" y="487707"/>
                  <a:pt x="692861" y="475330"/>
                </a:cubicBezTo>
                <a:cubicBezTo>
                  <a:pt x="661967" y="441003"/>
                  <a:pt x="609734" y="364494"/>
                  <a:pt x="609734" y="364494"/>
                </a:cubicBezTo>
                <a:cubicBezTo>
                  <a:pt x="605116" y="350639"/>
                  <a:pt x="599047" y="337186"/>
                  <a:pt x="595879" y="322930"/>
                </a:cubicBezTo>
                <a:cubicBezTo>
                  <a:pt x="589785" y="295508"/>
                  <a:pt x="598134" y="262816"/>
                  <a:pt x="582025" y="239803"/>
                </a:cubicBezTo>
                <a:cubicBezTo>
                  <a:pt x="562927" y="212521"/>
                  <a:pt x="498897" y="184385"/>
                  <a:pt x="498897" y="184385"/>
                </a:cubicBezTo>
                <a:cubicBezTo>
                  <a:pt x="494279" y="165912"/>
                  <a:pt x="490274" y="147276"/>
                  <a:pt x="485043" y="128967"/>
                </a:cubicBezTo>
                <a:cubicBezTo>
                  <a:pt x="481031" y="114925"/>
                  <a:pt x="483072" y="95891"/>
                  <a:pt x="471188" y="87403"/>
                </a:cubicBezTo>
                <a:cubicBezTo>
                  <a:pt x="447421" y="70426"/>
                  <a:pt x="388061" y="59694"/>
                  <a:pt x="388061" y="59694"/>
                </a:cubicBezTo>
                <a:cubicBezTo>
                  <a:pt x="378825" y="41221"/>
                  <a:pt x="380765" y="7416"/>
                  <a:pt x="360352" y="4276"/>
                </a:cubicBezTo>
                <a:cubicBezTo>
                  <a:pt x="250268" y="-12660"/>
                  <a:pt x="220174" y="22818"/>
                  <a:pt x="152534" y="73548"/>
                </a:cubicBezTo>
                <a:cubicBezTo>
                  <a:pt x="119097" y="123704"/>
                  <a:pt x="109932" y="107665"/>
                  <a:pt x="152534" y="128967"/>
                </a:cubicBez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6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2463FA7-6312-40C4-BB1D-F282BEE07F92}"/>
              </a:ext>
            </a:extLst>
          </p:cNvPr>
          <p:cNvSpPr/>
          <p:nvPr/>
        </p:nvSpPr>
        <p:spPr>
          <a:xfrm>
            <a:off x="1604819" y="3324062"/>
            <a:ext cx="1504767" cy="739408"/>
          </a:xfrm>
          <a:custGeom>
            <a:avLst/>
            <a:gdLst>
              <a:gd name="connsiteX0" fmla="*/ 41563 w 1805720"/>
              <a:gd name="connsiteY0" fmla="*/ 249980 h 887289"/>
              <a:gd name="connsiteX1" fmla="*/ 124691 w 1805720"/>
              <a:gd name="connsiteY1" fmla="*/ 236125 h 887289"/>
              <a:gd name="connsiteX2" fmla="*/ 207818 w 1805720"/>
              <a:gd name="connsiteY2" fmla="*/ 208416 h 887289"/>
              <a:gd name="connsiteX3" fmla="*/ 263236 w 1805720"/>
              <a:gd name="connsiteY3" fmla="*/ 194561 h 887289"/>
              <a:gd name="connsiteX4" fmla="*/ 304800 w 1805720"/>
              <a:gd name="connsiteY4" fmla="*/ 222270 h 887289"/>
              <a:gd name="connsiteX5" fmla="*/ 581891 w 1805720"/>
              <a:gd name="connsiteY5" fmla="*/ 194561 h 887289"/>
              <a:gd name="connsiteX6" fmla="*/ 720436 w 1805720"/>
              <a:gd name="connsiteY6" fmla="*/ 139143 h 887289"/>
              <a:gd name="connsiteX7" fmla="*/ 762000 w 1805720"/>
              <a:gd name="connsiteY7" fmla="*/ 125289 h 887289"/>
              <a:gd name="connsiteX8" fmla="*/ 803563 w 1805720"/>
              <a:gd name="connsiteY8" fmla="*/ 139143 h 887289"/>
              <a:gd name="connsiteX9" fmla="*/ 886691 w 1805720"/>
              <a:gd name="connsiteY9" fmla="*/ 180707 h 887289"/>
              <a:gd name="connsiteX10" fmla="*/ 1136073 w 1805720"/>
              <a:gd name="connsiteY10" fmla="*/ 139143 h 887289"/>
              <a:gd name="connsiteX11" fmla="*/ 1219200 w 1805720"/>
              <a:gd name="connsiteY11" fmla="*/ 111434 h 887289"/>
              <a:gd name="connsiteX12" fmla="*/ 1260763 w 1805720"/>
              <a:gd name="connsiteY12" fmla="*/ 83725 h 887289"/>
              <a:gd name="connsiteX13" fmla="*/ 1343891 w 1805720"/>
              <a:gd name="connsiteY13" fmla="*/ 69870 h 887289"/>
              <a:gd name="connsiteX14" fmla="*/ 1427018 w 1805720"/>
              <a:gd name="connsiteY14" fmla="*/ 42161 h 887289"/>
              <a:gd name="connsiteX15" fmla="*/ 1468582 w 1805720"/>
              <a:gd name="connsiteY15" fmla="*/ 28307 h 887289"/>
              <a:gd name="connsiteX16" fmla="*/ 1510145 w 1805720"/>
              <a:gd name="connsiteY16" fmla="*/ 598 h 887289"/>
              <a:gd name="connsiteX17" fmla="*/ 1607127 w 1805720"/>
              <a:gd name="connsiteY17" fmla="*/ 97580 h 887289"/>
              <a:gd name="connsiteX18" fmla="*/ 1634836 w 1805720"/>
              <a:gd name="connsiteY18" fmla="*/ 139143 h 887289"/>
              <a:gd name="connsiteX19" fmla="*/ 1704109 w 1805720"/>
              <a:gd name="connsiteY19" fmla="*/ 166852 h 887289"/>
              <a:gd name="connsiteX20" fmla="*/ 1745673 w 1805720"/>
              <a:gd name="connsiteY20" fmla="*/ 208416 h 887289"/>
              <a:gd name="connsiteX21" fmla="*/ 1787236 w 1805720"/>
              <a:gd name="connsiteY21" fmla="*/ 236125 h 887289"/>
              <a:gd name="connsiteX22" fmla="*/ 1801091 w 1805720"/>
              <a:gd name="connsiteY22" fmla="*/ 277689 h 887289"/>
              <a:gd name="connsiteX23" fmla="*/ 1731818 w 1805720"/>
              <a:gd name="connsiteY23" fmla="*/ 263834 h 887289"/>
              <a:gd name="connsiteX24" fmla="*/ 1690254 w 1805720"/>
              <a:gd name="connsiteY24" fmla="*/ 249980 h 887289"/>
              <a:gd name="connsiteX25" fmla="*/ 1634836 w 1805720"/>
              <a:gd name="connsiteY25" fmla="*/ 180707 h 887289"/>
              <a:gd name="connsiteX26" fmla="*/ 1565563 w 1805720"/>
              <a:gd name="connsiteY26" fmla="*/ 111434 h 887289"/>
              <a:gd name="connsiteX27" fmla="*/ 1593273 w 1805720"/>
              <a:gd name="connsiteY27" fmla="*/ 208416 h 887289"/>
              <a:gd name="connsiteX28" fmla="*/ 1620982 w 1805720"/>
              <a:gd name="connsiteY28" fmla="*/ 249980 h 887289"/>
              <a:gd name="connsiteX29" fmla="*/ 1634836 w 1805720"/>
              <a:gd name="connsiteY29" fmla="*/ 305398 h 887289"/>
              <a:gd name="connsiteX30" fmla="*/ 1648691 w 1805720"/>
              <a:gd name="connsiteY30" fmla="*/ 346961 h 887289"/>
              <a:gd name="connsiteX31" fmla="*/ 1634836 w 1805720"/>
              <a:gd name="connsiteY31" fmla="*/ 513216 h 887289"/>
              <a:gd name="connsiteX32" fmla="*/ 1620982 w 1805720"/>
              <a:gd name="connsiteY32" fmla="*/ 554780 h 887289"/>
              <a:gd name="connsiteX33" fmla="*/ 1537854 w 1805720"/>
              <a:gd name="connsiteY33" fmla="*/ 624052 h 887289"/>
              <a:gd name="connsiteX34" fmla="*/ 1454727 w 1805720"/>
              <a:gd name="connsiteY34" fmla="*/ 651761 h 887289"/>
              <a:gd name="connsiteX35" fmla="*/ 1440873 w 1805720"/>
              <a:gd name="connsiteY35" fmla="*/ 610198 h 887289"/>
              <a:gd name="connsiteX36" fmla="*/ 1427018 w 1805720"/>
              <a:gd name="connsiteY36" fmla="*/ 540925 h 887289"/>
              <a:gd name="connsiteX37" fmla="*/ 1357745 w 1805720"/>
              <a:gd name="connsiteY37" fmla="*/ 624052 h 887289"/>
              <a:gd name="connsiteX38" fmla="*/ 1274618 w 1805720"/>
              <a:gd name="connsiteY38" fmla="*/ 665616 h 887289"/>
              <a:gd name="connsiteX39" fmla="*/ 1260763 w 1805720"/>
              <a:gd name="connsiteY39" fmla="*/ 624052 h 887289"/>
              <a:gd name="connsiteX40" fmla="*/ 1219200 w 1805720"/>
              <a:gd name="connsiteY40" fmla="*/ 637907 h 887289"/>
              <a:gd name="connsiteX41" fmla="*/ 1163782 w 1805720"/>
              <a:gd name="connsiteY41" fmla="*/ 665616 h 887289"/>
              <a:gd name="connsiteX42" fmla="*/ 1149927 w 1805720"/>
              <a:gd name="connsiteY42" fmla="*/ 734889 h 887289"/>
              <a:gd name="connsiteX43" fmla="*/ 1066800 w 1805720"/>
              <a:gd name="connsiteY43" fmla="*/ 790307 h 887289"/>
              <a:gd name="connsiteX44" fmla="*/ 969818 w 1805720"/>
              <a:gd name="connsiteY44" fmla="*/ 776452 h 887289"/>
              <a:gd name="connsiteX45" fmla="*/ 955963 w 1805720"/>
              <a:gd name="connsiteY45" fmla="*/ 734889 h 887289"/>
              <a:gd name="connsiteX46" fmla="*/ 969818 w 1805720"/>
              <a:gd name="connsiteY46" fmla="*/ 693325 h 887289"/>
              <a:gd name="connsiteX47" fmla="*/ 914400 w 1805720"/>
              <a:gd name="connsiteY47" fmla="*/ 707180 h 887289"/>
              <a:gd name="connsiteX48" fmla="*/ 872836 w 1805720"/>
              <a:gd name="connsiteY48" fmla="*/ 734889 h 887289"/>
              <a:gd name="connsiteX49" fmla="*/ 817418 w 1805720"/>
              <a:gd name="connsiteY49" fmla="*/ 637907 h 887289"/>
              <a:gd name="connsiteX50" fmla="*/ 775854 w 1805720"/>
              <a:gd name="connsiteY50" fmla="*/ 818016 h 887289"/>
              <a:gd name="connsiteX51" fmla="*/ 734291 w 1805720"/>
              <a:gd name="connsiteY51" fmla="*/ 845725 h 887289"/>
              <a:gd name="connsiteX52" fmla="*/ 692727 w 1805720"/>
              <a:gd name="connsiteY52" fmla="*/ 831870 h 887289"/>
              <a:gd name="connsiteX53" fmla="*/ 678873 w 1805720"/>
              <a:gd name="connsiteY53" fmla="*/ 776452 h 887289"/>
              <a:gd name="connsiteX54" fmla="*/ 665018 w 1805720"/>
              <a:gd name="connsiteY54" fmla="*/ 818016 h 887289"/>
              <a:gd name="connsiteX55" fmla="*/ 595745 w 1805720"/>
              <a:gd name="connsiteY55" fmla="*/ 873434 h 887289"/>
              <a:gd name="connsiteX56" fmla="*/ 512618 w 1805720"/>
              <a:gd name="connsiteY56" fmla="*/ 831870 h 887289"/>
              <a:gd name="connsiteX57" fmla="*/ 484909 w 1805720"/>
              <a:gd name="connsiteY57" fmla="*/ 790307 h 887289"/>
              <a:gd name="connsiteX58" fmla="*/ 429491 w 1805720"/>
              <a:gd name="connsiteY58" fmla="*/ 859580 h 887289"/>
              <a:gd name="connsiteX59" fmla="*/ 387927 w 1805720"/>
              <a:gd name="connsiteY59" fmla="*/ 887289 h 887289"/>
              <a:gd name="connsiteX60" fmla="*/ 346363 w 1805720"/>
              <a:gd name="connsiteY60" fmla="*/ 845725 h 887289"/>
              <a:gd name="connsiteX61" fmla="*/ 332509 w 1805720"/>
              <a:gd name="connsiteY61" fmla="*/ 804161 h 887289"/>
              <a:gd name="connsiteX62" fmla="*/ 318654 w 1805720"/>
              <a:gd name="connsiteY62" fmla="*/ 845725 h 887289"/>
              <a:gd name="connsiteX63" fmla="*/ 290945 w 1805720"/>
              <a:gd name="connsiteY63" fmla="*/ 887289 h 887289"/>
              <a:gd name="connsiteX64" fmla="*/ 235527 w 1805720"/>
              <a:gd name="connsiteY64" fmla="*/ 873434 h 887289"/>
              <a:gd name="connsiteX65" fmla="*/ 193963 w 1805720"/>
              <a:gd name="connsiteY65" fmla="*/ 859580 h 887289"/>
              <a:gd name="connsiteX66" fmla="*/ 124691 w 1805720"/>
              <a:gd name="connsiteY66" fmla="*/ 845725 h 887289"/>
              <a:gd name="connsiteX67" fmla="*/ 96982 w 1805720"/>
              <a:gd name="connsiteY67" fmla="*/ 790307 h 887289"/>
              <a:gd name="connsiteX68" fmla="*/ 55418 w 1805720"/>
              <a:gd name="connsiteY68" fmla="*/ 804161 h 887289"/>
              <a:gd name="connsiteX69" fmla="*/ 13854 w 1805720"/>
              <a:gd name="connsiteY69" fmla="*/ 790307 h 887289"/>
              <a:gd name="connsiteX70" fmla="*/ 27709 w 1805720"/>
              <a:gd name="connsiteY70" fmla="*/ 707180 h 887289"/>
              <a:gd name="connsiteX71" fmla="*/ 55418 w 1805720"/>
              <a:gd name="connsiteY71" fmla="*/ 679470 h 887289"/>
              <a:gd name="connsiteX72" fmla="*/ 83127 w 1805720"/>
              <a:gd name="connsiteY72" fmla="*/ 707180 h 887289"/>
              <a:gd name="connsiteX73" fmla="*/ 110836 w 1805720"/>
              <a:gd name="connsiteY73" fmla="*/ 665616 h 887289"/>
              <a:gd name="connsiteX74" fmla="*/ 55418 w 1805720"/>
              <a:gd name="connsiteY74" fmla="*/ 540925 h 887289"/>
              <a:gd name="connsiteX75" fmla="*/ 96982 w 1805720"/>
              <a:gd name="connsiteY75" fmla="*/ 457798 h 887289"/>
              <a:gd name="connsiteX76" fmla="*/ 55418 w 1805720"/>
              <a:gd name="connsiteY76" fmla="*/ 416234 h 887289"/>
              <a:gd name="connsiteX77" fmla="*/ 0 w 1805720"/>
              <a:gd name="connsiteY77" fmla="*/ 333107 h 887289"/>
              <a:gd name="connsiteX78" fmla="*/ 41563 w 1805720"/>
              <a:gd name="connsiteY78" fmla="*/ 249980 h 887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1805720" h="887289">
                <a:moveTo>
                  <a:pt x="41563" y="249980"/>
                </a:moveTo>
                <a:cubicBezTo>
                  <a:pt x="69272" y="245362"/>
                  <a:pt x="97438" y="242938"/>
                  <a:pt x="124691" y="236125"/>
                </a:cubicBezTo>
                <a:cubicBezTo>
                  <a:pt x="153027" y="229041"/>
                  <a:pt x="179482" y="215500"/>
                  <a:pt x="207818" y="208416"/>
                </a:cubicBezTo>
                <a:lnTo>
                  <a:pt x="263236" y="194561"/>
                </a:lnTo>
                <a:cubicBezTo>
                  <a:pt x="277091" y="203797"/>
                  <a:pt x="288174" y="221346"/>
                  <a:pt x="304800" y="222270"/>
                </a:cubicBezTo>
                <a:cubicBezTo>
                  <a:pt x="425490" y="228975"/>
                  <a:pt x="482062" y="214527"/>
                  <a:pt x="581891" y="194561"/>
                </a:cubicBezTo>
                <a:cubicBezTo>
                  <a:pt x="663431" y="153791"/>
                  <a:pt x="617719" y="173381"/>
                  <a:pt x="720436" y="139143"/>
                </a:cubicBezTo>
                <a:lnTo>
                  <a:pt x="762000" y="125289"/>
                </a:lnTo>
                <a:cubicBezTo>
                  <a:pt x="775854" y="129907"/>
                  <a:pt x="790501" y="132612"/>
                  <a:pt x="803563" y="139143"/>
                </a:cubicBezTo>
                <a:cubicBezTo>
                  <a:pt x="910998" y="192860"/>
                  <a:pt x="782215" y="145881"/>
                  <a:pt x="886691" y="180707"/>
                </a:cubicBezTo>
                <a:cubicBezTo>
                  <a:pt x="995286" y="169847"/>
                  <a:pt x="1035878" y="172541"/>
                  <a:pt x="1136073" y="139143"/>
                </a:cubicBezTo>
                <a:cubicBezTo>
                  <a:pt x="1163782" y="129907"/>
                  <a:pt x="1194898" y="127636"/>
                  <a:pt x="1219200" y="111434"/>
                </a:cubicBezTo>
                <a:cubicBezTo>
                  <a:pt x="1233054" y="102198"/>
                  <a:pt x="1244967" y="88991"/>
                  <a:pt x="1260763" y="83725"/>
                </a:cubicBezTo>
                <a:cubicBezTo>
                  <a:pt x="1287413" y="74842"/>
                  <a:pt x="1316638" y="76683"/>
                  <a:pt x="1343891" y="69870"/>
                </a:cubicBezTo>
                <a:cubicBezTo>
                  <a:pt x="1372227" y="62786"/>
                  <a:pt x="1399309" y="51397"/>
                  <a:pt x="1427018" y="42161"/>
                </a:cubicBezTo>
                <a:lnTo>
                  <a:pt x="1468582" y="28307"/>
                </a:lnTo>
                <a:cubicBezTo>
                  <a:pt x="1482436" y="19071"/>
                  <a:pt x="1493721" y="3335"/>
                  <a:pt x="1510145" y="598"/>
                </a:cubicBezTo>
                <a:cubicBezTo>
                  <a:pt x="1561356" y="-7937"/>
                  <a:pt x="1593654" y="77370"/>
                  <a:pt x="1607127" y="97580"/>
                </a:cubicBezTo>
                <a:cubicBezTo>
                  <a:pt x="1616363" y="111434"/>
                  <a:pt x="1619376" y="132959"/>
                  <a:pt x="1634836" y="139143"/>
                </a:cubicBezTo>
                <a:lnTo>
                  <a:pt x="1704109" y="166852"/>
                </a:lnTo>
                <a:cubicBezTo>
                  <a:pt x="1717964" y="180707"/>
                  <a:pt x="1730621" y="195873"/>
                  <a:pt x="1745673" y="208416"/>
                </a:cubicBezTo>
                <a:cubicBezTo>
                  <a:pt x="1758465" y="219076"/>
                  <a:pt x="1776834" y="223123"/>
                  <a:pt x="1787236" y="236125"/>
                </a:cubicBezTo>
                <a:cubicBezTo>
                  <a:pt x="1796359" y="247529"/>
                  <a:pt x="1814153" y="271158"/>
                  <a:pt x="1801091" y="277689"/>
                </a:cubicBezTo>
                <a:cubicBezTo>
                  <a:pt x="1780029" y="288220"/>
                  <a:pt x="1754663" y="269545"/>
                  <a:pt x="1731818" y="263834"/>
                </a:cubicBezTo>
                <a:cubicBezTo>
                  <a:pt x="1717650" y="260292"/>
                  <a:pt x="1704109" y="254598"/>
                  <a:pt x="1690254" y="249980"/>
                </a:cubicBezTo>
                <a:cubicBezTo>
                  <a:pt x="1582200" y="141922"/>
                  <a:pt x="1757200" y="320551"/>
                  <a:pt x="1634836" y="180707"/>
                </a:cubicBezTo>
                <a:cubicBezTo>
                  <a:pt x="1613332" y="156131"/>
                  <a:pt x="1565563" y="111434"/>
                  <a:pt x="1565563" y="111434"/>
                </a:cubicBezTo>
                <a:cubicBezTo>
                  <a:pt x="1570002" y="129191"/>
                  <a:pt x="1583335" y="188540"/>
                  <a:pt x="1593273" y="208416"/>
                </a:cubicBezTo>
                <a:cubicBezTo>
                  <a:pt x="1600720" y="223309"/>
                  <a:pt x="1611746" y="236125"/>
                  <a:pt x="1620982" y="249980"/>
                </a:cubicBezTo>
                <a:cubicBezTo>
                  <a:pt x="1625600" y="268453"/>
                  <a:pt x="1629605" y="287089"/>
                  <a:pt x="1634836" y="305398"/>
                </a:cubicBezTo>
                <a:cubicBezTo>
                  <a:pt x="1638848" y="319440"/>
                  <a:pt x="1648691" y="332357"/>
                  <a:pt x="1648691" y="346961"/>
                </a:cubicBezTo>
                <a:cubicBezTo>
                  <a:pt x="1648691" y="402571"/>
                  <a:pt x="1642186" y="458093"/>
                  <a:pt x="1634836" y="513216"/>
                </a:cubicBezTo>
                <a:cubicBezTo>
                  <a:pt x="1632906" y="527692"/>
                  <a:pt x="1629083" y="542629"/>
                  <a:pt x="1620982" y="554780"/>
                </a:cubicBezTo>
                <a:cubicBezTo>
                  <a:pt x="1607245" y="575386"/>
                  <a:pt x="1562066" y="613291"/>
                  <a:pt x="1537854" y="624052"/>
                </a:cubicBezTo>
                <a:cubicBezTo>
                  <a:pt x="1511164" y="635914"/>
                  <a:pt x="1454727" y="651761"/>
                  <a:pt x="1454727" y="651761"/>
                </a:cubicBezTo>
                <a:cubicBezTo>
                  <a:pt x="1450109" y="637907"/>
                  <a:pt x="1444415" y="624366"/>
                  <a:pt x="1440873" y="610198"/>
                </a:cubicBezTo>
                <a:cubicBezTo>
                  <a:pt x="1435162" y="587353"/>
                  <a:pt x="1448080" y="551456"/>
                  <a:pt x="1427018" y="540925"/>
                </a:cubicBezTo>
                <a:cubicBezTo>
                  <a:pt x="1411887" y="533360"/>
                  <a:pt x="1363854" y="617943"/>
                  <a:pt x="1357745" y="624052"/>
                </a:cubicBezTo>
                <a:cubicBezTo>
                  <a:pt x="1330888" y="650909"/>
                  <a:pt x="1308423" y="654347"/>
                  <a:pt x="1274618" y="665616"/>
                </a:cubicBezTo>
                <a:cubicBezTo>
                  <a:pt x="1270000" y="651761"/>
                  <a:pt x="1273825" y="630583"/>
                  <a:pt x="1260763" y="624052"/>
                </a:cubicBezTo>
                <a:cubicBezTo>
                  <a:pt x="1247701" y="617521"/>
                  <a:pt x="1232623" y="632154"/>
                  <a:pt x="1219200" y="637907"/>
                </a:cubicBezTo>
                <a:cubicBezTo>
                  <a:pt x="1200217" y="646043"/>
                  <a:pt x="1182255" y="656380"/>
                  <a:pt x="1163782" y="665616"/>
                </a:cubicBezTo>
                <a:cubicBezTo>
                  <a:pt x="1159164" y="688707"/>
                  <a:pt x="1160458" y="713827"/>
                  <a:pt x="1149927" y="734889"/>
                </a:cubicBezTo>
                <a:cubicBezTo>
                  <a:pt x="1129171" y="776400"/>
                  <a:pt x="1103744" y="777992"/>
                  <a:pt x="1066800" y="790307"/>
                </a:cubicBezTo>
                <a:cubicBezTo>
                  <a:pt x="1034473" y="785689"/>
                  <a:pt x="999026" y="791056"/>
                  <a:pt x="969818" y="776452"/>
                </a:cubicBezTo>
                <a:cubicBezTo>
                  <a:pt x="956756" y="769921"/>
                  <a:pt x="955963" y="749493"/>
                  <a:pt x="955963" y="734889"/>
                </a:cubicBezTo>
                <a:cubicBezTo>
                  <a:pt x="955963" y="720285"/>
                  <a:pt x="981969" y="701426"/>
                  <a:pt x="969818" y="693325"/>
                </a:cubicBezTo>
                <a:cubicBezTo>
                  <a:pt x="953975" y="682763"/>
                  <a:pt x="932873" y="702562"/>
                  <a:pt x="914400" y="707180"/>
                </a:cubicBezTo>
                <a:cubicBezTo>
                  <a:pt x="900545" y="716416"/>
                  <a:pt x="889261" y="732152"/>
                  <a:pt x="872836" y="734889"/>
                </a:cubicBezTo>
                <a:cubicBezTo>
                  <a:pt x="810154" y="745336"/>
                  <a:pt x="823035" y="671606"/>
                  <a:pt x="817418" y="637907"/>
                </a:cubicBezTo>
                <a:cubicBezTo>
                  <a:pt x="810184" y="710246"/>
                  <a:pt x="826338" y="767532"/>
                  <a:pt x="775854" y="818016"/>
                </a:cubicBezTo>
                <a:cubicBezTo>
                  <a:pt x="764080" y="829790"/>
                  <a:pt x="748145" y="836489"/>
                  <a:pt x="734291" y="845725"/>
                </a:cubicBezTo>
                <a:cubicBezTo>
                  <a:pt x="720436" y="841107"/>
                  <a:pt x="701850" y="843274"/>
                  <a:pt x="692727" y="831870"/>
                </a:cubicBezTo>
                <a:cubicBezTo>
                  <a:pt x="680832" y="817001"/>
                  <a:pt x="695904" y="784967"/>
                  <a:pt x="678873" y="776452"/>
                </a:cubicBezTo>
                <a:cubicBezTo>
                  <a:pt x="665811" y="769921"/>
                  <a:pt x="671549" y="804954"/>
                  <a:pt x="665018" y="818016"/>
                </a:cubicBezTo>
                <a:cubicBezTo>
                  <a:pt x="639951" y="868151"/>
                  <a:pt x="643684" y="857455"/>
                  <a:pt x="595745" y="873434"/>
                </a:cubicBezTo>
                <a:cubicBezTo>
                  <a:pt x="561938" y="862165"/>
                  <a:pt x="539477" y="858729"/>
                  <a:pt x="512618" y="831870"/>
                </a:cubicBezTo>
                <a:cubicBezTo>
                  <a:pt x="500844" y="820096"/>
                  <a:pt x="494145" y="804161"/>
                  <a:pt x="484909" y="790307"/>
                </a:cubicBezTo>
                <a:cubicBezTo>
                  <a:pt x="464337" y="821165"/>
                  <a:pt x="457691" y="837020"/>
                  <a:pt x="429491" y="859580"/>
                </a:cubicBezTo>
                <a:cubicBezTo>
                  <a:pt x="416489" y="869982"/>
                  <a:pt x="401782" y="878053"/>
                  <a:pt x="387927" y="887289"/>
                </a:cubicBezTo>
                <a:cubicBezTo>
                  <a:pt x="374072" y="873434"/>
                  <a:pt x="357231" y="862028"/>
                  <a:pt x="346363" y="845725"/>
                </a:cubicBezTo>
                <a:cubicBezTo>
                  <a:pt x="338262" y="833574"/>
                  <a:pt x="347113" y="804161"/>
                  <a:pt x="332509" y="804161"/>
                </a:cubicBezTo>
                <a:cubicBezTo>
                  <a:pt x="317905" y="804161"/>
                  <a:pt x="325185" y="832663"/>
                  <a:pt x="318654" y="845725"/>
                </a:cubicBezTo>
                <a:cubicBezTo>
                  <a:pt x="311207" y="860618"/>
                  <a:pt x="300181" y="873434"/>
                  <a:pt x="290945" y="887289"/>
                </a:cubicBezTo>
                <a:cubicBezTo>
                  <a:pt x="272472" y="882671"/>
                  <a:pt x="253836" y="878665"/>
                  <a:pt x="235527" y="873434"/>
                </a:cubicBezTo>
                <a:cubicBezTo>
                  <a:pt x="221485" y="869422"/>
                  <a:pt x="208131" y="863122"/>
                  <a:pt x="193963" y="859580"/>
                </a:cubicBezTo>
                <a:cubicBezTo>
                  <a:pt x="171118" y="853869"/>
                  <a:pt x="147782" y="850343"/>
                  <a:pt x="124691" y="845725"/>
                </a:cubicBezTo>
                <a:cubicBezTo>
                  <a:pt x="115455" y="827252"/>
                  <a:pt x="114692" y="800933"/>
                  <a:pt x="96982" y="790307"/>
                </a:cubicBezTo>
                <a:cubicBezTo>
                  <a:pt x="84459" y="782793"/>
                  <a:pt x="70022" y="804161"/>
                  <a:pt x="55418" y="804161"/>
                </a:cubicBezTo>
                <a:cubicBezTo>
                  <a:pt x="40814" y="804161"/>
                  <a:pt x="27709" y="794925"/>
                  <a:pt x="13854" y="790307"/>
                </a:cubicBezTo>
                <a:cubicBezTo>
                  <a:pt x="18472" y="762598"/>
                  <a:pt x="17845" y="733483"/>
                  <a:pt x="27709" y="707180"/>
                </a:cubicBezTo>
                <a:cubicBezTo>
                  <a:pt x="32296" y="694949"/>
                  <a:pt x="42356" y="679470"/>
                  <a:pt x="55418" y="679470"/>
                </a:cubicBezTo>
                <a:cubicBezTo>
                  <a:pt x="68480" y="679470"/>
                  <a:pt x="73891" y="697943"/>
                  <a:pt x="83127" y="707180"/>
                </a:cubicBezTo>
                <a:cubicBezTo>
                  <a:pt x="92363" y="693325"/>
                  <a:pt x="108771" y="682139"/>
                  <a:pt x="110836" y="665616"/>
                </a:cubicBezTo>
                <a:cubicBezTo>
                  <a:pt x="118058" y="607839"/>
                  <a:pt x="86004" y="581705"/>
                  <a:pt x="55418" y="540925"/>
                </a:cubicBezTo>
                <a:cubicBezTo>
                  <a:pt x="62160" y="530812"/>
                  <a:pt x="103355" y="476917"/>
                  <a:pt x="96982" y="457798"/>
                </a:cubicBezTo>
                <a:cubicBezTo>
                  <a:pt x="90786" y="439210"/>
                  <a:pt x="67447" y="431700"/>
                  <a:pt x="55418" y="416234"/>
                </a:cubicBezTo>
                <a:cubicBezTo>
                  <a:pt x="34972" y="389947"/>
                  <a:pt x="0" y="333107"/>
                  <a:pt x="0" y="333107"/>
                </a:cubicBezTo>
                <a:lnTo>
                  <a:pt x="41563" y="24998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6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E118F8B-5259-4237-9173-6431BB760A0F}"/>
              </a:ext>
            </a:extLst>
          </p:cNvPr>
          <p:cNvSpPr/>
          <p:nvPr/>
        </p:nvSpPr>
        <p:spPr>
          <a:xfrm>
            <a:off x="1651001" y="3404015"/>
            <a:ext cx="2339156" cy="1272286"/>
          </a:xfrm>
          <a:custGeom>
            <a:avLst/>
            <a:gdLst>
              <a:gd name="connsiteX0" fmla="*/ 13855 w 2806987"/>
              <a:gd name="connsiteY0" fmla="*/ 846762 h 1526742"/>
              <a:gd name="connsiteX1" fmla="*/ 83127 w 2806987"/>
              <a:gd name="connsiteY1" fmla="*/ 888325 h 1526742"/>
              <a:gd name="connsiteX2" fmla="*/ 138545 w 2806987"/>
              <a:gd name="connsiteY2" fmla="*/ 902180 h 1526742"/>
              <a:gd name="connsiteX3" fmla="*/ 166255 w 2806987"/>
              <a:gd name="connsiteY3" fmla="*/ 929889 h 1526742"/>
              <a:gd name="connsiteX4" fmla="*/ 83127 w 2806987"/>
              <a:gd name="connsiteY4" fmla="*/ 860616 h 1526742"/>
              <a:gd name="connsiteX5" fmla="*/ 0 w 2806987"/>
              <a:gd name="connsiteY5" fmla="*/ 805198 h 1526742"/>
              <a:gd name="connsiteX6" fmla="*/ 41564 w 2806987"/>
              <a:gd name="connsiteY6" fmla="*/ 777489 h 1526742"/>
              <a:gd name="connsiteX7" fmla="*/ 124691 w 2806987"/>
              <a:gd name="connsiteY7" fmla="*/ 819053 h 1526742"/>
              <a:gd name="connsiteX8" fmla="*/ 166255 w 2806987"/>
              <a:gd name="connsiteY8" fmla="*/ 805198 h 1526742"/>
              <a:gd name="connsiteX9" fmla="*/ 193964 w 2806987"/>
              <a:gd name="connsiteY9" fmla="*/ 763635 h 1526742"/>
              <a:gd name="connsiteX10" fmla="*/ 249382 w 2806987"/>
              <a:gd name="connsiteY10" fmla="*/ 777489 h 1526742"/>
              <a:gd name="connsiteX11" fmla="*/ 277091 w 2806987"/>
              <a:gd name="connsiteY11" fmla="*/ 819053 h 1526742"/>
              <a:gd name="connsiteX12" fmla="*/ 360218 w 2806987"/>
              <a:gd name="connsiteY12" fmla="*/ 791344 h 1526742"/>
              <a:gd name="connsiteX13" fmla="*/ 443345 w 2806987"/>
              <a:gd name="connsiteY13" fmla="*/ 777489 h 1526742"/>
              <a:gd name="connsiteX14" fmla="*/ 568036 w 2806987"/>
              <a:gd name="connsiteY14" fmla="*/ 805198 h 1526742"/>
              <a:gd name="connsiteX15" fmla="*/ 609600 w 2806987"/>
              <a:gd name="connsiteY15" fmla="*/ 777489 h 1526742"/>
              <a:gd name="connsiteX16" fmla="*/ 692727 w 2806987"/>
              <a:gd name="connsiteY16" fmla="*/ 805198 h 1526742"/>
              <a:gd name="connsiteX17" fmla="*/ 762000 w 2806987"/>
              <a:gd name="connsiteY17" fmla="*/ 749780 h 1526742"/>
              <a:gd name="connsiteX18" fmla="*/ 817418 w 2806987"/>
              <a:gd name="connsiteY18" fmla="*/ 722071 h 1526742"/>
              <a:gd name="connsiteX19" fmla="*/ 900545 w 2806987"/>
              <a:gd name="connsiteY19" fmla="*/ 722071 h 1526742"/>
              <a:gd name="connsiteX20" fmla="*/ 942109 w 2806987"/>
              <a:gd name="connsiteY20" fmla="*/ 735925 h 1526742"/>
              <a:gd name="connsiteX21" fmla="*/ 997527 w 2806987"/>
              <a:gd name="connsiteY21" fmla="*/ 749780 h 1526742"/>
              <a:gd name="connsiteX22" fmla="*/ 1039091 w 2806987"/>
              <a:gd name="connsiteY22" fmla="*/ 777489 h 1526742"/>
              <a:gd name="connsiteX23" fmla="*/ 1094509 w 2806987"/>
              <a:gd name="connsiteY23" fmla="*/ 749780 h 1526742"/>
              <a:gd name="connsiteX24" fmla="*/ 1177636 w 2806987"/>
              <a:gd name="connsiteY24" fmla="*/ 694362 h 1526742"/>
              <a:gd name="connsiteX25" fmla="*/ 1219200 w 2806987"/>
              <a:gd name="connsiteY25" fmla="*/ 666653 h 1526742"/>
              <a:gd name="connsiteX26" fmla="*/ 1302327 w 2806987"/>
              <a:gd name="connsiteY26" fmla="*/ 652798 h 1526742"/>
              <a:gd name="connsiteX27" fmla="*/ 1343891 w 2806987"/>
              <a:gd name="connsiteY27" fmla="*/ 597380 h 1526742"/>
              <a:gd name="connsiteX28" fmla="*/ 1440873 w 2806987"/>
              <a:gd name="connsiteY28" fmla="*/ 569671 h 1526742"/>
              <a:gd name="connsiteX29" fmla="*/ 1496291 w 2806987"/>
              <a:gd name="connsiteY29" fmla="*/ 541962 h 1526742"/>
              <a:gd name="connsiteX30" fmla="*/ 1565564 w 2806987"/>
              <a:gd name="connsiteY30" fmla="*/ 514253 h 1526742"/>
              <a:gd name="connsiteX31" fmla="*/ 1607127 w 2806987"/>
              <a:gd name="connsiteY31" fmla="*/ 431125 h 1526742"/>
              <a:gd name="connsiteX32" fmla="*/ 1648691 w 2806987"/>
              <a:gd name="connsiteY32" fmla="*/ 417271 h 1526742"/>
              <a:gd name="connsiteX33" fmla="*/ 1662545 w 2806987"/>
              <a:gd name="connsiteY33" fmla="*/ 237162 h 1526742"/>
              <a:gd name="connsiteX34" fmla="*/ 1759527 w 2806987"/>
              <a:gd name="connsiteY34" fmla="*/ 223307 h 1526742"/>
              <a:gd name="connsiteX35" fmla="*/ 1787236 w 2806987"/>
              <a:gd name="connsiteY35" fmla="*/ 181744 h 1526742"/>
              <a:gd name="connsiteX36" fmla="*/ 1884218 w 2806987"/>
              <a:gd name="connsiteY36" fmla="*/ 195598 h 1526742"/>
              <a:gd name="connsiteX37" fmla="*/ 1939636 w 2806987"/>
              <a:gd name="connsiteY37" fmla="*/ 98616 h 1526742"/>
              <a:gd name="connsiteX38" fmla="*/ 1953491 w 2806987"/>
              <a:gd name="connsiteY38" fmla="*/ 43198 h 1526742"/>
              <a:gd name="connsiteX39" fmla="*/ 1995055 w 2806987"/>
              <a:gd name="connsiteY39" fmla="*/ 29344 h 1526742"/>
              <a:gd name="connsiteX40" fmla="*/ 2064327 w 2806987"/>
              <a:gd name="connsiteY40" fmla="*/ 43198 h 1526742"/>
              <a:gd name="connsiteX41" fmla="*/ 2105891 w 2806987"/>
              <a:gd name="connsiteY41" fmla="*/ 57053 h 1526742"/>
              <a:gd name="connsiteX42" fmla="*/ 2119745 w 2806987"/>
              <a:gd name="connsiteY42" fmla="*/ 15489 h 1526742"/>
              <a:gd name="connsiteX43" fmla="*/ 2202873 w 2806987"/>
              <a:gd name="connsiteY43" fmla="*/ 70907 h 1526742"/>
              <a:gd name="connsiteX44" fmla="*/ 2258291 w 2806987"/>
              <a:gd name="connsiteY44" fmla="*/ 154035 h 1526742"/>
              <a:gd name="connsiteX45" fmla="*/ 2272145 w 2806987"/>
              <a:gd name="connsiteY45" fmla="*/ 209453 h 1526742"/>
              <a:gd name="connsiteX46" fmla="*/ 2341418 w 2806987"/>
              <a:gd name="connsiteY46" fmla="*/ 292580 h 1526742"/>
              <a:gd name="connsiteX47" fmla="*/ 2382982 w 2806987"/>
              <a:gd name="connsiteY47" fmla="*/ 389562 h 1526742"/>
              <a:gd name="connsiteX48" fmla="*/ 2396836 w 2806987"/>
              <a:gd name="connsiteY48" fmla="*/ 458835 h 1526742"/>
              <a:gd name="connsiteX49" fmla="*/ 2493818 w 2806987"/>
              <a:gd name="connsiteY49" fmla="*/ 583525 h 1526742"/>
              <a:gd name="connsiteX50" fmla="*/ 2438400 w 2806987"/>
              <a:gd name="connsiteY50" fmla="*/ 846762 h 1526742"/>
              <a:gd name="connsiteX51" fmla="*/ 2396836 w 2806987"/>
              <a:gd name="connsiteY51" fmla="*/ 874471 h 1526742"/>
              <a:gd name="connsiteX52" fmla="*/ 2396836 w 2806987"/>
              <a:gd name="connsiteY52" fmla="*/ 1013016 h 1526742"/>
              <a:gd name="connsiteX53" fmla="*/ 2438400 w 2806987"/>
              <a:gd name="connsiteY53" fmla="*/ 1040725 h 1526742"/>
              <a:gd name="connsiteX54" fmla="*/ 2479964 w 2806987"/>
              <a:gd name="connsiteY54" fmla="*/ 957598 h 1526742"/>
              <a:gd name="connsiteX55" fmla="*/ 2521527 w 2806987"/>
              <a:gd name="connsiteY55" fmla="*/ 971453 h 1526742"/>
              <a:gd name="connsiteX56" fmla="*/ 2563091 w 2806987"/>
              <a:gd name="connsiteY56" fmla="*/ 1013016 h 1526742"/>
              <a:gd name="connsiteX57" fmla="*/ 2576945 w 2806987"/>
              <a:gd name="connsiteY57" fmla="*/ 1054580 h 1526742"/>
              <a:gd name="connsiteX58" fmla="*/ 2590800 w 2806987"/>
              <a:gd name="connsiteY58" fmla="*/ 1248544 h 1526742"/>
              <a:gd name="connsiteX59" fmla="*/ 2618509 w 2806987"/>
              <a:gd name="connsiteY59" fmla="*/ 1290107 h 1526742"/>
              <a:gd name="connsiteX60" fmla="*/ 2632364 w 2806987"/>
              <a:gd name="connsiteY60" fmla="*/ 1345525 h 1526742"/>
              <a:gd name="connsiteX61" fmla="*/ 2673927 w 2806987"/>
              <a:gd name="connsiteY61" fmla="*/ 1359380 h 1526742"/>
              <a:gd name="connsiteX62" fmla="*/ 2701636 w 2806987"/>
              <a:gd name="connsiteY62" fmla="*/ 1400944 h 1526742"/>
              <a:gd name="connsiteX63" fmla="*/ 2743200 w 2806987"/>
              <a:gd name="connsiteY63" fmla="*/ 1442507 h 1526742"/>
              <a:gd name="connsiteX64" fmla="*/ 2798618 w 2806987"/>
              <a:gd name="connsiteY64" fmla="*/ 1525635 h 1526742"/>
              <a:gd name="connsiteX65" fmla="*/ 2757055 w 2806987"/>
              <a:gd name="connsiteY65" fmla="*/ 1511780 h 1526742"/>
              <a:gd name="connsiteX66" fmla="*/ 2646218 w 2806987"/>
              <a:gd name="connsiteY66" fmla="*/ 1456362 h 1526742"/>
              <a:gd name="connsiteX67" fmla="*/ 2604655 w 2806987"/>
              <a:gd name="connsiteY67" fmla="*/ 1442507 h 1526742"/>
              <a:gd name="connsiteX68" fmla="*/ 2535382 w 2806987"/>
              <a:gd name="connsiteY68" fmla="*/ 1373235 h 1526742"/>
              <a:gd name="connsiteX69" fmla="*/ 2507673 w 2806987"/>
              <a:gd name="connsiteY69" fmla="*/ 1290107 h 1526742"/>
              <a:gd name="connsiteX70" fmla="*/ 2466109 w 2806987"/>
              <a:gd name="connsiteY70" fmla="*/ 1248544 h 1526742"/>
              <a:gd name="connsiteX71" fmla="*/ 2410691 w 2806987"/>
              <a:gd name="connsiteY71" fmla="*/ 1165416 h 1526742"/>
              <a:gd name="connsiteX72" fmla="*/ 2313709 w 2806987"/>
              <a:gd name="connsiteY72" fmla="*/ 1109998 h 1526742"/>
              <a:gd name="connsiteX73" fmla="*/ 2230582 w 2806987"/>
              <a:gd name="connsiteY73" fmla="*/ 1137707 h 1526742"/>
              <a:gd name="connsiteX74" fmla="*/ 2147455 w 2806987"/>
              <a:gd name="connsiteY74" fmla="*/ 1179271 h 1526742"/>
              <a:gd name="connsiteX75" fmla="*/ 2064327 w 2806987"/>
              <a:gd name="connsiteY75" fmla="*/ 1193125 h 1526742"/>
              <a:gd name="connsiteX76" fmla="*/ 2008909 w 2806987"/>
              <a:gd name="connsiteY76" fmla="*/ 1206980 h 1526742"/>
              <a:gd name="connsiteX77" fmla="*/ 1773382 w 2806987"/>
              <a:gd name="connsiteY77" fmla="*/ 1220835 h 1526742"/>
              <a:gd name="connsiteX78" fmla="*/ 1551709 w 2806987"/>
              <a:gd name="connsiteY78" fmla="*/ 1262398 h 1526742"/>
              <a:gd name="connsiteX79" fmla="*/ 914400 w 2806987"/>
              <a:gd name="connsiteY79" fmla="*/ 1248544 h 1526742"/>
              <a:gd name="connsiteX80" fmla="*/ 831273 w 2806987"/>
              <a:gd name="connsiteY80" fmla="*/ 1206980 h 1526742"/>
              <a:gd name="connsiteX81" fmla="*/ 762000 w 2806987"/>
              <a:gd name="connsiteY81" fmla="*/ 1193125 h 1526742"/>
              <a:gd name="connsiteX82" fmla="*/ 429491 w 2806987"/>
              <a:gd name="connsiteY82" fmla="*/ 1179271 h 1526742"/>
              <a:gd name="connsiteX83" fmla="*/ 387927 w 2806987"/>
              <a:gd name="connsiteY83" fmla="*/ 1165416 h 1526742"/>
              <a:gd name="connsiteX84" fmla="*/ 346364 w 2806987"/>
              <a:gd name="connsiteY84" fmla="*/ 1109998 h 1526742"/>
              <a:gd name="connsiteX85" fmla="*/ 304800 w 2806987"/>
              <a:gd name="connsiteY85" fmla="*/ 1068435 h 1526742"/>
              <a:gd name="connsiteX86" fmla="*/ 290945 w 2806987"/>
              <a:gd name="connsiteY86" fmla="*/ 1026871 h 1526742"/>
              <a:gd name="connsiteX87" fmla="*/ 249382 w 2806987"/>
              <a:gd name="connsiteY87" fmla="*/ 1013016 h 1526742"/>
              <a:gd name="connsiteX88" fmla="*/ 166255 w 2806987"/>
              <a:gd name="connsiteY88" fmla="*/ 999162 h 1526742"/>
              <a:gd name="connsiteX89" fmla="*/ 124691 w 2806987"/>
              <a:gd name="connsiteY89" fmla="*/ 985307 h 1526742"/>
              <a:gd name="connsiteX90" fmla="*/ 110836 w 2806987"/>
              <a:gd name="connsiteY90" fmla="*/ 874471 h 1526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2806987" h="1526742">
                <a:moveTo>
                  <a:pt x="13855" y="846762"/>
                </a:moveTo>
                <a:cubicBezTo>
                  <a:pt x="36946" y="860616"/>
                  <a:pt x="58520" y="877388"/>
                  <a:pt x="83127" y="888325"/>
                </a:cubicBezTo>
                <a:cubicBezTo>
                  <a:pt x="100527" y="896058"/>
                  <a:pt x="121514" y="893665"/>
                  <a:pt x="138545" y="902180"/>
                </a:cubicBezTo>
                <a:cubicBezTo>
                  <a:pt x="150228" y="908022"/>
                  <a:pt x="177124" y="937135"/>
                  <a:pt x="166255" y="929889"/>
                </a:cubicBezTo>
                <a:cubicBezTo>
                  <a:pt x="17739" y="830879"/>
                  <a:pt x="243132" y="985065"/>
                  <a:pt x="83127" y="860616"/>
                </a:cubicBezTo>
                <a:cubicBezTo>
                  <a:pt x="56840" y="840170"/>
                  <a:pt x="0" y="805198"/>
                  <a:pt x="0" y="805198"/>
                </a:cubicBezTo>
                <a:cubicBezTo>
                  <a:pt x="13855" y="795962"/>
                  <a:pt x="25139" y="780226"/>
                  <a:pt x="41564" y="777489"/>
                </a:cubicBezTo>
                <a:cubicBezTo>
                  <a:pt x="64507" y="773665"/>
                  <a:pt x="110218" y="809404"/>
                  <a:pt x="124691" y="819053"/>
                </a:cubicBezTo>
                <a:cubicBezTo>
                  <a:pt x="138546" y="814435"/>
                  <a:pt x="154851" y="814321"/>
                  <a:pt x="166255" y="805198"/>
                </a:cubicBezTo>
                <a:cubicBezTo>
                  <a:pt x="179257" y="794796"/>
                  <a:pt x="178168" y="768900"/>
                  <a:pt x="193964" y="763635"/>
                </a:cubicBezTo>
                <a:cubicBezTo>
                  <a:pt x="212028" y="757614"/>
                  <a:pt x="230909" y="772871"/>
                  <a:pt x="249382" y="777489"/>
                </a:cubicBezTo>
                <a:cubicBezTo>
                  <a:pt x="258618" y="791344"/>
                  <a:pt x="260568" y="816988"/>
                  <a:pt x="277091" y="819053"/>
                </a:cubicBezTo>
                <a:cubicBezTo>
                  <a:pt x="306073" y="822676"/>
                  <a:pt x="360218" y="791344"/>
                  <a:pt x="360218" y="791344"/>
                </a:cubicBezTo>
                <a:cubicBezTo>
                  <a:pt x="476472" y="830093"/>
                  <a:pt x="322483" y="790918"/>
                  <a:pt x="443345" y="777489"/>
                </a:cubicBezTo>
                <a:cubicBezTo>
                  <a:pt x="479918" y="773425"/>
                  <a:pt x="531514" y="793024"/>
                  <a:pt x="568036" y="805198"/>
                </a:cubicBezTo>
                <a:cubicBezTo>
                  <a:pt x="581891" y="795962"/>
                  <a:pt x="592949" y="777489"/>
                  <a:pt x="609600" y="777489"/>
                </a:cubicBezTo>
                <a:cubicBezTo>
                  <a:pt x="638808" y="777489"/>
                  <a:pt x="692727" y="805198"/>
                  <a:pt x="692727" y="805198"/>
                </a:cubicBezTo>
                <a:cubicBezTo>
                  <a:pt x="791963" y="772121"/>
                  <a:pt x="678445" y="819410"/>
                  <a:pt x="762000" y="749780"/>
                </a:cubicBezTo>
                <a:cubicBezTo>
                  <a:pt x="777866" y="736558"/>
                  <a:pt x="798945" y="731307"/>
                  <a:pt x="817418" y="722071"/>
                </a:cubicBezTo>
                <a:cubicBezTo>
                  <a:pt x="928257" y="759015"/>
                  <a:pt x="789708" y="722071"/>
                  <a:pt x="900545" y="722071"/>
                </a:cubicBezTo>
                <a:cubicBezTo>
                  <a:pt x="915149" y="722071"/>
                  <a:pt x="928067" y="731913"/>
                  <a:pt x="942109" y="735925"/>
                </a:cubicBezTo>
                <a:cubicBezTo>
                  <a:pt x="960418" y="741156"/>
                  <a:pt x="979054" y="745162"/>
                  <a:pt x="997527" y="749780"/>
                </a:cubicBezTo>
                <a:cubicBezTo>
                  <a:pt x="1011382" y="759016"/>
                  <a:pt x="1022440" y="777489"/>
                  <a:pt x="1039091" y="777489"/>
                </a:cubicBezTo>
                <a:cubicBezTo>
                  <a:pt x="1059744" y="777489"/>
                  <a:pt x="1076799" y="760406"/>
                  <a:pt x="1094509" y="749780"/>
                </a:cubicBezTo>
                <a:cubicBezTo>
                  <a:pt x="1123065" y="732646"/>
                  <a:pt x="1149927" y="712835"/>
                  <a:pt x="1177636" y="694362"/>
                </a:cubicBezTo>
                <a:cubicBezTo>
                  <a:pt x="1191491" y="685126"/>
                  <a:pt x="1202775" y="669391"/>
                  <a:pt x="1219200" y="666653"/>
                </a:cubicBezTo>
                <a:lnTo>
                  <a:pt x="1302327" y="652798"/>
                </a:lnTo>
                <a:cubicBezTo>
                  <a:pt x="1316182" y="634325"/>
                  <a:pt x="1326152" y="612162"/>
                  <a:pt x="1343891" y="597380"/>
                </a:cubicBezTo>
                <a:cubicBezTo>
                  <a:pt x="1352411" y="590280"/>
                  <a:pt x="1437922" y="570409"/>
                  <a:pt x="1440873" y="569671"/>
                </a:cubicBezTo>
                <a:cubicBezTo>
                  <a:pt x="1526443" y="626718"/>
                  <a:pt x="1446190" y="592062"/>
                  <a:pt x="1496291" y="541962"/>
                </a:cubicBezTo>
                <a:cubicBezTo>
                  <a:pt x="1513877" y="524377"/>
                  <a:pt x="1542473" y="523489"/>
                  <a:pt x="1565564" y="514253"/>
                </a:cubicBezTo>
                <a:cubicBezTo>
                  <a:pt x="1574690" y="486872"/>
                  <a:pt x="1582711" y="450658"/>
                  <a:pt x="1607127" y="431125"/>
                </a:cubicBezTo>
                <a:cubicBezTo>
                  <a:pt x="1618531" y="422002"/>
                  <a:pt x="1634836" y="421889"/>
                  <a:pt x="1648691" y="417271"/>
                </a:cubicBezTo>
                <a:cubicBezTo>
                  <a:pt x="1653309" y="357235"/>
                  <a:pt x="1632671" y="289442"/>
                  <a:pt x="1662545" y="237162"/>
                </a:cubicBezTo>
                <a:cubicBezTo>
                  <a:pt x="1678747" y="208809"/>
                  <a:pt x="1729686" y="236570"/>
                  <a:pt x="1759527" y="223307"/>
                </a:cubicBezTo>
                <a:cubicBezTo>
                  <a:pt x="1774743" y="216544"/>
                  <a:pt x="1778000" y="195598"/>
                  <a:pt x="1787236" y="181744"/>
                </a:cubicBezTo>
                <a:cubicBezTo>
                  <a:pt x="1819563" y="186362"/>
                  <a:pt x="1852940" y="204982"/>
                  <a:pt x="1884218" y="195598"/>
                </a:cubicBezTo>
                <a:cubicBezTo>
                  <a:pt x="1913068" y="186943"/>
                  <a:pt x="1932063" y="125121"/>
                  <a:pt x="1939636" y="98616"/>
                </a:cubicBezTo>
                <a:cubicBezTo>
                  <a:pt x="1944867" y="80307"/>
                  <a:pt x="1941596" y="58067"/>
                  <a:pt x="1953491" y="43198"/>
                </a:cubicBezTo>
                <a:cubicBezTo>
                  <a:pt x="1962614" y="31794"/>
                  <a:pt x="1981200" y="33962"/>
                  <a:pt x="1995055" y="29344"/>
                </a:cubicBezTo>
                <a:cubicBezTo>
                  <a:pt x="2018146" y="33962"/>
                  <a:pt x="2041482" y="37487"/>
                  <a:pt x="2064327" y="43198"/>
                </a:cubicBezTo>
                <a:cubicBezTo>
                  <a:pt x="2078495" y="46740"/>
                  <a:pt x="2105891" y="71657"/>
                  <a:pt x="2105891" y="57053"/>
                </a:cubicBezTo>
                <a:cubicBezTo>
                  <a:pt x="2105891" y="-351"/>
                  <a:pt x="1998230" y="-14889"/>
                  <a:pt x="2119745" y="15489"/>
                </a:cubicBezTo>
                <a:cubicBezTo>
                  <a:pt x="2147454" y="33962"/>
                  <a:pt x="2184400" y="43198"/>
                  <a:pt x="2202873" y="70907"/>
                </a:cubicBezTo>
                <a:lnTo>
                  <a:pt x="2258291" y="154035"/>
                </a:lnTo>
                <a:cubicBezTo>
                  <a:pt x="2262909" y="172508"/>
                  <a:pt x="2264644" y="191951"/>
                  <a:pt x="2272145" y="209453"/>
                </a:cubicBezTo>
                <a:cubicBezTo>
                  <a:pt x="2295702" y="264419"/>
                  <a:pt x="2305757" y="242654"/>
                  <a:pt x="2341418" y="292580"/>
                </a:cubicBezTo>
                <a:cubicBezTo>
                  <a:pt x="2356667" y="313929"/>
                  <a:pt x="2376025" y="361732"/>
                  <a:pt x="2382982" y="389562"/>
                </a:cubicBezTo>
                <a:cubicBezTo>
                  <a:pt x="2388693" y="412407"/>
                  <a:pt x="2387092" y="437397"/>
                  <a:pt x="2396836" y="458835"/>
                </a:cubicBezTo>
                <a:cubicBezTo>
                  <a:pt x="2424454" y="519595"/>
                  <a:pt x="2451457" y="541164"/>
                  <a:pt x="2493818" y="583525"/>
                </a:cubicBezTo>
                <a:cubicBezTo>
                  <a:pt x="2472610" y="965291"/>
                  <a:pt x="2560095" y="785915"/>
                  <a:pt x="2438400" y="846762"/>
                </a:cubicBezTo>
                <a:cubicBezTo>
                  <a:pt x="2423507" y="854209"/>
                  <a:pt x="2410691" y="865235"/>
                  <a:pt x="2396836" y="874471"/>
                </a:cubicBezTo>
                <a:cubicBezTo>
                  <a:pt x="2379097" y="927689"/>
                  <a:pt x="2366513" y="944790"/>
                  <a:pt x="2396836" y="1013016"/>
                </a:cubicBezTo>
                <a:cubicBezTo>
                  <a:pt x="2403599" y="1028232"/>
                  <a:pt x="2424545" y="1031489"/>
                  <a:pt x="2438400" y="1040725"/>
                </a:cubicBezTo>
                <a:cubicBezTo>
                  <a:pt x="2444232" y="1023229"/>
                  <a:pt x="2459306" y="965861"/>
                  <a:pt x="2479964" y="957598"/>
                </a:cubicBezTo>
                <a:cubicBezTo>
                  <a:pt x="2493523" y="952174"/>
                  <a:pt x="2507673" y="966835"/>
                  <a:pt x="2521527" y="971453"/>
                </a:cubicBezTo>
                <a:cubicBezTo>
                  <a:pt x="2535382" y="985307"/>
                  <a:pt x="2552223" y="996713"/>
                  <a:pt x="2563091" y="1013016"/>
                </a:cubicBezTo>
                <a:cubicBezTo>
                  <a:pt x="2571192" y="1025167"/>
                  <a:pt x="2575239" y="1040076"/>
                  <a:pt x="2576945" y="1054580"/>
                </a:cubicBezTo>
                <a:cubicBezTo>
                  <a:pt x="2584519" y="1118955"/>
                  <a:pt x="2579535" y="1184711"/>
                  <a:pt x="2590800" y="1248544"/>
                </a:cubicBezTo>
                <a:cubicBezTo>
                  <a:pt x="2593694" y="1264942"/>
                  <a:pt x="2609273" y="1276253"/>
                  <a:pt x="2618509" y="1290107"/>
                </a:cubicBezTo>
                <a:cubicBezTo>
                  <a:pt x="2623127" y="1308580"/>
                  <a:pt x="2620469" y="1330656"/>
                  <a:pt x="2632364" y="1345525"/>
                </a:cubicBezTo>
                <a:cubicBezTo>
                  <a:pt x="2641487" y="1356929"/>
                  <a:pt x="2662523" y="1350257"/>
                  <a:pt x="2673927" y="1359380"/>
                </a:cubicBezTo>
                <a:cubicBezTo>
                  <a:pt x="2686929" y="1369782"/>
                  <a:pt x="2690976" y="1388152"/>
                  <a:pt x="2701636" y="1400944"/>
                </a:cubicBezTo>
                <a:cubicBezTo>
                  <a:pt x="2714179" y="1415996"/>
                  <a:pt x="2731171" y="1427041"/>
                  <a:pt x="2743200" y="1442507"/>
                </a:cubicBezTo>
                <a:cubicBezTo>
                  <a:pt x="2763646" y="1468794"/>
                  <a:pt x="2830211" y="1536167"/>
                  <a:pt x="2798618" y="1525635"/>
                </a:cubicBezTo>
                <a:lnTo>
                  <a:pt x="2757055" y="1511780"/>
                </a:lnTo>
                <a:cubicBezTo>
                  <a:pt x="2708691" y="1463418"/>
                  <a:pt x="2741738" y="1488202"/>
                  <a:pt x="2646218" y="1456362"/>
                </a:cubicBezTo>
                <a:lnTo>
                  <a:pt x="2604655" y="1442507"/>
                </a:lnTo>
                <a:cubicBezTo>
                  <a:pt x="2581564" y="1419416"/>
                  <a:pt x="2545708" y="1404215"/>
                  <a:pt x="2535382" y="1373235"/>
                </a:cubicBezTo>
                <a:cubicBezTo>
                  <a:pt x="2526146" y="1345526"/>
                  <a:pt x="2528327" y="1310760"/>
                  <a:pt x="2507673" y="1290107"/>
                </a:cubicBezTo>
                <a:cubicBezTo>
                  <a:pt x="2493818" y="1276253"/>
                  <a:pt x="2478138" y="1264010"/>
                  <a:pt x="2466109" y="1248544"/>
                </a:cubicBezTo>
                <a:cubicBezTo>
                  <a:pt x="2445663" y="1222257"/>
                  <a:pt x="2438400" y="1183889"/>
                  <a:pt x="2410691" y="1165416"/>
                </a:cubicBezTo>
                <a:cubicBezTo>
                  <a:pt x="2351943" y="1126251"/>
                  <a:pt x="2384020" y="1145154"/>
                  <a:pt x="2313709" y="1109998"/>
                </a:cubicBezTo>
                <a:cubicBezTo>
                  <a:pt x="2286000" y="1119234"/>
                  <a:pt x="2254884" y="1121506"/>
                  <a:pt x="2230582" y="1137707"/>
                </a:cubicBezTo>
                <a:cubicBezTo>
                  <a:pt x="2193220" y="1162615"/>
                  <a:pt x="2190472" y="1169712"/>
                  <a:pt x="2147455" y="1179271"/>
                </a:cubicBezTo>
                <a:cubicBezTo>
                  <a:pt x="2120032" y="1185365"/>
                  <a:pt x="2091873" y="1187616"/>
                  <a:pt x="2064327" y="1193125"/>
                </a:cubicBezTo>
                <a:cubicBezTo>
                  <a:pt x="2045656" y="1196859"/>
                  <a:pt x="2027864" y="1205175"/>
                  <a:pt x="2008909" y="1206980"/>
                </a:cubicBezTo>
                <a:cubicBezTo>
                  <a:pt x="1930619" y="1214436"/>
                  <a:pt x="1851891" y="1216217"/>
                  <a:pt x="1773382" y="1220835"/>
                </a:cubicBezTo>
                <a:cubicBezTo>
                  <a:pt x="1646224" y="1263221"/>
                  <a:pt x="1719318" y="1245638"/>
                  <a:pt x="1551709" y="1262398"/>
                </a:cubicBezTo>
                <a:lnTo>
                  <a:pt x="914400" y="1248544"/>
                </a:lnTo>
                <a:cubicBezTo>
                  <a:pt x="866131" y="1246574"/>
                  <a:pt x="874622" y="1223236"/>
                  <a:pt x="831273" y="1206980"/>
                </a:cubicBezTo>
                <a:cubicBezTo>
                  <a:pt x="809224" y="1198712"/>
                  <a:pt x="785493" y="1194745"/>
                  <a:pt x="762000" y="1193125"/>
                </a:cubicBezTo>
                <a:cubicBezTo>
                  <a:pt x="651330" y="1185493"/>
                  <a:pt x="540327" y="1183889"/>
                  <a:pt x="429491" y="1179271"/>
                </a:cubicBezTo>
                <a:cubicBezTo>
                  <a:pt x="415636" y="1174653"/>
                  <a:pt x="399146" y="1174765"/>
                  <a:pt x="387927" y="1165416"/>
                </a:cubicBezTo>
                <a:cubicBezTo>
                  <a:pt x="370188" y="1150634"/>
                  <a:pt x="361391" y="1127530"/>
                  <a:pt x="346364" y="1109998"/>
                </a:cubicBezTo>
                <a:cubicBezTo>
                  <a:pt x="333613" y="1095122"/>
                  <a:pt x="318655" y="1082289"/>
                  <a:pt x="304800" y="1068435"/>
                </a:cubicBezTo>
                <a:cubicBezTo>
                  <a:pt x="300182" y="1054580"/>
                  <a:pt x="301272" y="1037198"/>
                  <a:pt x="290945" y="1026871"/>
                </a:cubicBezTo>
                <a:cubicBezTo>
                  <a:pt x="280619" y="1016544"/>
                  <a:pt x="263638" y="1016184"/>
                  <a:pt x="249382" y="1013016"/>
                </a:cubicBezTo>
                <a:cubicBezTo>
                  <a:pt x="221960" y="1006922"/>
                  <a:pt x="193964" y="1003780"/>
                  <a:pt x="166255" y="999162"/>
                </a:cubicBezTo>
                <a:cubicBezTo>
                  <a:pt x="152400" y="994544"/>
                  <a:pt x="135018" y="995634"/>
                  <a:pt x="124691" y="985307"/>
                </a:cubicBezTo>
                <a:cubicBezTo>
                  <a:pt x="103534" y="964150"/>
                  <a:pt x="110836" y="891446"/>
                  <a:pt x="110836" y="874471"/>
                </a:cubicBezTo>
              </a:path>
            </a:pathLst>
          </a:custGeom>
          <a:noFill/>
          <a:ln w="3810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6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167FB8-3246-48A7-8BCC-233DBED24B10}"/>
              </a:ext>
            </a:extLst>
          </p:cNvPr>
          <p:cNvSpPr txBox="1"/>
          <p:nvPr/>
        </p:nvSpPr>
        <p:spPr>
          <a:xfrm>
            <a:off x="5235862" y="1100461"/>
            <a:ext cx="1235363" cy="338554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1600" dirty="0">
                <a:latin typeface="NikoshBAN" panose="02000000000000000000" pitchFamily="2" charset="0"/>
                <a:cs typeface="NikoshBAN" panose="02000000000000000000" pitchFamily="2" charset="0"/>
              </a:rPr>
              <a:t>১ নং সেক্টর 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AAC9A65-2D07-4065-A27E-F5A389986A47}"/>
              </a:ext>
            </a:extLst>
          </p:cNvPr>
          <p:cNvSpPr txBox="1"/>
          <p:nvPr/>
        </p:nvSpPr>
        <p:spPr>
          <a:xfrm>
            <a:off x="6749253" y="1067433"/>
            <a:ext cx="1392484" cy="338554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1600" dirty="0">
                <a:latin typeface="NikoshBAN" panose="02000000000000000000" pitchFamily="2" charset="0"/>
                <a:cs typeface="NikoshBAN" panose="02000000000000000000" pitchFamily="2" charset="0"/>
              </a:rPr>
              <a:t>২ নং সেক্টর 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43705A7-F9DE-480E-88B7-0E584E9C0A5C}"/>
              </a:ext>
            </a:extLst>
          </p:cNvPr>
          <p:cNvSpPr txBox="1"/>
          <p:nvPr/>
        </p:nvSpPr>
        <p:spPr>
          <a:xfrm>
            <a:off x="8308905" y="1079266"/>
            <a:ext cx="1235363" cy="338554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1600" dirty="0">
                <a:latin typeface="NikoshBAN" panose="02000000000000000000" pitchFamily="2" charset="0"/>
                <a:cs typeface="NikoshBAN" panose="02000000000000000000" pitchFamily="2" charset="0"/>
              </a:rPr>
              <a:t>৩নং সেক্টর 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78241DA-3389-4DA7-BFF2-DA7E7DC8E1A3}"/>
              </a:ext>
            </a:extLst>
          </p:cNvPr>
          <p:cNvSpPr txBox="1"/>
          <p:nvPr/>
        </p:nvSpPr>
        <p:spPr>
          <a:xfrm>
            <a:off x="5220420" y="1813468"/>
            <a:ext cx="1268124" cy="338554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1600" dirty="0">
                <a:latin typeface="NikoshBAN" panose="02000000000000000000" pitchFamily="2" charset="0"/>
                <a:cs typeface="NikoshBAN" panose="02000000000000000000" pitchFamily="2" charset="0"/>
              </a:rPr>
              <a:t>৪ নং সেক্টর 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55B88A4-6D92-4E63-B9C9-448C011D2994}"/>
              </a:ext>
            </a:extLst>
          </p:cNvPr>
          <p:cNvSpPr txBox="1"/>
          <p:nvPr/>
        </p:nvSpPr>
        <p:spPr>
          <a:xfrm>
            <a:off x="6688593" y="1856282"/>
            <a:ext cx="1376103" cy="338554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1600" dirty="0">
                <a:latin typeface="NikoshBAN" panose="02000000000000000000" pitchFamily="2" charset="0"/>
                <a:cs typeface="NikoshBAN" panose="02000000000000000000" pitchFamily="2" charset="0"/>
              </a:rPr>
              <a:t>৫ নং সেক্টর 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21053AD-B3B0-4848-9CE2-1A753B280AFA}"/>
              </a:ext>
            </a:extLst>
          </p:cNvPr>
          <p:cNvSpPr txBox="1"/>
          <p:nvPr/>
        </p:nvSpPr>
        <p:spPr>
          <a:xfrm>
            <a:off x="8278086" y="1813468"/>
            <a:ext cx="1337943" cy="338554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1600" dirty="0">
                <a:latin typeface="NikoshBAN" panose="02000000000000000000" pitchFamily="2" charset="0"/>
                <a:cs typeface="NikoshBAN" panose="02000000000000000000" pitchFamily="2" charset="0"/>
              </a:rPr>
              <a:t>৬ নং সেক্টর 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DEF385F-8587-44EB-8CFF-76DC93925FF1}"/>
              </a:ext>
            </a:extLst>
          </p:cNvPr>
          <p:cNvSpPr txBox="1"/>
          <p:nvPr/>
        </p:nvSpPr>
        <p:spPr>
          <a:xfrm>
            <a:off x="5253180" y="2513117"/>
            <a:ext cx="1235363" cy="338554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1600" dirty="0">
                <a:latin typeface="NikoshBAN" panose="02000000000000000000" pitchFamily="2" charset="0"/>
                <a:cs typeface="NikoshBAN" panose="02000000000000000000" pitchFamily="2" charset="0"/>
              </a:rPr>
              <a:t>৭নং সেক্টর 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CD8F11C-9074-4611-8619-449B5B44DF67}"/>
              </a:ext>
            </a:extLst>
          </p:cNvPr>
          <p:cNvSpPr txBox="1"/>
          <p:nvPr/>
        </p:nvSpPr>
        <p:spPr>
          <a:xfrm>
            <a:off x="6765634" y="2513117"/>
            <a:ext cx="1376103" cy="338554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1600" dirty="0">
                <a:latin typeface="NikoshBAN" panose="02000000000000000000" pitchFamily="2" charset="0"/>
                <a:cs typeface="NikoshBAN" panose="02000000000000000000" pitchFamily="2" charset="0"/>
              </a:rPr>
              <a:t>৮ নং সেক্টর 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C345248-81F7-4396-BE11-4DD5F7B8C8D6}"/>
              </a:ext>
            </a:extLst>
          </p:cNvPr>
          <p:cNvSpPr txBox="1"/>
          <p:nvPr/>
        </p:nvSpPr>
        <p:spPr>
          <a:xfrm>
            <a:off x="8278087" y="2513117"/>
            <a:ext cx="1382568" cy="338554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1600" dirty="0">
                <a:latin typeface="NikoshBAN" panose="02000000000000000000" pitchFamily="2" charset="0"/>
                <a:cs typeface="NikoshBAN" panose="02000000000000000000" pitchFamily="2" charset="0"/>
              </a:rPr>
              <a:t>৯ নং সেক্টর 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60B1E4B-A124-4A16-8576-175E8AA41B0C}"/>
              </a:ext>
            </a:extLst>
          </p:cNvPr>
          <p:cNvSpPr txBox="1"/>
          <p:nvPr/>
        </p:nvSpPr>
        <p:spPr>
          <a:xfrm>
            <a:off x="5205678" y="3141221"/>
            <a:ext cx="1305777" cy="338554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1600" dirty="0">
                <a:latin typeface="NikoshBAN" panose="02000000000000000000" pitchFamily="2" charset="0"/>
                <a:cs typeface="NikoshBAN" panose="02000000000000000000" pitchFamily="2" charset="0"/>
              </a:rPr>
              <a:t>১০ নং সেক্টর 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FDE74F2-E7FE-4B33-ACE8-4DE4066F452F}"/>
              </a:ext>
            </a:extLst>
          </p:cNvPr>
          <p:cNvSpPr txBox="1"/>
          <p:nvPr/>
        </p:nvSpPr>
        <p:spPr>
          <a:xfrm>
            <a:off x="8278087" y="3104986"/>
            <a:ext cx="1373568" cy="338554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1600" dirty="0">
                <a:latin typeface="NikoshBAN" panose="02000000000000000000" pitchFamily="2" charset="0"/>
                <a:cs typeface="NikoshBAN" panose="02000000000000000000" pitchFamily="2" charset="0"/>
              </a:rPr>
              <a:t>১১নং সেক্টর 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CEFC1C-9E8C-4749-B397-F52D20E50333}"/>
              </a:ext>
            </a:extLst>
          </p:cNvPr>
          <p:cNvSpPr txBox="1"/>
          <p:nvPr/>
        </p:nvSpPr>
        <p:spPr>
          <a:xfrm>
            <a:off x="5374059" y="4618768"/>
            <a:ext cx="4277596" cy="451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333" dirty="0"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চট্টগ্রাম, পার্বত্য চট্টগ্রাম এবং ফেনী নদী পর্যন্ত। </a:t>
            </a:r>
            <a:endParaRPr lang="en-US" sz="2333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2241C0-8C5A-471D-98E7-199526E54125}"/>
              </a:ext>
            </a:extLst>
          </p:cNvPr>
          <p:cNvSpPr txBox="1"/>
          <p:nvPr/>
        </p:nvSpPr>
        <p:spPr>
          <a:xfrm>
            <a:off x="5205678" y="4021710"/>
            <a:ext cx="4121732" cy="81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333" dirty="0">
                <a:latin typeface="NikoshBAN" panose="02000000000000000000" pitchFamily="2" charset="0"/>
                <a:cs typeface="NikoshBAN" panose="02000000000000000000" pitchFamily="2" charset="0"/>
              </a:rPr>
              <a:t>নোয়াখালী, কুমিল্লা,আখাউড়া,ভৈরব,এবং ঢাকা ও ফরিদপুর জেলার অংশবিশেষ। </a:t>
            </a:r>
            <a:endParaRPr lang="en-US" sz="2333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002348-DDF5-46C4-9AB2-F8B3669D9F27}"/>
              </a:ext>
            </a:extLst>
          </p:cNvPr>
          <p:cNvSpPr txBox="1"/>
          <p:nvPr/>
        </p:nvSpPr>
        <p:spPr>
          <a:xfrm>
            <a:off x="4980822" y="3998530"/>
            <a:ext cx="4715250" cy="11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333" dirty="0">
                <a:latin typeface="NikoshBAN" panose="02000000000000000000" pitchFamily="2" charset="0"/>
                <a:cs typeface="NikoshBAN" panose="02000000000000000000" pitchFamily="2" charset="0"/>
              </a:rPr>
              <a:t>আখাউড়া, ভৈরব রেললাইন থেকে পূর্বদিকে কুমিল্লা জেলা, হবিগঞ্জ, কিশোরগঞ্জ ও ঢাকা জেলার অংশবিশেষ। </a:t>
            </a:r>
            <a:endParaRPr lang="en-US" sz="2333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26431EF-0099-40DA-BE9C-760793B90F6E}"/>
              </a:ext>
            </a:extLst>
          </p:cNvPr>
          <p:cNvSpPr txBox="1"/>
          <p:nvPr/>
        </p:nvSpPr>
        <p:spPr>
          <a:xfrm>
            <a:off x="5097187" y="4245775"/>
            <a:ext cx="45188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সিলেট,জেলার পশ্চিম এলাকা এবং সিলেট ডাইউকি সড়ক থেকে সুনামগঞ্জ এবং বৃহত্তর ময়মনসিংহের সীমান্ত অঞ্চল।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99A6578-E9B4-440F-88F9-EB736F23F180}"/>
              </a:ext>
            </a:extLst>
          </p:cNvPr>
          <p:cNvSpPr txBox="1"/>
          <p:nvPr/>
        </p:nvSpPr>
        <p:spPr>
          <a:xfrm>
            <a:off x="4990031" y="4390652"/>
            <a:ext cx="4670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সিলেট জেলার পশ্চিম এলাকা এবং সিলেট ডাইউকি সড়ক থেকে সুনামগঞ্জ এবং বৃহত্তর ময়মনসিংহের সীমান্ত অঞ্চল।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E8C66B9-1602-42E0-AFAE-DE4020FD6D62}"/>
              </a:ext>
            </a:extLst>
          </p:cNvPr>
          <p:cNvSpPr txBox="1"/>
          <p:nvPr/>
        </p:nvSpPr>
        <p:spPr>
          <a:xfrm>
            <a:off x="5167400" y="4385996"/>
            <a:ext cx="4418491" cy="81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333" dirty="0">
                <a:latin typeface="NikoshBAN" panose="02000000000000000000" pitchFamily="2" charset="0"/>
                <a:cs typeface="NikoshBAN" panose="02000000000000000000" pitchFamily="2" charset="0"/>
              </a:rPr>
              <a:t>ব্রহ্মপুত্র নদের তীরবর্তী অঞ্চল ব্যতীত সমগ্র রংপুর জেলা ও ঠাকুরগাঁও। </a:t>
            </a:r>
            <a:endParaRPr lang="en-US" sz="2333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89F254D-E257-4A6E-B141-9310F2B12991}"/>
              </a:ext>
            </a:extLst>
          </p:cNvPr>
          <p:cNvSpPr txBox="1"/>
          <p:nvPr/>
        </p:nvSpPr>
        <p:spPr>
          <a:xfrm>
            <a:off x="5061562" y="3649081"/>
            <a:ext cx="4416263" cy="11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333" dirty="0">
                <a:latin typeface="NikoshBAN" panose="02000000000000000000" pitchFamily="2" charset="0"/>
                <a:cs typeface="NikoshBAN" panose="02000000000000000000" pitchFamily="2" charset="0"/>
              </a:rPr>
              <a:t>সমগ্র রাজশাহী, ঠাকুরগাঁও ছাড়া দিনাজপুরের অবশিষ্ট অংশ এবং ব্রহ্মপুত্র নদের তীরবর্তী এলাকা ব্যতীত সমগ্র পাবনা ও বগুড়া জেলা।</a:t>
            </a:r>
            <a:endParaRPr lang="en-US" sz="2333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C1211A6-92F7-4365-98DD-E1E30B080639}"/>
              </a:ext>
            </a:extLst>
          </p:cNvPr>
          <p:cNvSpPr txBox="1"/>
          <p:nvPr/>
        </p:nvSpPr>
        <p:spPr>
          <a:xfrm>
            <a:off x="5138277" y="3965984"/>
            <a:ext cx="4336222" cy="11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333" dirty="0">
                <a:latin typeface="NikoshBAN" panose="02000000000000000000" pitchFamily="2" charset="0"/>
                <a:cs typeface="NikoshBAN" panose="02000000000000000000" pitchFamily="2" charset="0"/>
              </a:rPr>
              <a:t>সমগ্র কুষ্টিয়া ও যশোর জেলা ও ফরিদপুরের অংশবিশেষ এবং দৌলতপুর সাতক্ষীরা সড়ক পর্যন্ত খুলনা জেলার এলাকা।</a:t>
            </a:r>
            <a:endParaRPr lang="en-US" sz="2333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CCC0F22-581C-4BD9-B993-399E6D7230D2}"/>
              </a:ext>
            </a:extLst>
          </p:cNvPr>
          <p:cNvSpPr txBox="1"/>
          <p:nvPr/>
        </p:nvSpPr>
        <p:spPr>
          <a:xfrm>
            <a:off x="5444600" y="3961297"/>
            <a:ext cx="4069921" cy="11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333" dirty="0">
                <a:latin typeface="NikoshBAN" panose="02000000000000000000" pitchFamily="2" charset="0"/>
                <a:cs typeface="NikoshBAN" panose="02000000000000000000" pitchFamily="2" charset="0"/>
              </a:rPr>
              <a:t>সাতক্ষীরা দৌলতপুর সড়কসহ খুলনা জেলার সমগ্র দক্ষিণাঞ্চল এবং বৃহত্তর বরিশাল ও পটুয়াখালী জেলা। </a:t>
            </a:r>
            <a:endParaRPr lang="en-US" sz="2333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25C3E8B-231D-49BC-BAAB-651C39CB9A1F}"/>
              </a:ext>
            </a:extLst>
          </p:cNvPr>
          <p:cNvSpPr txBox="1"/>
          <p:nvPr/>
        </p:nvSpPr>
        <p:spPr>
          <a:xfrm>
            <a:off x="5582262" y="4262218"/>
            <a:ext cx="3936759" cy="81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333" dirty="0">
                <a:latin typeface="NikoshBAN" panose="02000000000000000000" pitchFamily="2" charset="0"/>
                <a:cs typeface="NikoshBAN" panose="02000000000000000000" pitchFamily="2" charset="0"/>
              </a:rPr>
              <a:t>অভ্যন্তরীণ নৌপথ ও সমুদ্র উপকূলীয় অঞ্চল চট্টগ্রাম ও চালনা।</a:t>
            </a:r>
            <a:endParaRPr lang="en-US" sz="2333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6615CD5-BE8A-4A70-A915-05AB0D3E76CA}"/>
              </a:ext>
            </a:extLst>
          </p:cNvPr>
          <p:cNvSpPr txBox="1"/>
          <p:nvPr/>
        </p:nvSpPr>
        <p:spPr>
          <a:xfrm>
            <a:off x="5235229" y="4201822"/>
            <a:ext cx="4319311" cy="451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2333" dirty="0">
                <a:latin typeface="NikoshBAN" panose="02000000000000000000" pitchFamily="2" charset="0"/>
                <a:cs typeface="NikoshBAN" panose="02000000000000000000" pitchFamily="2" charset="0"/>
              </a:rPr>
              <a:t>কিশোরগঞ্জ ব্যতীত সমগ্র ময়মনসিংহ অঞ্চল।</a:t>
            </a:r>
            <a:endParaRPr lang="en-US" sz="2333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EE2FCBF-AC4A-46B7-8B40-D80382780D1B}"/>
              </a:ext>
            </a:extLst>
          </p:cNvPr>
          <p:cNvSpPr txBox="1"/>
          <p:nvPr/>
        </p:nvSpPr>
        <p:spPr>
          <a:xfrm>
            <a:off x="6318173" y="315908"/>
            <a:ext cx="2309446" cy="451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333" dirty="0">
                <a:latin typeface="NikoshBAN" panose="02000000000000000000" pitchFamily="2" charset="0"/>
                <a:cs typeface="NikoshBAN" panose="02000000000000000000" pitchFamily="2" charset="0"/>
              </a:rPr>
              <a:t>অপশনে ক্লিক করুন </a:t>
            </a:r>
            <a:endParaRPr lang="en-US" sz="2333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8685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"/>
                            </p:stCondLst>
                            <p:childTnLst>
                              <p:par>
                                <p:cTn id="17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5" grpId="0"/>
      <p:bldP spid="5" grpId="1"/>
      <p:bldP spid="9" grpId="0"/>
      <p:bldP spid="9" grpId="1"/>
      <p:bldP spid="10" grpId="0"/>
      <p:bldP spid="10" grpId="1"/>
      <p:bldP spid="29" grpId="0"/>
      <p:bldP spid="29" grpId="1"/>
      <p:bldP spid="28" grpId="0"/>
      <p:bldP spid="28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34E43B-0C02-41A2-ADB8-4E3CF4205A42}"/>
              </a:ext>
            </a:extLst>
          </p:cNvPr>
          <p:cNvSpPr txBox="1"/>
          <p:nvPr/>
        </p:nvSpPr>
        <p:spPr>
          <a:xfrm>
            <a:off x="4242955" y="346364"/>
            <a:ext cx="2089728" cy="50276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667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2667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CCA2EB-48D4-4227-9AF2-F83F2D61AFAB}"/>
              </a:ext>
            </a:extLst>
          </p:cNvPr>
          <p:cNvSpPr txBox="1"/>
          <p:nvPr/>
        </p:nvSpPr>
        <p:spPr>
          <a:xfrm>
            <a:off x="522515" y="4059717"/>
            <a:ext cx="9132124" cy="1200329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তোমাদের বিদ্যালয়টি যে স্থানে অবস্থিত, তা মুক্তিযুদ্ধের সময় কোন সেক্টরের অধীনে ছিল? সেই সেক্টরের আশেপাশে কতদূর পর্যন্ত বিস্তৃত ছিল? </a:t>
            </a:r>
            <a:endParaRPr lang="en-US" sz="2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819A0D-A8BF-4F7A-BD57-12DDED1A5A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91" t="13618" r="-82024" b="-13618"/>
          <a:stretch/>
        </p:blipFill>
        <p:spPr>
          <a:xfrm>
            <a:off x="3429002" y="1397721"/>
            <a:ext cx="3973079" cy="26193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A55CF8-78EC-444F-BB40-6A2754B409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67" t="14546"/>
          <a:stretch/>
        </p:blipFill>
        <p:spPr>
          <a:xfrm>
            <a:off x="3260872" y="1397721"/>
            <a:ext cx="3973079" cy="2238376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5351312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53A46B-67B8-4F61-AFBD-FE4E6CA7C7B1}"/>
              </a:ext>
            </a:extLst>
          </p:cNvPr>
          <p:cNvSpPr txBox="1"/>
          <p:nvPr/>
        </p:nvSpPr>
        <p:spPr>
          <a:xfrm>
            <a:off x="480646" y="244974"/>
            <a:ext cx="9179166" cy="830997"/>
          </a:xfrm>
          <a:prstGeom prst="rect">
            <a:avLst/>
          </a:prstGeom>
          <a:solidFill>
            <a:schemeClr val="accent5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কি বলতে পার মুক্তিযুদ্ধের সময় সারা বাংলাদেশেই স্থানীয় কিছু যূদ্ধাবাহিনী ছিল?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476205-A445-4AB4-BD1C-97E937CFE9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66" y="1337478"/>
            <a:ext cx="4021016" cy="3032641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952AB4-7A53-4ACE-B327-2C276FE9B4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370" y="1337478"/>
            <a:ext cx="3777519" cy="3032641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D0E01BE-E0DB-493A-B861-05E889B483DB}"/>
              </a:ext>
            </a:extLst>
          </p:cNvPr>
          <p:cNvSpPr txBox="1"/>
          <p:nvPr/>
        </p:nvSpPr>
        <p:spPr>
          <a:xfrm>
            <a:off x="538803" y="4548393"/>
            <a:ext cx="9085384" cy="830997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BD" sz="1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সারা বাংলাদেশেই স্থানীয় কিছু যূদ্ধাবাহিনী ছিল। এদের মধ্যে কাদেরিয়া বাহিনী, মায়া বাহিনী, আকবর বাহিনী, জিয়া বাহিনী, রফিক বাহিনী, মানস বাহিনী, সিরাজশিকদার বাহিনী উল্লেখযোগ্য। মুক্তিযুদ্ধে তাদের অবদান অনস্বীকার্য।</a:t>
            </a:r>
            <a:endParaRPr lang="en-US" sz="1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69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35646A4-0ED0-4500-8CD2-2EA78410E20F}"/>
              </a:ext>
            </a:extLst>
          </p:cNvPr>
          <p:cNvGrpSpPr/>
          <p:nvPr/>
        </p:nvGrpSpPr>
        <p:grpSpPr>
          <a:xfrm>
            <a:off x="581881" y="1002509"/>
            <a:ext cx="4591904" cy="3257610"/>
            <a:chOff x="698257" y="1020127"/>
            <a:chExt cx="5510285" cy="390913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F06426E-AC1E-47E6-A6AB-34E4ECD289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257" y="1020127"/>
              <a:ext cx="5510285" cy="34290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4D074AC-09D2-47C7-9D54-19903497C2C6}"/>
                </a:ext>
              </a:extLst>
            </p:cNvPr>
            <p:cNvSpPr txBox="1"/>
            <p:nvPr/>
          </p:nvSpPr>
          <p:spPr>
            <a:xfrm>
              <a:off x="698257" y="4449127"/>
              <a:ext cx="5510285" cy="480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ভারতে প্রশিক্ষনরত মুক্তিযোদ্ধা 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5F78135-596E-4CED-BCB0-28E5BD9E5F71}"/>
              </a:ext>
            </a:extLst>
          </p:cNvPr>
          <p:cNvGrpSpPr/>
          <p:nvPr/>
        </p:nvGrpSpPr>
        <p:grpSpPr>
          <a:xfrm>
            <a:off x="5394935" y="1002511"/>
            <a:ext cx="4183184" cy="3350617"/>
            <a:chOff x="6473921" y="1020127"/>
            <a:chExt cx="5019821" cy="402074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C49403A-655B-41E5-BA8E-ECB0DA9C04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3921" y="1020127"/>
              <a:ext cx="5019821" cy="34290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53E8AB6-6AFD-46A1-B86D-1871D9A6B1A6}"/>
                </a:ext>
              </a:extLst>
            </p:cNvPr>
            <p:cNvSpPr txBox="1"/>
            <p:nvPr/>
          </p:nvSpPr>
          <p:spPr>
            <a:xfrm>
              <a:off x="6473921" y="4499257"/>
              <a:ext cx="5019821" cy="54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333" dirty="0">
                  <a:latin typeface="NikoshBAN" panose="02000000000000000000" pitchFamily="2" charset="0"/>
                  <a:cs typeface="NikoshBAN" panose="02000000000000000000" pitchFamily="2" charset="0"/>
                </a:rPr>
                <a:t>গেরিলাযোদ্ধা</a:t>
              </a:r>
              <a:r>
                <a:rPr lang="bn-BD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F7B5B3BD-DC32-4231-BDF2-49435A69289A}"/>
              </a:ext>
            </a:extLst>
          </p:cNvPr>
          <p:cNvSpPr txBox="1"/>
          <p:nvPr/>
        </p:nvSpPr>
        <p:spPr>
          <a:xfrm>
            <a:off x="803567" y="4394903"/>
            <a:ext cx="8568501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ভারতের বিভিন্ন অঞ্চলে মুক্তিযোদ্ধাদের  প্রশিক্ষণ দেওয়া হত। তারা গেরিলা ও সম্মুখযুদ্ধে অংশ নিতেন।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BC5ACD-DE7D-4F05-82EB-07D12639C171}"/>
              </a:ext>
            </a:extLst>
          </p:cNvPr>
          <p:cNvSpPr txBox="1"/>
          <p:nvPr/>
        </p:nvSpPr>
        <p:spPr>
          <a:xfrm>
            <a:off x="589699" y="371566"/>
            <a:ext cx="8996238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কী বলতে পার মুক্তিযোদ্ধাদের কোথায় প্রশিক্ষণ দেওয়া হত? </a:t>
            </a:r>
            <a:endParaRPr lang="en-US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70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1D26DA-F2D7-4032-8BF8-581E1BEB11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69" y="902680"/>
            <a:ext cx="4713656" cy="3247292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113C75-D8ED-4C34-8EEF-B0DE389CF1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723" y="902680"/>
            <a:ext cx="4232031" cy="3247292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7986C47-9359-400F-AFD0-771B45CFCAD8}"/>
              </a:ext>
            </a:extLst>
          </p:cNvPr>
          <p:cNvSpPr txBox="1"/>
          <p:nvPr/>
        </p:nvSpPr>
        <p:spPr>
          <a:xfrm>
            <a:off x="479670" y="4315982"/>
            <a:ext cx="9191869" cy="1200329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মুক্তিফৌজ </a:t>
            </a:r>
            <a:r>
              <a:rPr lang="bn-BD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,মুক্তিযোদ্ধের সময় স্বাধীনতার পক্ষে যুদ্ধ করা সামরিক বাহিনীকে বোঝানো হয়।ত্রিশ হাজার নিয়মিত যোদ্ধাদের নিয়ে গঠিত এই হয় বাহিনী।</a:t>
            </a:r>
            <a:endParaRPr lang="en-US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98206C-A783-4942-AA69-88734E710FF4}"/>
              </a:ext>
            </a:extLst>
          </p:cNvPr>
          <p:cNvSpPr txBox="1"/>
          <p:nvPr/>
        </p:nvSpPr>
        <p:spPr>
          <a:xfrm>
            <a:off x="574432" y="287786"/>
            <a:ext cx="9097108" cy="553998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কী বলতে পার মুক্তিফৌজ কাকে বলে? </a:t>
            </a:r>
            <a:endParaRPr lang="en-US" sz="3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98505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B0E637D-9881-488B-896D-A4765D50F1FF}"/>
              </a:ext>
            </a:extLst>
          </p:cNvPr>
          <p:cNvSpPr txBox="1"/>
          <p:nvPr/>
        </p:nvSpPr>
        <p:spPr>
          <a:xfrm>
            <a:off x="624609" y="396145"/>
            <a:ext cx="8944709" cy="707886"/>
          </a:xfrm>
          <a:prstGeom prst="rect">
            <a:avLst/>
          </a:prstGeom>
          <a:noFill/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just"/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বলতে পার মুক্তিবাহিনীকে কেন নিয়মিত বাহিনী ও গেরিলা বাহিনীতে ভাগ করা হয়েছিল?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B6310B-ECC1-4F50-B48F-0D3DFD04CAA2}"/>
              </a:ext>
            </a:extLst>
          </p:cNvPr>
          <p:cNvSpPr txBox="1"/>
          <p:nvPr/>
        </p:nvSpPr>
        <p:spPr>
          <a:xfrm>
            <a:off x="454625" y="1334004"/>
            <a:ext cx="9284678" cy="10156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যুদ্ধের একটি কৌশল হিসাবে নিয়মিত যুদ্ধের পাশাপাশি সামনা- সামনি আক্রমনে গেরিলা যুদ্ধকে কাজে লাগানোর জন্য মুক্তিবাহিনীকে নিয়মিত বাহিনী ও গেরিলা বাহিনীতে ভাগ করা হয়েছিল।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4DD69A-497A-4CE0-8A21-364F9021A0A1}"/>
              </a:ext>
            </a:extLst>
          </p:cNvPr>
          <p:cNvSpPr txBox="1"/>
          <p:nvPr/>
        </p:nvSpPr>
        <p:spPr>
          <a:xfrm>
            <a:off x="454626" y="2639491"/>
            <a:ext cx="9116556" cy="400110"/>
          </a:xfrm>
          <a:prstGeom prst="rect">
            <a:avLst/>
          </a:prstGeom>
          <a:noFill/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বলতে পার সমগ্র বাংলাদেশকে কেন ১১ টি সেক্টরে ভাগ করা হয়েছিল?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4BB2AC-3150-462C-8B7A-4C92D5ED5B1A}"/>
              </a:ext>
            </a:extLst>
          </p:cNvPr>
          <p:cNvSpPr txBox="1"/>
          <p:nvPr/>
        </p:nvSpPr>
        <p:spPr>
          <a:xfrm>
            <a:off x="454625" y="3304161"/>
            <a:ext cx="9125704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বাংলাদেশকে ১১টি সেক্টরে ভাগ করার পেছনে কারণ ছিল এতে যুদ্ধের  একটি অঞ্চলভিত্তিক পরিচিতি ও সংগঠন গড়ে উঠেছিল।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0BD83E-2946-485E-B1EA-3636949FDEFF}"/>
              </a:ext>
            </a:extLst>
          </p:cNvPr>
          <p:cNvSpPr txBox="1"/>
          <p:nvPr/>
        </p:nvSpPr>
        <p:spPr>
          <a:xfrm>
            <a:off x="2078894" y="4258655"/>
            <a:ext cx="6002217" cy="400110"/>
          </a:xfrm>
          <a:prstGeom prst="rect">
            <a:avLst/>
          </a:prstGeom>
          <a:noFill/>
          <a:ln w="381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সেক্টর ১০ এর প্রধান কাজ কি ছিল?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31224B-9926-414C-AEFC-C1A1B0157CED}"/>
              </a:ext>
            </a:extLst>
          </p:cNvPr>
          <p:cNvSpPr txBox="1"/>
          <p:nvPr/>
        </p:nvSpPr>
        <p:spPr>
          <a:xfrm>
            <a:off x="925190" y="4905373"/>
            <a:ext cx="8343545" cy="4001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সেক্টর ১০ কে ব্যবহার করা হতো সাগর ও জলপথে প্রতিরোধ তৈরি করার জন্য।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45962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1518D5C-7894-4BB2-8908-8F7691EA6444}"/>
              </a:ext>
            </a:extLst>
          </p:cNvPr>
          <p:cNvSpPr txBox="1"/>
          <p:nvPr/>
        </p:nvSpPr>
        <p:spPr>
          <a:xfrm>
            <a:off x="4017818" y="369456"/>
            <a:ext cx="2332182" cy="50276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667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2667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1D07B4-14D9-4C56-8A56-DCFEED0234FD}"/>
              </a:ext>
            </a:extLst>
          </p:cNvPr>
          <p:cNvSpPr txBox="1"/>
          <p:nvPr/>
        </p:nvSpPr>
        <p:spPr>
          <a:xfrm>
            <a:off x="550987" y="4447865"/>
            <a:ext cx="8897814" cy="10156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১। মুক্তিফৌজ বলতে কী বুঝায় ?</a:t>
            </a:r>
          </a:p>
          <a:p>
            <a:pPr algn="l"/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২। মুক্তিবাহিনীকে কয়টি ব্রিগেড ফোর্সে ভাগ করা হয়?  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91654A-5819-45F0-87D4-6831EFE05F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790" y="1524001"/>
            <a:ext cx="2490211" cy="2490026"/>
          </a:xfrm>
          <a:prstGeom prst="rect">
            <a:avLst/>
          </a:prstGeom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60265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2EC49F9-D5B7-4458-8A19-D7BBB13092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5594" y="938835"/>
            <a:ext cx="3067950" cy="3837331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E8B4BB8-18E4-46D3-98A0-3B5576BE00AD}"/>
              </a:ext>
            </a:extLst>
          </p:cNvPr>
          <p:cNvSpPr txBox="1"/>
          <p:nvPr/>
        </p:nvSpPr>
        <p:spPr>
          <a:xfrm>
            <a:off x="3995624" y="304318"/>
            <a:ext cx="2263253" cy="461665"/>
          </a:xfrm>
          <a:prstGeom prst="rect">
            <a:avLst/>
          </a:prstGeom>
          <a:solidFill>
            <a:schemeClr val="accent4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পাঠ্যবই সংযোগ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4992F2-110C-4162-985D-69DE9D608A14}"/>
              </a:ext>
            </a:extLst>
          </p:cNvPr>
          <p:cNvSpPr txBox="1"/>
          <p:nvPr/>
        </p:nvSpPr>
        <p:spPr>
          <a:xfrm>
            <a:off x="562708" y="4918587"/>
            <a:ext cx="9015047" cy="400110"/>
          </a:xfrm>
          <a:prstGeom prst="rect">
            <a:avLst/>
          </a:prstGeom>
          <a:solidFill>
            <a:srgbClr val="00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 বাংলাদেশ ও বিশ্বপরিচয় বইয়ের ৪ পৃষ্ঠা খুলে মনযোগ সহকারে পড়। 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67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E0B1D54-BED2-4D32-85BD-0DB6ABD68289}"/>
              </a:ext>
            </a:extLst>
          </p:cNvPr>
          <p:cNvSpPr txBox="1"/>
          <p:nvPr/>
        </p:nvSpPr>
        <p:spPr>
          <a:xfrm>
            <a:off x="4132161" y="357909"/>
            <a:ext cx="1675201" cy="451342"/>
          </a:xfrm>
          <a:prstGeom prst="rect">
            <a:avLst/>
          </a:prstGeom>
          <a:solidFill>
            <a:srgbClr val="00CC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333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2333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6E2803-A8F9-407C-939C-D3B6E8931738}"/>
              </a:ext>
            </a:extLst>
          </p:cNvPr>
          <p:cNvSpPr txBox="1"/>
          <p:nvPr/>
        </p:nvSpPr>
        <p:spPr>
          <a:xfrm>
            <a:off x="729204" y="2570020"/>
            <a:ext cx="8935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মুক্তিবাহিনী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কিভাবে সংগঠিত হয়েছিল, সে সম্পর্কে একটি অনুচ্ছেদ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32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97A628B2-BE95-4FF7-94C7-68CC60B908D5}"/>
              </a:ext>
            </a:extLst>
          </p:cNvPr>
          <p:cNvSpPr/>
          <p:nvPr/>
        </p:nvSpPr>
        <p:spPr>
          <a:xfrm>
            <a:off x="4157978" y="321820"/>
            <a:ext cx="1747566" cy="724928"/>
          </a:xfrm>
          <a:prstGeom prst="frame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667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2667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2CCAE5C2-DE27-4CD2-B9A9-43D8023DAC85}"/>
              </a:ext>
            </a:extLst>
          </p:cNvPr>
          <p:cNvSpPr/>
          <p:nvPr/>
        </p:nvSpPr>
        <p:spPr>
          <a:xfrm>
            <a:off x="536864" y="3624610"/>
            <a:ext cx="4804225" cy="1766786"/>
          </a:xfrm>
          <a:prstGeom prst="round2DiagRect">
            <a:avLst>
              <a:gd name="adj1" fmla="val 19772"/>
              <a:gd name="adj2" fmla="val 9938"/>
            </a:avLst>
          </a:prstGeom>
          <a:solidFill>
            <a:schemeClr val="accent5">
              <a:lumMod val="75000"/>
            </a:schemeClr>
          </a:solid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333" dirty="0"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bn-IN" sz="2333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হাবিবুর রহমান </a:t>
            </a:r>
            <a:endParaRPr lang="bn-BD" sz="2333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333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IN" sz="2333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হাদিপুর</a:t>
            </a:r>
            <a:r>
              <a:rPr lang="bn-BD" sz="2333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333" dirty="0">
                <a:latin typeface="NikoshBAN" panose="02000000000000000000" pitchFamily="2" charset="0"/>
                <a:cs typeface="NikoshBAN" panose="02000000000000000000" pitchFamily="2" charset="0"/>
              </a:rPr>
              <a:t>সরকারি প্রাথমিক বিদ্যালয়</a:t>
            </a:r>
          </a:p>
          <a:p>
            <a:pPr algn="ctr"/>
            <a:r>
              <a:rPr lang="bn-IN" sz="2333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দেবিদ্বার, কুমিল্লা।</a:t>
            </a:r>
            <a:r>
              <a:rPr lang="bn-BD" sz="2333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333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126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8C369874-84A4-4EA2-BCCE-59B76ADA9DFD}"/>
              </a:ext>
            </a:extLst>
          </p:cNvPr>
          <p:cNvSpPr/>
          <p:nvPr/>
        </p:nvSpPr>
        <p:spPr>
          <a:xfrm>
            <a:off x="5508502" y="3624610"/>
            <a:ext cx="4108861" cy="1766786"/>
          </a:xfrm>
          <a:prstGeom prst="round2DiagRect">
            <a:avLst>
              <a:gd name="adj1" fmla="val 14285"/>
              <a:gd name="adj2" fmla="val 12422"/>
            </a:avLst>
          </a:prstGeom>
          <a:solidFill>
            <a:schemeClr val="accent1"/>
          </a:solid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333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পঞ্চম </a:t>
            </a:r>
          </a:p>
          <a:p>
            <a:r>
              <a:rPr lang="bn-BD" sz="2333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বাংলাদেশ ও বিশ্বপরিচয় </a:t>
            </a:r>
          </a:p>
          <a:p>
            <a:r>
              <a:rPr lang="bn-BD" sz="2333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১  </a:t>
            </a:r>
            <a:endParaRPr lang="en-US" sz="2333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22" t="6167" r="34450" b="25146"/>
          <a:stretch/>
        </p:blipFill>
        <p:spPr>
          <a:xfrm>
            <a:off x="3501190" y="1240805"/>
            <a:ext cx="2825460" cy="21897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70680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0B48687-93D2-42B8-A8EF-D2A8F2FA3728}"/>
              </a:ext>
            </a:extLst>
          </p:cNvPr>
          <p:cNvSpPr txBox="1"/>
          <p:nvPr/>
        </p:nvSpPr>
        <p:spPr>
          <a:xfrm>
            <a:off x="2463600" y="3333346"/>
            <a:ext cx="5184569" cy="1567032"/>
          </a:xfrm>
          <a:prstGeom prst="rect">
            <a:avLst/>
          </a:prstGeom>
          <a:solidFill>
            <a:schemeClr val="bg1">
              <a:lumMod val="75000"/>
              <a:alpha val="53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9583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BD" sz="9583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583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B48687-93D2-42B8-A8EF-D2A8F2FA3728}"/>
              </a:ext>
            </a:extLst>
          </p:cNvPr>
          <p:cNvSpPr txBox="1"/>
          <p:nvPr/>
        </p:nvSpPr>
        <p:spPr>
          <a:xfrm>
            <a:off x="2417304" y="684849"/>
            <a:ext cx="5184569" cy="1567032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9583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bn-BD" sz="9583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583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92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45602CE-D461-4217-AB78-32F85466CD22}"/>
              </a:ext>
            </a:extLst>
          </p:cNvPr>
          <p:cNvGrpSpPr/>
          <p:nvPr/>
        </p:nvGrpSpPr>
        <p:grpSpPr>
          <a:xfrm>
            <a:off x="2993476" y="3562209"/>
            <a:ext cx="4209911" cy="644922"/>
            <a:chOff x="3831557" y="4415267"/>
            <a:chExt cx="5051893" cy="77390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CAC2859-42D3-4CA5-9919-A0988C5E8470}"/>
                </a:ext>
              </a:extLst>
            </p:cNvPr>
            <p:cNvSpPr/>
            <p:nvPr/>
          </p:nvSpPr>
          <p:spPr>
            <a:xfrm>
              <a:off x="3831557" y="4415267"/>
              <a:ext cx="5051893" cy="773906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26">
                <a:solidFill>
                  <a:srgbClr val="FF0000"/>
                </a:solidFill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CCD50FC6-2275-4BFB-B795-264D5573E71C}"/>
                </a:ext>
              </a:extLst>
            </p:cNvPr>
            <p:cNvSpPr txBox="1"/>
            <p:nvPr/>
          </p:nvSpPr>
          <p:spPr>
            <a:xfrm>
              <a:off x="4059381" y="4544185"/>
              <a:ext cx="4596246" cy="603318"/>
            </a:xfrm>
            <a:prstGeom prst="rect">
              <a:avLst/>
            </a:prstGeom>
            <a:solidFill>
              <a:srgbClr val="00CC00"/>
            </a:solidFill>
            <a:ln>
              <a:solidFill>
                <a:srgbClr val="00CC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667" dirty="0">
                  <a:latin typeface="NikoshBAN" panose="02000000000000000000" pitchFamily="2" charset="0"/>
                  <a:cs typeface="NikoshBAN" panose="02000000000000000000" pitchFamily="2" charset="0"/>
                </a:rPr>
                <a:t>মুক্তিযুদ্ধে সামরিক বাহিনী </a:t>
              </a:r>
              <a:endParaRPr lang="en-US" sz="2667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01E04E9-5F1F-45E2-97A6-477CC3D47650}"/>
              </a:ext>
            </a:extLst>
          </p:cNvPr>
          <p:cNvGrpSpPr/>
          <p:nvPr/>
        </p:nvGrpSpPr>
        <p:grpSpPr>
          <a:xfrm>
            <a:off x="2773797" y="601988"/>
            <a:ext cx="4496954" cy="644922"/>
            <a:chOff x="3304309" y="1747621"/>
            <a:chExt cx="5396345" cy="77390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E340D5D-CDD8-43CF-8E9E-6E6ED9612570}"/>
                </a:ext>
              </a:extLst>
            </p:cNvPr>
            <p:cNvSpPr/>
            <p:nvPr/>
          </p:nvSpPr>
          <p:spPr>
            <a:xfrm>
              <a:off x="3304309" y="1747621"/>
              <a:ext cx="5396345" cy="773906"/>
            </a:xfrm>
            <a:prstGeom prst="rect">
              <a:avLst/>
            </a:prstGeom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26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8254B9A-CBC9-40AA-BD86-BB21ABB7B327}"/>
                </a:ext>
              </a:extLst>
            </p:cNvPr>
            <p:cNvSpPr txBox="1"/>
            <p:nvPr/>
          </p:nvSpPr>
          <p:spPr>
            <a:xfrm>
              <a:off x="3491346" y="1850741"/>
              <a:ext cx="5098473" cy="603319"/>
            </a:xfrm>
            <a:prstGeom prst="rect">
              <a:avLst/>
            </a:prstGeom>
            <a:solidFill>
              <a:srgbClr val="00CC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667" dirty="0">
                  <a:latin typeface="NikoshBAN" panose="02000000000000000000" pitchFamily="2" charset="0"/>
                  <a:cs typeface="NikoshBAN" panose="02000000000000000000" pitchFamily="2" charset="0"/>
                </a:rPr>
                <a:t>আমাদের আজকের পাঠ </a:t>
              </a:r>
              <a:endParaRPr lang="en-US" sz="2667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537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17F878-908F-49B4-9E55-BAE2804D8410}"/>
              </a:ext>
            </a:extLst>
          </p:cNvPr>
          <p:cNvSpPr txBox="1"/>
          <p:nvPr/>
        </p:nvSpPr>
        <p:spPr>
          <a:xfrm>
            <a:off x="4090735" y="1033775"/>
            <a:ext cx="1997363" cy="553998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E48153-0891-4EC1-9044-CE0055966CA2}"/>
              </a:ext>
            </a:extLst>
          </p:cNvPr>
          <p:cNvSpPr txBox="1"/>
          <p:nvPr/>
        </p:nvSpPr>
        <p:spPr>
          <a:xfrm>
            <a:off x="599201" y="2702188"/>
            <a:ext cx="8996058" cy="1118127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333" dirty="0">
                <a:latin typeface="NikoshBAN" panose="02000000000000000000" pitchFamily="2" charset="0"/>
                <a:cs typeface="NikoshBAN" panose="02000000000000000000" pitchFamily="2" charset="0"/>
              </a:rPr>
              <a:t>১৪, ২, ১ মুক্তিযুদ্ধে সাধারণ মানুষের অংশগ্রহন ও আত্মত্যাগের কথা বর্ণনা করতে পারবে। </a:t>
            </a:r>
            <a:endParaRPr lang="en-US" sz="3333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71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w: Down 6">
            <a:extLst>
              <a:ext uri="{FF2B5EF4-FFF2-40B4-BE49-F238E27FC236}">
                <a16:creationId xmlns:a16="http://schemas.microsoft.com/office/drawing/2014/main" id="{4E0BAC30-A9FF-4014-B95A-1E72E488E698}"/>
              </a:ext>
            </a:extLst>
          </p:cNvPr>
          <p:cNvSpPr/>
          <p:nvPr/>
        </p:nvSpPr>
        <p:spPr>
          <a:xfrm>
            <a:off x="4813201" y="422102"/>
            <a:ext cx="492369" cy="775918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6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53D29ED9-928D-4848-8F11-02D320BF3158}"/>
              </a:ext>
            </a:extLst>
          </p:cNvPr>
          <p:cNvSpPr/>
          <p:nvPr/>
        </p:nvSpPr>
        <p:spPr>
          <a:xfrm>
            <a:off x="4813201" y="2103145"/>
            <a:ext cx="492369" cy="601617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6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63E6822E-B0E4-4553-B777-2BD6DD8380C9}"/>
              </a:ext>
            </a:extLst>
          </p:cNvPr>
          <p:cNvSpPr/>
          <p:nvPr/>
        </p:nvSpPr>
        <p:spPr>
          <a:xfrm>
            <a:off x="4810062" y="3172571"/>
            <a:ext cx="492369" cy="636805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6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FAD38C92-F8B3-4E55-B9CC-F12B7D5E08F1}"/>
              </a:ext>
            </a:extLst>
          </p:cNvPr>
          <p:cNvSpPr/>
          <p:nvPr/>
        </p:nvSpPr>
        <p:spPr>
          <a:xfrm>
            <a:off x="4813201" y="4312577"/>
            <a:ext cx="492369" cy="544426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6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706114-2CCC-4A72-9680-37426576B3D8}"/>
              </a:ext>
            </a:extLst>
          </p:cNvPr>
          <p:cNvSpPr txBox="1"/>
          <p:nvPr/>
        </p:nvSpPr>
        <p:spPr>
          <a:xfrm>
            <a:off x="1346410" y="358719"/>
            <a:ext cx="7467169" cy="400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কি বলতে পার মুক্তিবাহিনী বলতে কী বুঝায়?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0884DA-70A2-4391-BF1C-8857D3DA9912}"/>
              </a:ext>
            </a:extLst>
          </p:cNvPr>
          <p:cNvSpPr txBox="1"/>
          <p:nvPr/>
        </p:nvSpPr>
        <p:spPr>
          <a:xfrm>
            <a:off x="653143" y="3854984"/>
            <a:ext cx="8490857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১৯৭১ সালের ১১ই জুলাই মুক্তিবাহিনী নামে একটি বাহিনী গঠন করা হয়। 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8FB45A-20C3-44CB-9393-02263C378960}"/>
              </a:ext>
            </a:extLst>
          </p:cNvPr>
          <p:cNvSpPr txBox="1"/>
          <p:nvPr/>
        </p:nvSpPr>
        <p:spPr>
          <a:xfrm>
            <a:off x="512969" y="4878685"/>
            <a:ext cx="9134053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কী বলতে পার মুক্তিবাহিনীর প্রধান ও উপপ্রধান সেনাপতি কে ছিলেন? 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A2D0B3-1174-49B9-AD6A-6B71FB9BCDCA}"/>
              </a:ext>
            </a:extLst>
          </p:cNvPr>
          <p:cNvSpPr txBox="1"/>
          <p:nvPr/>
        </p:nvSpPr>
        <p:spPr>
          <a:xfrm>
            <a:off x="512969" y="1269672"/>
            <a:ext cx="9134053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মুক্তিবাহিনী হল যুদ্ধের সময় স্বাধীনতার পক্ষে যুদ্ধ করা সামরিক ও বেসামরিক মানুষের পুরো সংগঠন।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747D0F-FEFF-4F0E-894E-373117843CB4}"/>
              </a:ext>
            </a:extLst>
          </p:cNvPr>
          <p:cNvSpPr txBox="1"/>
          <p:nvPr/>
        </p:nvSpPr>
        <p:spPr>
          <a:xfrm>
            <a:off x="2175597" y="2726737"/>
            <a:ext cx="6089630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কি বলতে পার মুক্তিবাহিনী কখন গঠিত হয়? 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8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EAAC39DE-F483-4F8F-9FAA-5D3B645252C0}"/>
              </a:ext>
            </a:extLst>
          </p:cNvPr>
          <p:cNvGrpSpPr/>
          <p:nvPr/>
        </p:nvGrpSpPr>
        <p:grpSpPr>
          <a:xfrm>
            <a:off x="876545" y="3947225"/>
            <a:ext cx="2831606" cy="1372536"/>
            <a:chOff x="1051854" y="4736668"/>
            <a:chExt cx="3397927" cy="1647042"/>
          </a:xfrm>
        </p:grpSpPr>
        <p:sp>
          <p:nvSpPr>
            <p:cNvPr id="6" name="Arrow: Right 5">
              <a:extLst>
                <a:ext uri="{FF2B5EF4-FFF2-40B4-BE49-F238E27FC236}">
                  <a16:creationId xmlns:a16="http://schemas.microsoft.com/office/drawing/2014/main" id="{2AFFED16-B984-4CE5-924D-7F29FA71780D}"/>
                </a:ext>
              </a:extLst>
            </p:cNvPr>
            <p:cNvSpPr/>
            <p:nvPr/>
          </p:nvSpPr>
          <p:spPr>
            <a:xfrm rot="16200000">
              <a:off x="2280375" y="4849100"/>
              <a:ext cx="940884" cy="716020"/>
            </a:xfrm>
            <a:prstGeom prst="rightArrow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26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E97FF85-FAA3-4E60-8B6B-B016248DEDBF}"/>
                </a:ext>
              </a:extLst>
            </p:cNvPr>
            <p:cNvSpPr txBox="1"/>
            <p:nvPr/>
          </p:nvSpPr>
          <p:spPr>
            <a:xfrm>
              <a:off x="1051854" y="5780391"/>
              <a:ext cx="3397927" cy="603319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667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প্রধান সেনাপতি</a:t>
              </a:r>
              <a:endParaRPr lang="en-US" sz="2667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2F5116C-8A19-41B5-B791-35E40E5026E5}"/>
              </a:ext>
            </a:extLst>
          </p:cNvPr>
          <p:cNvGrpSpPr/>
          <p:nvPr/>
        </p:nvGrpSpPr>
        <p:grpSpPr>
          <a:xfrm>
            <a:off x="5866410" y="3825401"/>
            <a:ext cx="3621974" cy="1534586"/>
            <a:chOff x="7952510" y="4590478"/>
            <a:chExt cx="2521527" cy="1841502"/>
          </a:xfrm>
        </p:grpSpPr>
        <p:sp>
          <p:nvSpPr>
            <p:cNvPr id="13" name="Arrow: Right 12">
              <a:extLst>
                <a:ext uri="{FF2B5EF4-FFF2-40B4-BE49-F238E27FC236}">
                  <a16:creationId xmlns:a16="http://schemas.microsoft.com/office/drawing/2014/main" id="{1D1F93DD-B515-495C-9B3F-487814D94EAF}"/>
                </a:ext>
              </a:extLst>
            </p:cNvPr>
            <p:cNvSpPr/>
            <p:nvPr/>
          </p:nvSpPr>
          <p:spPr>
            <a:xfrm rot="16200000">
              <a:off x="8631565" y="4980429"/>
              <a:ext cx="1233268" cy="453366"/>
            </a:xfrm>
            <a:prstGeom prst="rightArrow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26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DC73EE4-056A-43D4-97F3-3F09DD9BFA30}"/>
                </a:ext>
              </a:extLst>
            </p:cNvPr>
            <p:cNvSpPr txBox="1"/>
            <p:nvPr/>
          </p:nvSpPr>
          <p:spPr>
            <a:xfrm>
              <a:off x="7952510" y="5828661"/>
              <a:ext cx="2521527" cy="603319"/>
            </a:xfrm>
            <a:prstGeom prst="rect">
              <a:avLst/>
            </a:prstGeom>
            <a:solidFill>
              <a:srgbClr val="7030A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667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উপপ্রধান সেনাপতি </a:t>
              </a:r>
              <a:endParaRPr lang="en-US" sz="2667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F061AEA-5855-4081-9317-80BA58400157}"/>
              </a:ext>
            </a:extLst>
          </p:cNvPr>
          <p:cNvGrpSpPr/>
          <p:nvPr/>
        </p:nvGrpSpPr>
        <p:grpSpPr>
          <a:xfrm>
            <a:off x="386312" y="408294"/>
            <a:ext cx="4920675" cy="3386735"/>
            <a:chOff x="602123" y="489953"/>
            <a:chExt cx="5904810" cy="3746669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3F251562-6A76-408E-929A-CC87CD9A8183}"/>
                </a:ext>
              </a:extLst>
            </p:cNvPr>
            <p:cNvSpPr txBox="1"/>
            <p:nvPr/>
          </p:nvSpPr>
          <p:spPr>
            <a:xfrm>
              <a:off x="602123" y="3793989"/>
              <a:ext cx="5904810" cy="442633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l"/>
              <a:r>
                <a:rPr lang="bn-BD" sz="2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জেনারেল মুহাম্মদ আতাউল গণি ওসমানী</a:t>
              </a:r>
              <a:endParaRPr lang="en-US" sz="2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5960A4D-180F-4FB7-A869-A878DCEF91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419" y="489953"/>
              <a:ext cx="5472544" cy="315883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6C5ECE2-2034-4B7D-8F99-FEF09E8C217D}"/>
              </a:ext>
            </a:extLst>
          </p:cNvPr>
          <p:cNvGrpSpPr/>
          <p:nvPr/>
        </p:nvGrpSpPr>
        <p:grpSpPr>
          <a:xfrm>
            <a:off x="5260246" y="408295"/>
            <a:ext cx="4560453" cy="3462832"/>
            <a:chOff x="6726381" y="457200"/>
            <a:chExt cx="4731327" cy="432677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8C7D90A-F6D8-49B9-AD16-B721EB018EB3}"/>
                </a:ext>
              </a:extLst>
            </p:cNvPr>
            <p:cNvSpPr txBox="1"/>
            <p:nvPr/>
          </p:nvSpPr>
          <p:spPr>
            <a:xfrm>
              <a:off x="6726381" y="4207129"/>
              <a:ext cx="4731327" cy="57684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গ্রুপ</a:t>
              </a:r>
              <a:r>
                <a:rPr lang="bn-IN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ক্যাপ্টেন </a:t>
              </a:r>
              <a:r>
                <a:rPr lang="bn-BD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এ কে খন্দকার 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6835F09-EB46-41DD-88FC-D8D7AD8BB4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4874" y="457200"/>
              <a:ext cx="4634344" cy="3535902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</p:spTree>
    <p:extLst>
      <p:ext uri="{BB962C8B-B14F-4D97-AF65-F5344CB8AC3E}">
        <p14:creationId xmlns:p14="http://schemas.microsoft.com/office/powerpoint/2010/main" val="5035575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w: Down 4">
            <a:extLst>
              <a:ext uri="{FF2B5EF4-FFF2-40B4-BE49-F238E27FC236}">
                <a16:creationId xmlns:a16="http://schemas.microsoft.com/office/drawing/2014/main" id="{75063407-BEFC-4A76-BBD7-E16728B32756}"/>
              </a:ext>
            </a:extLst>
          </p:cNvPr>
          <p:cNvSpPr/>
          <p:nvPr/>
        </p:nvSpPr>
        <p:spPr>
          <a:xfrm>
            <a:off x="4777239" y="1178057"/>
            <a:ext cx="452438" cy="1042132"/>
          </a:xfrm>
          <a:prstGeom prst="downArrow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6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1BABEBCE-F2FC-449C-AD48-BAB5D2128FCB}"/>
              </a:ext>
            </a:extLst>
          </p:cNvPr>
          <p:cNvSpPr/>
          <p:nvPr/>
        </p:nvSpPr>
        <p:spPr>
          <a:xfrm>
            <a:off x="4827383" y="3117432"/>
            <a:ext cx="452438" cy="1196009"/>
          </a:xfrm>
          <a:prstGeom prst="downArrow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6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27FE63-9064-444F-84B6-8B50765DC244}"/>
              </a:ext>
            </a:extLst>
          </p:cNvPr>
          <p:cNvSpPr txBox="1"/>
          <p:nvPr/>
        </p:nvSpPr>
        <p:spPr>
          <a:xfrm>
            <a:off x="707234" y="478450"/>
            <a:ext cx="8932856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বলতে পার মুক্তিবাহিনীকে কয়টি ব্রিগেড ফোর্সে ভাগ করা হয়?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066C6B-1294-48B2-B9F0-45C81FF3B205}"/>
              </a:ext>
            </a:extLst>
          </p:cNvPr>
          <p:cNvSpPr txBox="1"/>
          <p:nvPr/>
        </p:nvSpPr>
        <p:spPr>
          <a:xfrm>
            <a:off x="1147803" y="2325493"/>
            <a:ext cx="7601953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মুক্তিবাহিনীকে তিনটি ব্রিগেড ফোর্সে ভাগ করা হয়। 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9D0769-F157-4BFA-9D3B-29E79A9D1C81}"/>
              </a:ext>
            </a:extLst>
          </p:cNvPr>
          <p:cNvSpPr txBox="1"/>
          <p:nvPr/>
        </p:nvSpPr>
        <p:spPr>
          <a:xfrm>
            <a:off x="519902" y="4327660"/>
            <a:ext cx="9120188" cy="1015663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বলতে পার মুক্তিবাহিনীর ব্রিগেড ফোর্সগুলোর কারা নেতৃত্বে কারা ছিলেন ? 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56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" grpId="0" animBg="1"/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Right 1">
            <a:extLst>
              <a:ext uri="{FF2B5EF4-FFF2-40B4-BE49-F238E27FC236}">
                <a16:creationId xmlns:a16="http://schemas.microsoft.com/office/drawing/2014/main" id="{B0FF2C24-8F0E-4BB7-AC15-6121D325ED32}"/>
              </a:ext>
            </a:extLst>
          </p:cNvPr>
          <p:cNvSpPr/>
          <p:nvPr/>
        </p:nvSpPr>
        <p:spPr>
          <a:xfrm>
            <a:off x="2378360" y="958270"/>
            <a:ext cx="1200732" cy="341977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6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FFB22B01-2BCE-4858-826B-308AAE12E08C}"/>
              </a:ext>
            </a:extLst>
          </p:cNvPr>
          <p:cNvSpPr/>
          <p:nvPr/>
        </p:nvSpPr>
        <p:spPr>
          <a:xfrm>
            <a:off x="2399652" y="2586175"/>
            <a:ext cx="1200732" cy="341977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6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E920DFA9-7C26-402D-AE39-BAF9727FD9EC}"/>
              </a:ext>
            </a:extLst>
          </p:cNvPr>
          <p:cNvSpPr/>
          <p:nvPr/>
        </p:nvSpPr>
        <p:spPr>
          <a:xfrm>
            <a:off x="2388106" y="4414756"/>
            <a:ext cx="1200732" cy="341977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6"/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FC7C885F-AEF1-4D8C-9AAE-2F099ACBB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72" y="3740728"/>
            <a:ext cx="1758517" cy="1678841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E4179DF-9B4E-4122-B345-43017499D6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72" y="1974275"/>
            <a:ext cx="1758517" cy="1565779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Image result for মেজর কে এম শফিউল্লাহ">
            <a:extLst>
              <a:ext uri="{FF2B5EF4-FFF2-40B4-BE49-F238E27FC236}">
                <a16:creationId xmlns:a16="http://schemas.microsoft.com/office/drawing/2014/main" id="{5E41602C-F744-47DB-AD08-0CE65C815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72" y="381002"/>
            <a:ext cx="1758517" cy="1392599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7BB4FAA-1BAE-4F5C-A84B-20544F0A08E9}"/>
              </a:ext>
            </a:extLst>
          </p:cNvPr>
          <p:cNvSpPr txBox="1"/>
          <p:nvPr/>
        </p:nvSpPr>
        <p:spPr>
          <a:xfrm>
            <a:off x="3671466" y="865552"/>
            <a:ext cx="5969000" cy="553998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l"/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মেজর কে এম শফিউল্লাহর নেতৃত্বে “এস” ফোর্স 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DDBF04-CFAE-46CE-B01E-D0807EA10129}"/>
              </a:ext>
            </a:extLst>
          </p:cNvPr>
          <p:cNvSpPr txBox="1"/>
          <p:nvPr/>
        </p:nvSpPr>
        <p:spPr>
          <a:xfrm>
            <a:off x="3671466" y="2487860"/>
            <a:ext cx="5969000" cy="553998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l"/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মেজর খালেদ মোশারফের নেতৃত্বে “কে” ফোর্স 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77C39E-4BA2-4D6F-9D53-92EB6D96272D}"/>
              </a:ext>
            </a:extLst>
          </p:cNvPr>
          <p:cNvSpPr txBox="1"/>
          <p:nvPr/>
        </p:nvSpPr>
        <p:spPr>
          <a:xfrm>
            <a:off x="3671466" y="4310844"/>
            <a:ext cx="5969000" cy="553998"/>
          </a:xfrm>
          <a:prstGeom prst="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l"/>
            <a:r>
              <a:rPr lang="bn-BD" sz="3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মেজর জিয়াউর রহমানের নেতৃত্বে “জেড” ফোর্স </a:t>
            </a:r>
            <a:endParaRPr lang="en-US" sz="3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56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4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0EEFA4-4754-49AF-BBAF-C8B45937AA39}"/>
              </a:ext>
            </a:extLst>
          </p:cNvPr>
          <p:cNvSpPr txBox="1"/>
          <p:nvPr/>
        </p:nvSpPr>
        <p:spPr>
          <a:xfrm>
            <a:off x="4133275" y="418388"/>
            <a:ext cx="1893454" cy="502766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667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2667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BC0ED8-D74D-4084-A9F8-925032ED901C}"/>
              </a:ext>
            </a:extLst>
          </p:cNvPr>
          <p:cNvSpPr txBox="1"/>
          <p:nvPr/>
        </p:nvSpPr>
        <p:spPr>
          <a:xfrm>
            <a:off x="1043783" y="4296341"/>
            <a:ext cx="8072437" cy="1015663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l"/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১। মুক্তিবাহিনী কখন গঠন করা হয়?</a:t>
            </a:r>
          </a:p>
          <a:p>
            <a:pPr algn="l"/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২। মুক্তিবাহিনীর প্রধান সেনাপতি কে ছিলেন?  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D937CC-EDC1-4297-AE01-3145541017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391" y="1473250"/>
            <a:ext cx="2166578" cy="2195724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800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754</TotalTime>
  <Words>679</Words>
  <Application>Microsoft Office PowerPoint</Application>
  <PresentationFormat>Custom</PresentationFormat>
  <Paragraphs>82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Akil</dc:creator>
  <cp:lastModifiedBy>Windows User</cp:lastModifiedBy>
  <cp:revision>125</cp:revision>
  <dcterms:created xsi:type="dcterms:W3CDTF">2017-11-15T15:47:56Z</dcterms:created>
  <dcterms:modified xsi:type="dcterms:W3CDTF">2020-12-04T21:33:42Z</dcterms:modified>
</cp:coreProperties>
</file>