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7" r:id="rId2"/>
    <p:sldId id="259" r:id="rId3"/>
    <p:sldId id="305" r:id="rId4"/>
    <p:sldId id="306" r:id="rId5"/>
    <p:sldId id="307" r:id="rId6"/>
    <p:sldId id="327" r:id="rId7"/>
    <p:sldId id="329" r:id="rId8"/>
    <p:sldId id="328" r:id="rId9"/>
    <p:sldId id="310" r:id="rId10"/>
    <p:sldId id="311" r:id="rId11"/>
    <p:sldId id="312" r:id="rId12"/>
    <p:sldId id="314" r:id="rId13"/>
    <p:sldId id="315" r:id="rId14"/>
    <p:sldId id="316" r:id="rId15"/>
    <p:sldId id="317" r:id="rId16"/>
    <p:sldId id="318" r:id="rId17"/>
    <p:sldId id="319" r:id="rId18"/>
    <p:sldId id="320" r:id="rId19"/>
    <p:sldId id="321" r:id="rId20"/>
    <p:sldId id="322" r:id="rId21"/>
    <p:sldId id="300" r:id="rId22"/>
    <p:sldId id="3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5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25ABF-2D81-497E-8C19-BAA52ED45490}" type="doc">
      <dgm:prSet loTypeId="urn:microsoft.com/office/officeart/2005/8/layout/radial5" loCatId="relationship" qsTypeId="urn:microsoft.com/office/officeart/2005/8/quickstyle/3d2" qsCatId="3D" csTypeId="urn:microsoft.com/office/officeart/2005/8/colors/colorful5" csCatId="colorful" phldr="1"/>
      <dgm:spPr/>
      <dgm:t>
        <a:bodyPr/>
        <a:lstStyle/>
        <a:p>
          <a:endParaRPr lang="en-US"/>
        </a:p>
      </dgm:t>
    </dgm:pt>
    <dgm:pt modelId="{104CB3DF-9DD4-4EDA-865E-E084997A9DC3}">
      <dgm:prSet phldrT="[Text]"/>
      <dgm:spPr/>
      <dgm:t>
        <a:bodyPr/>
        <a:lstStyle/>
        <a:p>
          <a:r>
            <a:rPr lang="bn-BD" b="1" dirty="0">
              <a:latin typeface="NikoshBAN" pitchFamily="2" charset="0"/>
              <a:cs typeface="NikoshBAN" pitchFamily="2" charset="0"/>
            </a:rPr>
            <a:t>মিনু</a:t>
          </a:r>
          <a:endParaRPr lang="en-US" b="1" dirty="0">
            <a:latin typeface="NikoshBAN" pitchFamily="2" charset="0"/>
            <a:cs typeface="NikoshBAN" pitchFamily="2" charset="0"/>
          </a:endParaRPr>
        </a:p>
      </dgm:t>
    </dgm:pt>
    <dgm:pt modelId="{B1865A0F-39AF-46D4-AE4A-123E6C965D76}" type="parTrans" cxnId="{5697EEF5-A636-4E7F-B50E-02E11E0AFDC3}">
      <dgm:prSet/>
      <dgm:spPr/>
      <dgm:t>
        <a:bodyPr/>
        <a:lstStyle/>
        <a:p>
          <a:endParaRPr lang="en-US"/>
        </a:p>
      </dgm:t>
    </dgm:pt>
    <dgm:pt modelId="{45BF0E4F-0704-4A2D-9FE9-52F1AE44B6DB}" type="sibTrans" cxnId="{5697EEF5-A636-4E7F-B50E-02E11E0AFDC3}">
      <dgm:prSet/>
      <dgm:spPr/>
      <dgm:t>
        <a:bodyPr/>
        <a:lstStyle/>
        <a:p>
          <a:endParaRPr lang="en-US"/>
        </a:p>
      </dgm:t>
    </dgm:pt>
    <dgm:pt modelId="{90B62AF6-3B6A-419B-B568-D85902292ED3}">
      <dgm:prSet phldrT="[Text]" custT="1">
        <dgm:style>
          <a:lnRef idx="3">
            <a:schemeClr val="lt1"/>
          </a:lnRef>
          <a:fillRef idx="1">
            <a:schemeClr val="accent3"/>
          </a:fillRef>
          <a:effectRef idx="1">
            <a:schemeClr val="accent3"/>
          </a:effectRef>
          <a:fontRef idx="minor">
            <a:schemeClr val="lt1"/>
          </a:fontRef>
        </dgm:style>
      </dgm:prSet>
      <dgm:spPr/>
      <dgm:t>
        <a:bodyPr/>
        <a:lstStyle/>
        <a:p>
          <a:r>
            <a:rPr lang="en-US" sz="2400" b="1" dirty="0" err="1">
              <a:solidFill>
                <a:schemeClr val="bg1"/>
              </a:solidFill>
              <a:latin typeface="NikoshBAN" pitchFamily="2" charset="0"/>
              <a:cs typeface="NikoshBAN" pitchFamily="2" charset="0"/>
            </a:rPr>
            <a:t>মা</a:t>
          </a:r>
          <a:r>
            <a:rPr lang="en-US" sz="2400" b="1" dirty="0">
              <a:solidFill>
                <a:schemeClr val="bg1"/>
              </a:solidFill>
              <a:latin typeface="NikoshBAN" pitchFamily="2" charset="0"/>
              <a:cs typeface="NikoshBAN" pitchFamily="2" charset="0"/>
            </a:rPr>
            <a:t> </a:t>
          </a:r>
          <a:r>
            <a:rPr lang="bn-BD" sz="2400" b="1" dirty="0">
              <a:solidFill>
                <a:schemeClr val="bg1"/>
              </a:solidFill>
              <a:latin typeface="NikoshBAN" pitchFamily="2" charset="0"/>
              <a:cs typeface="NikoshBAN" pitchFamily="2" charset="0"/>
            </a:rPr>
            <a:t>নেই</a:t>
          </a:r>
          <a:endParaRPr lang="en-US" sz="2400" b="1" dirty="0">
            <a:solidFill>
              <a:schemeClr val="bg1"/>
            </a:solidFill>
          </a:endParaRPr>
        </a:p>
      </dgm:t>
    </dgm:pt>
    <dgm:pt modelId="{E03DF021-DB79-4E52-92E1-1CF1F617C908}" type="parTrans" cxnId="{BB61005B-51FA-469B-AFCE-3416AB975A11}">
      <dgm:prSet/>
      <dgm:spPr/>
      <dgm:t>
        <a:bodyPr/>
        <a:lstStyle/>
        <a:p>
          <a:endParaRPr lang="en-US" b="1"/>
        </a:p>
      </dgm:t>
    </dgm:pt>
    <dgm:pt modelId="{91F7FCB6-325B-4C1D-94D8-9006DC0974DE}" type="sibTrans" cxnId="{BB61005B-51FA-469B-AFCE-3416AB975A11}">
      <dgm:prSet/>
      <dgm:spPr/>
      <dgm:t>
        <a:bodyPr/>
        <a:lstStyle/>
        <a:p>
          <a:endParaRPr lang="en-US"/>
        </a:p>
      </dgm:t>
    </dgm:pt>
    <dgm:pt modelId="{31D69E10-926B-447A-AB1F-F58EDC5E8505}">
      <dgm:prSet phldrT="[Text]" custT="1">
        <dgm:style>
          <a:lnRef idx="3">
            <a:schemeClr val="lt1"/>
          </a:lnRef>
          <a:fillRef idx="1">
            <a:schemeClr val="accent5"/>
          </a:fillRef>
          <a:effectRef idx="1">
            <a:schemeClr val="accent5"/>
          </a:effectRef>
          <a:fontRef idx="minor">
            <a:schemeClr val="lt1"/>
          </a:fontRef>
        </dgm:style>
      </dgm:prSet>
      <dgm:spPr/>
      <dgm:t>
        <a:bodyPr/>
        <a:lstStyle/>
        <a:p>
          <a:r>
            <a:rPr lang="bn-BD" sz="2400" b="1" dirty="0">
              <a:solidFill>
                <a:srgbClr val="FF0000"/>
              </a:solidFill>
              <a:latin typeface="NikoshBAN" pitchFamily="2" charset="0"/>
              <a:cs typeface="NikoshBAN" pitchFamily="2" charset="0"/>
            </a:rPr>
            <a:t>বাবা নেই</a:t>
          </a:r>
          <a:endParaRPr lang="en-US" sz="2400" b="1" dirty="0">
            <a:solidFill>
              <a:srgbClr val="FF0000"/>
            </a:solidFill>
          </a:endParaRPr>
        </a:p>
      </dgm:t>
    </dgm:pt>
    <dgm:pt modelId="{5C11D8EF-4E36-438A-89C7-48981F86ECF6}" type="parTrans" cxnId="{F170BE06-0856-4C4D-8B35-D6F57EF09751}">
      <dgm:prSet/>
      <dgm:spPr/>
      <dgm:t>
        <a:bodyPr/>
        <a:lstStyle/>
        <a:p>
          <a:endParaRPr lang="en-US" b="1"/>
        </a:p>
      </dgm:t>
    </dgm:pt>
    <dgm:pt modelId="{7D5A24C9-4721-4B86-95EE-5E55706459B3}" type="sibTrans" cxnId="{F170BE06-0856-4C4D-8B35-D6F57EF09751}">
      <dgm:prSet/>
      <dgm:spPr/>
      <dgm:t>
        <a:bodyPr/>
        <a:lstStyle/>
        <a:p>
          <a:endParaRPr lang="en-US"/>
        </a:p>
      </dgm:t>
    </dgm:pt>
    <dgm:pt modelId="{B08E6E42-0B33-4FE3-88C3-801D78796EF9}">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bn-BD" sz="2400" b="1" dirty="0">
              <a:solidFill>
                <a:schemeClr val="tx1"/>
              </a:solidFill>
              <a:latin typeface="NikoshBAN" pitchFamily="2" charset="0"/>
              <a:cs typeface="NikoshBAN" pitchFamily="2" charset="0"/>
            </a:rPr>
            <a:t>বোবা</a:t>
          </a:r>
          <a:endParaRPr lang="en-US" sz="2400" b="1" dirty="0">
            <a:solidFill>
              <a:schemeClr val="tx1"/>
            </a:solidFill>
          </a:endParaRPr>
        </a:p>
      </dgm:t>
    </dgm:pt>
    <dgm:pt modelId="{AAAFF050-02C7-4357-A482-AE8F05679E48}" type="parTrans" cxnId="{DB18B872-6118-4D9B-818C-AE968DD2F0F5}">
      <dgm:prSet/>
      <dgm:spPr/>
      <dgm:t>
        <a:bodyPr/>
        <a:lstStyle/>
        <a:p>
          <a:endParaRPr lang="en-US" b="1"/>
        </a:p>
      </dgm:t>
    </dgm:pt>
    <dgm:pt modelId="{3BFF33D7-19B2-4DBA-A2E4-89926D7C337B}" type="sibTrans" cxnId="{DB18B872-6118-4D9B-818C-AE968DD2F0F5}">
      <dgm:prSet/>
      <dgm:spPr/>
      <dgm:t>
        <a:bodyPr/>
        <a:lstStyle/>
        <a:p>
          <a:endParaRPr lang="en-US"/>
        </a:p>
      </dgm:t>
    </dgm:pt>
    <dgm:pt modelId="{0B773A19-77DE-486A-8E2C-ED6FF4FCFDD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bn-BD" sz="2400" b="1" dirty="0">
              <a:solidFill>
                <a:srgbClr val="C00000"/>
              </a:solidFill>
              <a:latin typeface="NikoshBAN" pitchFamily="2" charset="0"/>
              <a:cs typeface="NikoshBAN" pitchFamily="2" charset="0"/>
            </a:rPr>
            <a:t> ঈষৎ কালা</a:t>
          </a:r>
          <a:endParaRPr lang="en-US" sz="2400" b="1" dirty="0">
            <a:solidFill>
              <a:srgbClr val="C00000"/>
            </a:solidFill>
          </a:endParaRPr>
        </a:p>
      </dgm:t>
    </dgm:pt>
    <dgm:pt modelId="{EAF7BF13-8785-4BF2-BC5B-DFA564E59247}" type="parTrans" cxnId="{C333BB04-6826-46A7-B1C8-17E667C3F817}">
      <dgm:prSet/>
      <dgm:spPr/>
      <dgm:t>
        <a:bodyPr/>
        <a:lstStyle/>
        <a:p>
          <a:endParaRPr lang="en-US" b="1"/>
        </a:p>
      </dgm:t>
    </dgm:pt>
    <dgm:pt modelId="{4847CDF7-9665-460D-A440-4320621516AB}" type="sibTrans" cxnId="{C333BB04-6826-46A7-B1C8-17E667C3F817}">
      <dgm:prSet/>
      <dgm:spPr/>
      <dgm:t>
        <a:bodyPr/>
        <a:lstStyle/>
        <a:p>
          <a:endParaRPr lang="en-US"/>
        </a:p>
      </dgm:t>
    </dgm:pt>
    <dgm:pt modelId="{5235DF31-90F9-43F3-AAD9-F18A02D31D12}">
      <dgm:prSet custT="1">
        <dgm:style>
          <a:lnRef idx="0">
            <a:schemeClr val="accent5"/>
          </a:lnRef>
          <a:fillRef idx="3">
            <a:schemeClr val="accent5"/>
          </a:fillRef>
          <a:effectRef idx="3">
            <a:schemeClr val="accent5"/>
          </a:effectRef>
          <a:fontRef idx="minor">
            <a:schemeClr val="lt1"/>
          </a:fontRef>
        </dgm:style>
      </dgm:prSet>
      <dgm:spPr/>
      <dgm:t>
        <a:bodyPr/>
        <a:lstStyle/>
        <a:p>
          <a:r>
            <a:rPr lang="bn-BD" sz="2400" b="1" dirty="0">
              <a:solidFill>
                <a:schemeClr val="bg1"/>
              </a:solidFill>
              <a:latin typeface="NikoshBAN" pitchFamily="2" charset="0"/>
              <a:cs typeface="NikoshBAN" pitchFamily="2" charset="0"/>
            </a:rPr>
            <a:t>বয়স দশ</a:t>
          </a:r>
          <a:endParaRPr lang="en-US" sz="2400" b="1" dirty="0">
            <a:solidFill>
              <a:schemeClr val="bg1"/>
            </a:solidFill>
            <a:latin typeface="NikoshBAN" pitchFamily="2" charset="0"/>
            <a:cs typeface="NikoshBAN" pitchFamily="2" charset="0"/>
          </a:endParaRPr>
        </a:p>
      </dgm:t>
    </dgm:pt>
    <dgm:pt modelId="{CBFFA34E-7D7F-4A53-96B1-AB9ED9E05985}" type="parTrans" cxnId="{838ED241-86F5-4B80-BFA4-C9FA11063E25}">
      <dgm:prSet/>
      <dgm:spPr/>
      <dgm:t>
        <a:bodyPr/>
        <a:lstStyle/>
        <a:p>
          <a:endParaRPr lang="en-US" b="1"/>
        </a:p>
      </dgm:t>
    </dgm:pt>
    <dgm:pt modelId="{2583B4EB-5389-40AC-BDCD-06FAAB55568A}" type="sibTrans" cxnId="{838ED241-86F5-4B80-BFA4-C9FA11063E25}">
      <dgm:prSet/>
      <dgm:spPr/>
      <dgm:t>
        <a:bodyPr/>
        <a:lstStyle/>
        <a:p>
          <a:endParaRPr lang="en-US"/>
        </a:p>
      </dgm:t>
    </dgm:pt>
    <dgm:pt modelId="{28DCAD9F-0B8B-4B6E-BD72-79EEB8A8A62C}">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bn-BD" sz="2000" b="1" dirty="0">
              <a:solidFill>
                <a:srgbClr val="FF0000"/>
              </a:solidFill>
              <a:latin typeface="NikoshBAN" pitchFamily="2" charset="0"/>
              <a:cs typeface="NikoshBAN" pitchFamily="2" charset="0"/>
            </a:rPr>
            <a:t>সর্বগুণান্বিতা</a:t>
          </a:r>
          <a:endParaRPr lang="en-US" sz="2000" b="1" dirty="0">
            <a:solidFill>
              <a:srgbClr val="FF0000"/>
            </a:solidFill>
            <a:latin typeface="NikoshBAN" pitchFamily="2" charset="0"/>
            <a:cs typeface="NikoshBAN" pitchFamily="2" charset="0"/>
          </a:endParaRPr>
        </a:p>
      </dgm:t>
    </dgm:pt>
    <dgm:pt modelId="{EE143936-6A0C-4F70-9A34-FB20F9986ECE}" type="parTrans" cxnId="{92B4799A-A857-4883-9AB6-190DEDD17542}">
      <dgm:prSet/>
      <dgm:spPr/>
      <dgm:t>
        <a:bodyPr/>
        <a:lstStyle/>
        <a:p>
          <a:endParaRPr lang="en-US" b="1"/>
        </a:p>
      </dgm:t>
    </dgm:pt>
    <dgm:pt modelId="{EDB94B61-A3C6-4903-B320-C40992B5BAA9}" type="sibTrans" cxnId="{92B4799A-A857-4883-9AB6-190DEDD17542}">
      <dgm:prSet/>
      <dgm:spPr/>
      <dgm:t>
        <a:bodyPr/>
        <a:lstStyle/>
        <a:p>
          <a:endParaRPr lang="en-US"/>
        </a:p>
      </dgm:t>
    </dgm:pt>
    <dgm:pt modelId="{DF77E69B-429C-41E4-BC4B-8C4FE0C5BD0F}" type="pres">
      <dgm:prSet presAssocID="{44325ABF-2D81-497E-8C19-BAA52ED45490}" presName="Name0" presStyleCnt="0">
        <dgm:presLayoutVars>
          <dgm:chMax val="1"/>
          <dgm:dir/>
          <dgm:animLvl val="ctr"/>
          <dgm:resizeHandles val="exact"/>
        </dgm:presLayoutVars>
      </dgm:prSet>
      <dgm:spPr/>
    </dgm:pt>
    <dgm:pt modelId="{C82E61C4-58CE-479F-935D-47C3A075E08A}" type="pres">
      <dgm:prSet presAssocID="{104CB3DF-9DD4-4EDA-865E-E084997A9DC3}" presName="centerShape" presStyleLbl="node0" presStyleIdx="0" presStyleCnt="1"/>
      <dgm:spPr/>
    </dgm:pt>
    <dgm:pt modelId="{057DA59C-F92F-40FE-8DA5-ECEE458759EF}" type="pres">
      <dgm:prSet presAssocID="{E03DF021-DB79-4E52-92E1-1CF1F617C908}" presName="parTrans" presStyleLbl="sibTrans2D1" presStyleIdx="0" presStyleCnt="6"/>
      <dgm:spPr/>
    </dgm:pt>
    <dgm:pt modelId="{B5DABCC4-F76B-423A-B353-E86FE6CA6F20}" type="pres">
      <dgm:prSet presAssocID="{E03DF021-DB79-4E52-92E1-1CF1F617C908}" presName="connectorText" presStyleLbl="sibTrans2D1" presStyleIdx="0" presStyleCnt="6"/>
      <dgm:spPr/>
    </dgm:pt>
    <dgm:pt modelId="{59E16689-DA61-48FE-8E96-6BCCE9388BEC}" type="pres">
      <dgm:prSet presAssocID="{90B62AF6-3B6A-419B-B568-D85902292ED3}" presName="node" presStyleLbl="node1" presStyleIdx="0" presStyleCnt="6" custRadScaleRad="98032" custRadScaleInc="-6303">
        <dgm:presLayoutVars>
          <dgm:bulletEnabled val="1"/>
        </dgm:presLayoutVars>
      </dgm:prSet>
      <dgm:spPr/>
    </dgm:pt>
    <dgm:pt modelId="{7401A7CA-7D63-4B31-A1B8-A5D103CB68AA}" type="pres">
      <dgm:prSet presAssocID="{5C11D8EF-4E36-438A-89C7-48981F86ECF6}" presName="parTrans" presStyleLbl="sibTrans2D1" presStyleIdx="1" presStyleCnt="6"/>
      <dgm:spPr/>
    </dgm:pt>
    <dgm:pt modelId="{53F12588-F3E0-4B29-AD10-B63AD50D199B}" type="pres">
      <dgm:prSet presAssocID="{5C11D8EF-4E36-438A-89C7-48981F86ECF6}" presName="connectorText" presStyleLbl="sibTrans2D1" presStyleIdx="1" presStyleCnt="6"/>
      <dgm:spPr/>
    </dgm:pt>
    <dgm:pt modelId="{F2C30884-5948-4AAE-B189-43C144C3A839}" type="pres">
      <dgm:prSet presAssocID="{31D69E10-926B-447A-AB1F-F58EDC5E8505}" presName="node" presStyleLbl="node1" presStyleIdx="1" presStyleCnt="6">
        <dgm:presLayoutVars>
          <dgm:bulletEnabled val="1"/>
        </dgm:presLayoutVars>
      </dgm:prSet>
      <dgm:spPr/>
    </dgm:pt>
    <dgm:pt modelId="{BD3A616D-7CE4-4354-92D8-52ADF9940333}" type="pres">
      <dgm:prSet presAssocID="{AAAFF050-02C7-4357-A482-AE8F05679E48}" presName="parTrans" presStyleLbl="sibTrans2D1" presStyleIdx="2" presStyleCnt="6"/>
      <dgm:spPr/>
    </dgm:pt>
    <dgm:pt modelId="{06AFDEF0-3F75-403D-A4D8-66A80417035E}" type="pres">
      <dgm:prSet presAssocID="{AAAFF050-02C7-4357-A482-AE8F05679E48}" presName="connectorText" presStyleLbl="sibTrans2D1" presStyleIdx="2" presStyleCnt="6"/>
      <dgm:spPr/>
    </dgm:pt>
    <dgm:pt modelId="{F6184EDD-FCDD-4F94-840E-AE6F0202B19A}" type="pres">
      <dgm:prSet presAssocID="{B08E6E42-0B33-4FE3-88C3-801D78796EF9}" presName="node" presStyleLbl="node1" presStyleIdx="2" presStyleCnt="6">
        <dgm:presLayoutVars>
          <dgm:bulletEnabled val="1"/>
        </dgm:presLayoutVars>
      </dgm:prSet>
      <dgm:spPr/>
    </dgm:pt>
    <dgm:pt modelId="{86A1F7E5-836E-4061-A3F4-DBA2016BF075}" type="pres">
      <dgm:prSet presAssocID="{EAF7BF13-8785-4BF2-BC5B-DFA564E59247}" presName="parTrans" presStyleLbl="sibTrans2D1" presStyleIdx="3" presStyleCnt="6"/>
      <dgm:spPr/>
    </dgm:pt>
    <dgm:pt modelId="{4268C32D-062E-4D16-9975-E40D4FF96182}" type="pres">
      <dgm:prSet presAssocID="{EAF7BF13-8785-4BF2-BC5B-DFA564E59247}" presName="connectorText" presStyleLbl="sibTrans2D1" presStyleIdx="3" presStyleCnt="6"/>
      <dgm:spPr/>
    </dgm:pt>
    <dgm:pt modelId="{D42C56EA-B366-48EE-877E-A6E507044E7F}" type="pres">
      <dgm:prSet presAssocID="{0B773A19-77DE-486A-8E2C-ED6FF4FCFDD4}" presName="node" presStyleLbl="node1" presStyleIdx="3" presStyleCnt="6">
        <dgm:presLayoutVars>
          <dgm:bulletEnabled val="1"/>
        </dgm:presLayoutVars>
      </dgm:prSet>
      <dgm:spPr/>
    </dgm:pt>
    <dgm:pt modelId="{FEBD359D-E753-4DD2-80E4-D7606AD2CD36}" type="pres">
      <dgm:prSet presAssocID="{CBFFA34E-7D7F-4A53-96B1-AB9ED9E05985}" presName="parTrans" presStyleLbl="sibTrans2D1" presStyleIdx="4" presStyleCnt="6"/>
      <dgm:spPr/>
    </dgm:pt>
    <dgm:pt modelId="{33273BCE-5234-433A-8729-897FC82C7605}" type="pres">
      <dgm:prSet presAssocID="{CBFFA34E-7D7F-4A53-96B1-AB9ED9E05985}" presName="connectorText" presStyleLbl="sibTrans2D1" presStyleIdx="4" presStyleCnt="6"/>
      <dgm:spPr/>
    </dgm:pt>
    <dgm:pt modelId="{03C2CE6A-03CD-4456-9FA8-BBB652F02730}" type="pres">
      <dgm:prSet presAssocID="{5235DF31-90F9-43F3-AAD9-F18A02D31D12}" presName="node" presStyleLbl="node1" presStyleIdx="4" presStyleCnt="6">
        <dgm:presLayoutVars>
          <dgm:bulletEnabled val="1"/>
        </dgm:presLayoutVars>
      </dgm:prSet>
      <dgm:spPr/>
    </dgm:pt>
    <dgm:pt modelId="{D8D3790B-33DB-4858-B7E5-01A2CBA8986D}" type="pres">
      <dgm:prSet presAssocID="{EE143936-6A0C-4F70-9A34-FB20F9986ECE}" presName="parTrans" presStyleLbl="sibTrans2D1" presStyleIdx="5" presStyleCnt="6"/>
      <dgm:spPr/>
    </dgm:pt>
    <dgm:pt modelId="{FC1BD10E-496B-4B52-A7F9-27C83096CA3A}" type="pres">
      <dgm:prSet presAssocID="{EE143936-6A0C-4F70-9A34-FB20F9986ECE}" presName="connectorText" presStyleLbl="sibTrans2D1" presStyleIdx="5" presStyleCnt="6"/>
      <dgm:spPr/>
    </dgm:pt>
    <dgm:pt modelId="{F4F41804-BE46-473F-AD29-B74424009199}" type="pres">
      <dgm:prSet presAssocID="{28DCAD9F-0B8B-4B6E-BD72-79EEB8A8A62C}" presName="node" presStyleLbl="node1" presStyleIdx="5" presStyleCnt="6">
        <dgm:presLayoutVars>
          <dgm:bulletEnabled val="1"/>
        </dgm:presLayoutVars>
      </dgm:prSet>
      <dgm:spPr/>
    </dgm:pt>
  </dgm:ptLst>
  <dgm:cxnLst>
    <dgm:cxn modelId="{C333BB04-6826-46A7-B1C8-17E667C3F817}" srcId="{104CB3DF-9DD4-4EDA-865E-E084997A9DC3}" destId="{0B773A19-77DE-486A-8E2C-ED6FF4FCFDD4}" srcOrd="3" destOrd="0" parTransId="{EAF7BF13-8785-4BF2-BC5B-DFA564E59247}" sibTransId="{4847CDF7-9665-460D-A440-4320621516AB}"/>
    <dgm:cxn modelId="{F170BE06-0856-4C4D-8B35-D6F57EF09751}" srcId="{104CB3DF-9DD4-4EDA-865E-E084997A9DC3}" destId="{31D69E10-926B-447A-AB1F-F58EDC5E8505}" srcOrd="1" destOrd="0" parTransId="{5C11D8EF-4E36-438A-89C7-48981F86ECF6}" sibTransId="{7D5A24C9-4721-4B86-95EE-5E55706459B3}"/>
    <dgm:cxn modelId="{497C120D-011E-4AFA-B321-B879D7D1BE5B}" type="presOf" srcId="{EE143936-6A0C-4F70-9A34-FB20F9986ECE}" destId="{D8D3790B-33DB-4858-B7E5-01A2CBA8986D}" srcOrd="0" destOrd="0" presId="urn:microsoft.com/office/officeart/2005/8/layout/radial5"/>
    <dgm:cxn modelId="{8B002D18-17E2-4D14-9942-B48B7ED157E1}" type="presOf" srcId="{5C11D8EF-4E36-438A-89C7-48981F86ECF6}" destId="{7401A7CA-7D63-4B31-A1B8-A5D103CB68AA}" srcOrd="0" destOrd="0" presId="urn:microsoft.com/office/officeart/2005/8/layout/radial5"/>
    <dgm:cxn modelId="{06167819-1BE3-4BAB-858C-D480220DBE4D}" type="presOf" srcId="{E03DF021-DB79-4E52-92E1-1CF1F617C908}" destId="{B5DABCC4-F76B-423A-B353-E86FE6CA6F20}" srcOrd="1" destOrd="0" presId="urn:microsoft.com/office/officeart/2005/8/layout/radial5"/>
    <dgm:cxn modelId="{0C98BB1D-2C0C-4228-9FF6-87CCFB7B10BB}" type="presOf" srcId="{CBFFA34E-7D7F-4A53-96B1-AB9ED9E05985}" destId="{FEBD359D-E753-4DD2-80E4-D7606AD2CD36}" srcOrd="0" destOrd="0" presId="urn:microsoft.com/office/officeart/2005/8/layout/radial5"/>
    <dgm:cxn modelId="{5E378F25-F1EE-40B5-9810-2EA68FC18FA8}" type="presOf" srcId="{EAF7BF13-8785-4BF2-BC5B-DFA564E59247}" destId="{4268C32D-062E-4D16-9975-E40D4FF96182}" srcOrd="1" destOrd="0" presId="urn:microsoft.com/office/officeart/2005/8/layout/radial5"/>
    <dgm:cxn modelId="{B0DF7231-2A3F-4E68-A0F2-120DF17EFD13}" type="presOf" srcId="{28DCAD9F-0B8B-4B6E-BD72-79EEB8A8A62C}" destId="{F4F41804-BE46-473F-AD29-B74424009199}" srcOrd="0" destOrd="0" presId="urn:microsoft.com/office/officeart/2005/8/layout/radial5"/>
    <dgm:cxn modelId="{C5F0093E-7C87-44EE-927C-8ED7CFD85608}" type="presOf" srcId="{5235DF31-90F9-43F3-AAD9-F18A02D31D12}" destId="{03C2CE6A-03CD-4456-9FA8-BBB652F02730}" srcOrd="0" destOrd="0" presId="urn:microsoft.com/office/officeart/2005/8/layout/radial5"/>
    <dgm:cxn modelId="{BB61005B-51FA-469B-AFCE-3416AB975A11}" srcId="{104CB3DF-9DD4-4EDA-865E-E084997A9DC3}" destId="{90B62AF6-3B6A-419B-B568-D85902292ED3}" srcOrd="0" destOrd="0" parTransId="{E03DF021-DB79-4E52-92E1-1CF1F617C908}" sibTransId="{91F7FCB6-325B-4C1D-94D8-9006DC0974DE}"/>
    <dgm:cxn modelId="{C65D545F-1EB3-465F-B156-CA4525CCC1F8}" type="presOf" srcId="{B08E6E42-0B33-4FE3-88C3-801D78796EF9}" destId="{F6184EDD-FCDD-4F94-840E-AE6F0202B19A}" srcOrd="0" destOrd="0" presId="urn:microsoft.com/office/officeart/2005/8/layout/radial5"/>
    <dgm:cxn modelId="{838ED241-86F5-4B80-BFA4-C9FA11063E25}" srcId="{104CB3DF-9DD4-4EDA-865E-E084997A9DC3}" destId="{5235DF31-90F9-43F3-AAD9-F18A02D31D12}" srcOrd="4" destOrd="0" parTransId="{CBFFA34E-7D7F-4A53-96B1-AB9ED9E05985}" sibTransId="{2583B4EB-5389-40AC-BDCD-06FAAB55568A}"/>
    <dgm:cxn modelId="{76D76D4B-9B60-44F9-8172-3CFBD034F37C}" type="presOf" srcId="{104CB3DF-9DD4-4EDA-865E-E084997A9DC3}" destId="{C82E61C4-58CE-479F-935D-47C3A075E08A}" srcOrd="0" destOrd="0" presId="urn:microsoft.com/office/officeart/2005/8/layout/radial5"/>
    <dgm:cxn modelId="{DB18B872-6118-4D9B-818C-AE968DD2F0F5}" srcId="{104CB3DF-9DD4-4EDA-865E-E084997A9DC3}" destId="{B08E6E42-0B33-4FE3-88C3-801D78796EF9}" srcOrd="2" destOrd="0" parTransId="{AAAFF050-02C7-4357-A482-AE8F05679E48}" sibTransId="{3BFF33D7-19B2-4DBA-A2E4-89926D7C337B}"/>
    <dgm:cxn modelId="{A63EF674-EBEF-41DC-BEB1-059E06EB0809}" type="presOf" srcId="{CBFFA34E-7D7F-4A53-96B1-AB9ED9E05985}" destId="{33273BCE-5234-433A-8729-897FC82C7605}" srcOrd="1" destOrd="0" presId="urn:microsoft.com/office/officeart/2005/8/layout/radial5"/>
    <dgm:cxn modelId="{E9BC0855-30BE-4D86-88DB-987A54C46C3E}" type="presOf" srcId="{44325ABF-2D81-497E-8C19-BAA52ED45490}" destId="{DF77E69B-429C-41E4-BC4B-8C4FE0C5BD0F}" srcOrd="0" destOrd="0" presId="urn:microsoft.com/office/officeart/2005/8/layout/radial5"/>
    <dgm:cxn modelId="{FF33F259-605B-46F1-AC53-458D7BC68BE9}" type="presOf" srcId="{31D69E10-926B-447A-AB1F-F58EDC5E8505}" destId="{F2C30884-5948-4AAE-B189-43C144C3A839}" srcOrd="0" destOrd="0" presId="urn:microsoft.com/office/officeart/2005/8/layout/radial5"/>
    <dgm:cxn modelId="{D4E2148E-1782-4653-B213-B19449D06270}" type="presOf" srcId="{5C11D8EF-4E36-438A-89C7-48981F86ECF6}" destId="{53F12588-F3E0-4B29-AD10-B63AD50D199B}" srcOrd="1" destOrd="0" presId="urn:microsoft.com/office/officeart/2005/8/layout/radial5"/>
    <dgm:cxn modelId="{F9663697-17F8-4D1D-BFBC-F3F226D37AA0}" type="presOf" srcId="{AAAFF050-02C7-4357-A482-AE8F05679E48}" destId="{BD3A616D-7CE4-4354-92D8-52ADF9940333}" srcOrd="0" destOrd="0" presId="urn:microsoft.com/office/officeart/2005/8/layout/radial5"/>
    <dgm:cxn modelId="{92B4799A-A857-4883-9AB6-190DEDD17542}" srcId="{104CB3DF-9DD4-4EDA-865E-E084997A9DC3}" destId="{28DCAD9F-0B8B-4B6E-BD72-79EEB8A8A62C}" srcOrd="5" destOrd="0" parTransId="{EE143936-6A0C-4F70-9A34-FB20F9986ECE}" sibTransId="{EDB94B61-A3C6-4903-B320-C40992B5BAA9}"/>
    <dgm:cxn modelId="{91445DA9-A7C3-43ED-965D-D408B6F8D5F8}" type="presOf" srcId="{AAAFF050-02C7-4357-A482-AE8F05679E48}" destId="{06AFDEF0-3F75-403D-A4D8-66A80417035E}" srcOrd="1" destOrd="0" presId="urn:microsoft.com/office/officeart/2005/8/layout/radial5"/>
    <dgm:cxn modelId="{1E7675C7-D1D4-457F-95F6-731F05CF6042}" type="presOf" srcId="{0B773A19-77DE-486A-8E2C-ED6FF4FCFDD4}" destId="{D42C56EA-B366-48EE-877E-A6E507044E7F}" srcOrd="0" destOrd="0" presId="urn:microsoft.com/office/officeart/2005/8/layout/radial5"/>
    <dgm:cxn modelId="{AFC812D5-8340-4000-B059-034E335411B2}" type="presOf" srcId="{90B62AF6-3B6A-419B-B568-D85902292ED3}" destId="{59E16689-DA61-48FE-8E96-6BCCE9388BEC}" srcOrd="0" destOrd="0" presId="urn:microsoft.com/office/officeart/2005/8/layout/radial5"/>
    <dgm:cxn modelId="{1BAD6FDD-1759-47EF-BF30-55FC9D9C0F92}" type="presOf" srcId="{EE143936-6A0C-4F70-9A34-FB20F9986ECE}" destId="{FC1BD10E-496B-4B52-A7F9-27C83096CA3A}" srcOrd="1" destOrd="0" presId="urn:microsoft.com/office/officeart/2005/8/layout/radial5"/>
    <dgm:cxn modelId="{BAFBE9E5-94EB-4F6C-91C0-A160E47451FE}" type="presOf" srcId="{EAF7BF13-8785-4BF2-BC5B-DFA564E59247}" destId="{86A1F7E5-836E-4061-A3F4-DBA2016BF075}" srcOrd="0" destOrd="0" presId="urn:microsoft.com/office/officeart/2005/8/layout/radial5"/>
    <dgm:cxn modelId="{FAF9F3F4-1FB2-4967-8C29-1FAD1CAAE4E4}" type="presOf" srcId="{E03DF021-DB79-4E52-92E1-1CF1F617C908}" destId="{057DA59C-F92F-40FE-8DA5-ECEE458759EF}" srcOrd="0" destOrd="0" presId="urn:microsoft.com/office/officeart/2005/8/layout/radial5"/>
    <dgm:cxn modelId="{5697EEF5-A636-4E7F-B50E-02E11E0AFDC3}" srcId="{44325ABF-2D81-497E-8C19-BAA52ED45490}" destId="{104CB3DF-9DD4-4EDA-865E-E084997A9DC3}" srcOrd="0" destOrd="0" parTransId="{B1865A0F-39AF-46D4-AE4A-123E6C965D76}" sibTransId="{45BF0E4F-0704-4A2D-9FE9-52F1AE44B6DB}"/>
    <dgm:cxn modelId="{10E65F41-6F0C-4FAF-8AF0-9AC6586CE83A}" type="presParOf" srcId="{DF77E69B-429C-41E4-BC4B-8C4FE0C5BD0F}" destId="{C82E61C4-58CE-479F-935D-47C3A075E08A}" srcOrd="0" destOrd="0" presId="urn:microsoft.com/office/officeart/2005/8/layout/radial5"/>
    <dgm:cxn modelId="{8261816F-E4A8-4FA4-9C90-53BC59AA6AD1}" type="presParOf" srcId="{DF77E69B-429C-41E4-BC4B-8C4FE0C5BD0F}" destId="{057DA59C-F92F-40FE-8DA5-ECEE458759EF}" srcOrd="1" destOrd="0" presId="urn:microsoft.com/office/officeart/2005/8/layout/radial5"/>
    <dgm:cxn modelId="{39C19C76-2BD7-4D82-A617-48FE18D0064B}" type="presParOf" srcId="{057DA59C-F92F-40FE-8DA5-ECEE458759EF}" destId="{B5DABCC4-F76B-423A-B353-E86FE6CA6F20}" srcOrd="0" destOrd="0" presId="urn:microsoft.com/office/officeart/2005/8/layout/radial5"/>
    <dgm:cxn modelId="{463C87BC-C159-461E-84AC-0973DF993FF1}" type="presParOf" srcId="{DF77E69B-429C-41E4-BC4B-8C4FE0C5BD0F}" destId="{59E16689-DA61-48FE-8E96-6BCCE9388BEC}" srcOrd="2" destOrd="0" presId="urn:microsoft.com/office/officeart/2005/8/layout/radial5"/>
    <dgm:cxn modelId="{70307436-E125-48D6-A4AE-D43D808BFC3E}" type="presParOf" srcId="{DF77E69B-429C-41E4-BC4B-8C4FE0C5BD0F}" destId="{7401A7CA-7D63-4B31-A1B8-A5D103CB68AA}" srcOrd="3" destOrd="0" presId="urn:microsoft.com/office/officeart/2005/8/layout/radial5"/>
    <dgm:cxn modelId="{AADACEC0-1DB1-47F0-A8E3-530B3093C565}" type="presParOf" srcId="{7401A7CA-7D63-4B31-A1B8-A5D103CB68AA}" destId="{53F12588-F3E0-4B29-AD10-B63AD50D199B}" srcOrd="0" destOrd="0" presId="urn:microsoft.com/office/officeart/2005/8/layout/radial5"/>
    <dgm:cxn modelId="{C12759D3-4792-4CFE-99FB-398F2E681714}" type="presParOf" srcId="{DF77E69B-429C-41E4-BC4B-8C4FE0C5BD0F}" destId="{F2C30884-5948-4AAE-B189-43C144C3A839}" srcOrd="4" destOrd="0" presId="urn:microsoft.com/office/officeart/2005/8/layout/radial5"/>
    <dgm:cxn modelId="{3FD4AB55-1D70-4FEB-9D7D-74C9B4553D0F}" type="presParOf" srcId="{DF77E69B-429C-41E4-BC4B-8C4FE0C5BD0F}" destId="{BD3A616D-7CE4-4354-92D8-52ADF9940333}" srcOrd="5" destOrd="0" presId="urn:microsoft.com/office/officeart/2005/8/layout/radial5"/>
    <dgm:cxn modelId="{62D8BB58-4BB8-438E-B2DA-677ADA9293FD}" type="presParOf" srcId="{BD3A616D-7CE4-4354-92D8-52ADF9940333}" destId="{06AFDEF0-3F75-403D-A4D8-66A80417035E}" srcOrd="0" destOrd="0" presId="urn:microsoft.com/office/officeart/2005/8/layout/radial5"/>
    <dgm:cxn modelId="{9BC78471-1781-4355-BBCF-20E0AF203B7C}" type="presParOf" srcId="{DF77E69B-429C-41E4-BC4B-8C4FE0C5BD0F}" destId="{F6184EDD-FCDD-4F94-840E-AE6F0202B19A}" srcOrd="6" destOrd="0" presId="urn:microsoft.com/office/officeart/2005/8/layout/radial5"/>
    <dgm:cxn modelId="{E1442745-9262-42AA-80F3-0EB64B8BE429}" type="presParOf" srcId="{DF77E69B-429C-41E4-BC4B-8C4FE0C5BD0F}" destId="{86A1F7E5-836E-4061-A3F4-DBA2016BF075}" srcOrd="7" destOrd="0" presId="urn:microsoft.com/office/officeart/2005/8/layout/radial5"/>
    <dgm:cxn modelId="{4B14B3D3-2E75-453A-B27B-A0A669319DF7}" type="presParOf" srcId="{86A1F7E5-836E-4061-A3F4-DBA2016BF075}" destId="{4268C32D-062E-4D16-9975-E40D4FF96182}" srcOrd="0" destOrd="0" presId="urn:microsoft.com/office/officeart/2005/8/layout/radial5"/>
    <dgm:cxn modelId="{85EF9CBE-8A5B-4E22-BAF0-4F58D883FB63}" type="presParOf" srcId="{DF77E69B-429C-41E4-BC4B-8C4FE0C5BD0F}" destId="{D42C56EA-B366-48EE-877E-A6E507044E7F}" srcOrd="8" destOrd="0" presId="urn:microsoft.com/office/officeart/2005/8/layout/radial5"/>
    <dgm:cxn modelId="{18DAFDFB-836F-45B8-B1E2-7BFBD805D701}" type="presParOf" srcId="{DF77E69B-429C-41E4-BC4B-8C4FE0C5BD0F}" destId="{FEBD359D-E753-4DD2-80E4-D7606AD2CD36}" srcOrd="9" destOrd="0" presId="urn:microsoft.com/office/officeart/2005/8/layout/radial5"/>
    <dgm:cxn modelId="{8D15D35F-5341-4484-B789-CCB2C19E5A0F}" type="presParOf" srcId="{FEBD359D-E753-4DD2-80E4-D7606AD2CD36}" destId="{33273BCE-5234-433A-8729-897FC82C7605}" srcOrd="0" destOrd="0" presId="urn:microsoft.com/office/officeart/2005/8/layout/radial5"/>
    <dgm:cxn modelId="{AF39FC76-440D-4D60-A64C-EF98950E5443}" type="presParOf" srcId="{DF77E69B-429C-41E4-BC4B-8C4FE0C5BD0F}" destId="{03C2CE6A-03CD-4456-9FA8-BBB652F02730}" srcOrd="10" destOrd="0" presId="urn:microsoft.com/office/officeart/2005/8/layout/radial5"/>
    <dgm:cxn modelId="{CB3B6F42-5BE5-4133-86A0-B9A333960854}" type="presParOf" srcId="{DF77E69B-429C-41E4-BC4B-8C4FE0C5BD0F}" destId="{D8D3790B-33DB-4858-B7E5-01A2CBA8986D}" srcOrd="11" destOrd="0" presId="urn:microsoft.com/office/officeart/2005/8/layout/radial5"/>
    <dgm:cxn modelId="{C7D30305-39CE-44D6-8105-646368DBB1C8}" type="presParOf" srcId="{D8D3790B-33DB-4858-B7E5-01A2CBA8986D}" destId="{FC1BD10E-496B-4B52-A7F9-27C83096CA3A}" srcOrd="0" destOrd="0" presId="urn:microsoft.com/office/officeart/2005/8/layout/radial5"/>
    <dgm:cxn modelId="{8A2D9B30-2AD5-4753-82E1-4937AE6775E0}" type="presParOf" srcId="{DF77E69B-429C-41E4-BC4B-8C4FE0C5BD0F}" destId="{F4F41804-BE46-473F-AD29-B74424009199}"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F9D691-3097-4466-8781-D326C9922073}" type="doc">
      <dgm:prSet loTypeId="urn:microsoft.com/office/officeart/2005/8/layout/hList6"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D09957A9-135C-49C5-BCE9-8A10F7345CFA}">
      <dgm:prSet>
        <dgm:style>
          <a:lnRef idx="3">
            <a:schemeClr val="lt1"/>
          </a:lnRef>
          <a:fillRef idx="1">
            <a:schemeClr val="accent5"/>
          </a:fillRef>
          <a:effectRef idx="1">
            <a:schemeClr val="accent5"/>
          </a:effectRef>
          <a:fontRef idx="minor">
            <a:schemeClr val="lt1"/>
          </a:fontRef>
        </dgm:style>
      </dgm:prSet>
      <dgm:spPr/>
      <dgm:t>
        <a:bodyPr/>
        <a:lstStyle/>
        <a:p>
          <a:r>
            <a:rPr lang="en-US" b="1" dirty="0">
              <a:solidFill>
                <a:srgbClr val="FF0000"/>
              </a:solidFill>
              <a:latin typeface="NikoshBAN" pitchFamily="2" charset="0"/>
              <a:cs typeface="NikoshBAN" pitchFamily="2" charset="0"/>
            </a:rPr>
            <a:t> </a:t>
          </a:r>
          <a:r>
            <a:rPr lang="en-US" b="1" dirty="0" err="1">
              <a:solidFill>
                <a:srgbClr val="FF0000"/>
              </a:solidFill>
              <a:latin typeface="NikoshBAN" pitchFamily="2" charset="0"/>
              <a:cs typeface="NikoshBAN" pitchFamily="2" charset="0"/>
            </a:rPr>
            <a:t>শিশুদের</a:t>
          </a:r>
          <a:r>
            <a:rPr lang="en-US" b="1" dirty="0">
              <a:solidFill>
                <a:srgbClr val="FF0000"/>
              </a:solidFill>
              <a:latin typeface="NikoshBAN" pitchFamily="2" charset="0"/>
              <a:cs typeface="NikoshBAN" pitchFamily="2" charset="0"/>
            </a:rPr>
            <a:t> </a:t>
          </a:r>
          <a:r>
            <a:rPr lang="en-US" b="1" dirty="0" err="1">
              <a:solidFill>
                <a:srgbClr val="FF0000"/>
              </a:solidFill>
              <a:latin typeface="NikoshBAN" pitchFamily="2" charset="0"/>
              <a:cs typeface="NikoshBAN" pitchFamily="2" charset="0"/>
            </a:rPr>
            <a:t>প্রতি</a:t>
          </a:r>
          <a:r>
            <a:rPr lang="en-US" b="1" dirty="0">
              <a:solidFill>
                <a:srgbClr val="FF0000"/>
              </a:solidFill>
              <a:latin typeface="NikoshBAN" pitchFamily="2" charset="0"/>
              <a:cs typeface="NikoshBAN" pitchFamily="2" charset="0"/>
            </a:rPr>
            <a:t> </a:t>
          </a:r>
          <a:r>
            <a:rPr lang="en-US" b="1" dirty="0" err="1">
              <a:solidFill>
                <a:srgbClr val="FF0000"/>
              </a:solidFill>
              <a:latin typeface="NikoshBAN" pitchFamily="2" charset="0"/>
              <a:cs typeface="NikoshBAN" pitchFamily="2" charset="0"/>
            </a:rPr>
            <a:t>সামাজিক</a:t>
          </a:r>
          <a:r>
            <a:rPr lang="en-US" b="1" dirty="0">
              <a:solidFill>
                <a:srgbClr val="FF0000"/>
              </a:solidFill>
              <a:latin typeface="NikoshBAN" pitchFamily="2" charset="0"/>
              <a:cs typeface="NikoshBAN" pitchFamily="2" charset="0"/>
            </a:rPr>
            <a:t> </a:t>
          </a:r>
          <a:r>
            <a:rPr lang="en-US" b="1" dirty="0" err="1">
              <a:solidFill>
                <a:srgbClr val="FF0000"/>
              </a:solidFill>
              <a:latin typeface="NikoshBAN" pitchFamily="2" charset="0"/>
              <a:cs typeface="NikoshBAN" pitchFamily="2" charset="0"/>
            </a:rPr>
            <a:t>বা</a:t>
          </a:r>
          <a:r>
            <a:rPr lang="en-US" b="1" dirty="0">
              <a:solidFill>
                <a:srgbClr val="FF0000"/>
              </a:solidFill>
              <a:latin typeface="NikoshBAN" pitchFamily="2" charset="0"/>
              <a:cs typeface="NikoshBAN" pitchFamily="2" charset="0"/>
            </a:rPr>
            <a:t> </a:t>
          </a:r>
          <a:r>
            <a:rPr lang="en-US" b="1" dirty="0" err="1">
              <a:solidFill>
                <a:srgbClr val="FF0000"/>
              </a:solidFill>
              <a:latin typeface="NikoshBAN" pitchFamily="2" charset="0"/>
              <a:cs typeface="NikoshBAN" pitchFamily="2" charset="0"/>
            </a:rPr>
            <a:t>পারিবারিকভাবে</a:t>
          </a:r>
          <a:r>
            <a:rPr lang="en-US" b="1" dirty="0">
              <a:solidFill>
                <a:srgbClr val="FF0000"/>
              </a:solidFill>
              <a:latin typeface="NikoshBAN" pitchFamily="2" charset="0"/>
              <a:cs typeface="NikoshBAN" pitchFamily="2" charset="0"/>
            </a:rPr>
            <a:t> </a:t>
          </a:r>
          <a:r>
            <a:rPr lang="en-US" b="1" dirty="0" err="1">
              <a:solidFill>
                <a:srgbClr val="FF0000"/>
              </a:solidFill>
              <a:latin typeface="NikoshBAN" pitchFamily="2" charset="0"/>
              <a:cs typeface="NikoshBAN" pitchFamily="2" charset="0"/>
            </a:rPr>
            <a:t>কেমন</a:t>
          </a:r>
          <a:r>
            <a:rPr lang="en-US" b="1" dirty="0">
              <a:solidFill>
                <a:srgbClr val="FF0000"/>
              </a:solidFill>
              <a:latin typeface="NikoshBAN" pitchFamily="2" charset="0"/>
              <a:cs typeface="NikoshBAN" pitchFamily="2" charset="0"/>
            </a:rPr>
            <a:t>  </a:t>
          </a:r>
          <a:r>
            <a:rPr lang="en-US" b="1" dirty="0" err="1">
              <a:solidFill>
                <a:srgbClr val="FF0000"/>
              </a:solidFill>
              <a:latin typeface="NikoshBAN" pitchFamily="2" charset="0"/>
              <a:cs typeface="NikoshBAN" pitchFamily="2" charset="0"/>
            </a:rPr>
            <a:t>আচরণ</a:t>
          </a:r>
          <a:r>
            <a:rPr lang="en-US" b="1" dirty="0">
              <a:solidFill>
                <a:srgbClr val="FF0000"/>
              </a:solidFill>
              <a:latin typeface="NikoshBAN" pitchFamily="2" charset="0"/>
              <a:cs typeface="NikoshBAN" pitchFamily="2" charset="0"/>
            </a:rPr>
            <a:t> </a:t>
          </a:r>
          <a:r>
            <a:rPr lang="en-US" b="1" dirty="0" err="1">
              <a:solidFill>
                <a:srgbClr val="FF0000"/>
              </a:solidFill>
              <a:latin typeface="NikoshBAN" pitchFamily="2" charset="0"/>
              <a:cs typeface="NikoshBAN" pitchFamily="2" charset="0"/>
            </a:rPr>
            <a:t>করা</a:t>
          </a:r>
          <a:r>
            <a:rPr lang="en-US" b="1" dirty="0">
              <a:solidFill>
                <a:srgbClr val="FF0000"/>
              </a:solidFill>
              <a:latin typeface="NikoshBAN" pitchFamily="2" charset="0"/>
              <a:cs typeface="NikoshBAN" pitchFamily="2" charset="0"/>
            </a:rPr>
            <a:t> </a:t>
          </a:r>
          <a:r>
            <a:rPr lang="bn-BD" b="1" dirty="0">
              <a:solidFill>
                <a:srgbClr val="FF0000"/>
              </a:solidFill>
              <a:latin typeface="NikoshBAN" pitchFamily="2" charset="0"/>
              <a:cs typeface="NikoshBAN" pitchFamily="2" charset="0"/>
            </a:rPr>
            <a:t> </a:t>
          </a:r>
          <a:r>
            <a:rPr lang="en-US" b="1" dirty="0" err="1">
              <a:solidFill>
                <a:srgbClr val="FF0000"/>
              </a:solidFill>
              <a:latin typeface="NikoshBAN" pitchFamily="2" charset="0"/>
              <a:cs typeface="NikoshBAN" pitchFamily="2" charset="0"/>
            </a:rPr>
            <a:t>উচিত</a:t>
          </a:r>
          <a:r>
            <a:rPr lang="en-US" b="1" dirty="0">
              <a:solidFill>
                <a:srgbClr val="FF0000"/>
              </a:solidFill>
              <a:latin typeface="NikoshBAN" pitchFamily="2" charset="0"/>
              <a:cs typeface="NikoshBAN" pitchFamily="2" charset="0"/>
            </a:rPr>
            <a:t>  </a:t>
          </a:r>
          <a:r>
            <a:rPr lang="en-US" b="1" dirty="0" err="1">
              <a:solidFill>
                <a:srgbClr val="FF0000"/>
              </a:solidFill>
              <a:latin typeface="NikoshBAN" pitchFamily="2" charset="0"/>
              <a:cs typeface="NikoshBAN" pitchFamily="2" charset="0"/>
            </a:rPr>
            <a:t>তা</a:t>
          </a:r>
          <a:r>
            <a:rPr lang="en-US" b="1" dirty="0">
              <a:solidFill>
                <a:srgbClr val="FF0000"/>
              </a:solidFill>
              <a:latin typeface="NikoshBAN" pitchFamily="2" charset="0"/>
              <a:cs typeface="NikoshBAN" pitchFamily="2" charset="0"/>
            </a:rPr>
            <a:t> </a:t>
          </a:r>
          <a:r>
            <a:rPr lang="bn-BD" b="1" dirty="0">
              <a:solidFill>
                <a:srgbClr val="FF0000"/>
              </a:solidFill>
              <a:latin typeface="NikoshBAN" pitchFamily="2" charset="0"/>
              <a:cs typeface="NikoshBAN" pitchFamily="2" charset="0"/>
            </a:rPr>
            <a:t> দলে আলোচনা করে লেখ</a:t>
          </a:r>
          <a:r>
            <a:rPr lang="en-US" b="1" dirty="0">
              <a:solidFill>
                <a:srgbClr val="FF0000"/>
              </a:solidFill>
              <a:latin typeface="NikoshBAN" pitchFamily="2" charset="0"/>
              <a:cs typeface="NikoshBAN" pitchFamily="2" charset="0"/>
            </a:rPr>
            <a:t>। </a:t>
          </a:r>
          <a:endParaRPr lang="en-US" dirty="0">
            <a:solidFill>
              <a:srgbClr val="FF0000"/>
            </a:solidFill>
          </a:endParaRPr>
        </a:p>
      </dgm:t>
    </dgm:pt>
    <dgm:pt modelId="{DBCB84A6-660A-481C-92E6-B30B844CCBE1}" type="parTrans" cxnId="{505A5515-2A03-4065-A5AC-056DEC0841B7}">
      <dgm:prSet/>
      <dgm:spPr/>
      <dgm:t>
        <a:bodyPr/>
        <a:lstStyle/>
        <a:p>
          <a:endParaRPr lang="en-US">
            <a:solidFill>
              <a:schemeClr val="tx2"/>
            </a:solidFill>
          </a:endParaRPr>
        </a:p>
      </dgm:t>
    </dgm:pt>
    <dgm:pt modelId="{D23DEE27-DEAD-4544-940D-2F3AC1530DC5}" type="sibTrans" cxnId="{505A5515-2A03-4065-A5AC-056DEC0841B7}">
      <dgm:prSet/>
      <dgm:spPr/>
      <dgm:t>
        <a:bodyPr/>
        <a:lstStyle/>
        <a:p>
          <a:endParaRPr lang="en-US">
            <a:solidFill>
              <a:schemeClr val="tx2"/>
            </a:solidFill>
          </a:endParaRPr>
        </a:p>
      </dgm:t>
    </dgm:pt>
    <dgm:pt modelId="{6F662E97-E5E3-4CEB-B637-15B73671BB93}" type="pres">
      <dgm:prSet presAssocID="{E3F9D691-3097-4466-8781-D326C9922073}" presName="Name0" presStyleCnt="0">
        <dgm:presLayoutVars>
          <dgm:dir/>
          <dgm:resizeHandles val="exact"/>
        </dgm:presLayoutVars>
      </dgm:prSet>
      <dgm:spPr/>
    </dgm:pt>
    <dgm:pt modelId="{D9D99E6A-CCD4-4DE7-98DD-2249D67A5288}" type="pres">
      <dgm:prSet presAssocID="{D09957A9-135C-49C5-BCE9-8A10F7345CFA}" presName="node" presStyleLbl="node1" presStyleIdx="0" presStyleCnt="1" custLinFactNeighborX="-6667" custLinFactNeighborY="7895">
        <dgm:presLayoutVars>
          <dgm:bulletEnabled val="1"/>
        </dgm:presLayoutVars>
      </dgm:prSet>
      <dgm:spPr/>
    </dgm:pt>
  </dgm:ptLst>
  <dgm:cxnLst>
    <dgm:cxn modelId="{505A5515-2A03-4065-A5AC-056DEC0841B7}" srcId="{E3F9D691-3097-4466-8781-D326C9922073}" destId="{D09957A9-135C-49C5-BCE9-8A10F7345CFA}" srcOrd="0" destOrd="0" parTransId="{DBCB84A6-660A-481C-92E6-B30B844CCBE1}" sibTransId="{D23DEE27-DEAD-4544-940D-2F3AC1530DC5}"/>
    <dgm:cxn modelId="{BEB667B8-8C90-47E3-B321-7AA46F45A9B7}" type="presOf" srcId="{D09957A9-135C-49C5-BCE9-8A10F7345CFA}" destId="{D9D99E6A-CCD4-4DE7-98DD-2249D67A5288}" srcOrd="0" destOrd="0" presId="urn:microsoft.com/office/officeart/2005/8/layout/hList6"/>
    <dgm:cxn modelId="{2EFB1CBE-3624-46DA-99A0-B356A909AC96}" type="presOf" srcId="{E3F9D691-3097-4466-8781-D326C9922073}" destId="{6F662E97-E5E3-4CEB-B637-15B73671BB93}" srcOrd="0" destOrd="0" presId="urn:microsoft.com/office/officeart/2005/8/layout/hList6"/>
    <dgm:cxn modelId="{2BFC8169-5554-4E6F-B38C-EC40BF3EA6BD}" type="presParOf" srcId="{6F662E97-E5E3-4CEB-B637-15B73671BB93}" destId="{D9D99E6A-CCD4-4DE7-98DD-2249D67A5288}"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E61C4-58CE-479F-935D-47C3A075E08A}">
      <dsp:nvSpPr>
        <dsp:cNvPr id="0" name=""/>
        <dsp:cNvSpPr/>
      </dsp:nvSpPr>
      <dsp:spPr>
        <a:xfrm>
          <a:off x="3349935" y="2359335"/>
          <a:ext cx="1682129" cy="1682129"/>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bn-BD" sz="6100" b="1" kern="1200" dirty="0">
              <a:latin typeface="NikoshBAN" pitchFamily="2" charset="0"/>
              <a:cs typeface="NikoshBAN" pitchFamily="2" charset="0"/>
            </a:rPr>
            <a:t>মিনু</a:t>
          </a:r>
          <a:endParaRPr lang="en-US" sz="6100" b="1" kern="1200" dirty="0">
            <a:latin typeface="NikoshBAN" pitchFamily="2" charset="0"/>
            <a:cs typeface="NikoshBAN" pitchFamily="2" charset="0"/>
          </a:endParaRPr>
        </a:p>
      </dsp:txBody>
      <dsp:txXfrm>
        <a:off x="3596277" y="2605677"/>
        <a:ext cx="1189445" cy="1189445"/>
      </dsp:txXfrm>
    </dsp:sp>
    <dsp:sp modelId="{057DA59C-F92F-40FE-8DA5-ECEE458759EF}">
      <dsp:nvSpPr>
        <dsp:cNvPr id="0" name=""/>
        <dsp:cNvSpPr/>
      </dsp:nvSpPr>
      <dsp:spPr>
        <a:xfrm rot="16086546">
          <a:off x="3987037" y="1769864"/>
          <a:ext cx="332350" cy="571924"/>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4038534" y="1934074"/>
        <a:ext cx="232645" cy="343154"/>
      </dsp:txXfrm>
    </dsp:sp>
    <dsp:sp modelId="{59E16689-DA61-48FE-8E96-6BCCE9388BEC}">
      <dsp:nvSpPr>
        <dsp:cNvPr id="0" name=""/>
        <dsp:cNvSpPr/>
      </dsp:nvSpPr>
      <dsp:spPr>
        <a:xfrm>
          <a:off x="3273739" y="51386"/>
          <a:ext cx="1682129" cy="1682129"/>
        </a:xfrm>
        <a:prstGeom prst="ellipse">
          <a:avLst/>
        </a:prstGeom>
        <a:solidFill>
          <a:schemeClr val="accent3"/>
        </a:solidFill>
        <a:ln w="19050" cap="flat" cmpd="sng" algn="ctr">
          <a:solidFill>
            <a:schemeClr val="lt1"/>
          </a:solidFill>
          <a:prstDash val="solid"/>
          <a:miter lim="800000"/>
        </a:ln>
        <a:effectLst/>
        <a:scene3d>
          <a:camera prst="orthographicFront"/>
          <a:lightRig rig="threePt" dir="t">
            <a:rot lat="0" lon="0" rev="7500000"/>
          </a:lightRig>
        </a:scene3d>
        <a:sp3d/>
      </dsp:spPr>
      <dsp:style>
        <a:lnRef idx="3">
          <a:schemeClr val="lt1"/>
        </a:lnRef>
        <a:fillRef idx="1">
          <a:schemeClr val="accent3"/>
        </a:fillRef>
        <a:effectRef idx="1">
          <a:schemeClr val="accent3"/>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bg1"/>
              </a:solidFill>
              <a:latin typeface="NikoshBAN" pitchFamily="2" charset="0"/>
              <a:cs typeface="NikoshBAN" pitchFamily="2" charset="0"/>
            </a:rPr>
            <a:t>মা</a:t>
          </a:r>
          <a:r>
            <a:rPr lang="en-US" sz="2400" b="1" kern="1200" dirty="0">
              <a:solidFill>
                <a:schemeClr val="bg1"/>
              </a:solidFill>
              <a:latin typeface="NikoshBAN" pitchFamily="2" charset="0"/>
              <a:cs typeface="NikoshBAN" pitchFamily="2" charset="0"/>
            </a:rPr>
            <a:t> </a:t>
          </a:r>
          <a:r>
            <a:rPr lang="bn-BD" sz="2400" b="1" kern="1200" dirty="0">
              <a:solidFill>
                <a:schemeClr val="bg1"/>
              </a:solidFill>
              <a:latin typeface="NikoshBAN" pitchFamily="2" charset="0"/>
              <a:cs typeface="NikoshBAN" pitchFamily="2" charset="0"/>
            </a:rPr>
            <a:t>নেই</a:t>
          </a:r>
          <a:endParaRPr lang="en-US" sz="2400" b="1" kern="1200" dirty="0">
            <a:solidFill>
              <a:schemeClr val="bg1"/>
            </a:solidFill>
          </a:endParaRPr>
        </a:p>
      </dsp:txBody>
      <dsp:txXfrm>
        <a:off x="3520081" y="297728"/>
        <a:ext cx="1189445" cy="1189445"/>
      </dsp:txXfrm>
    </dsp:sp>
    <dsp:sp modelId="{7401A7CA-7D63-4B31-A1B8-A5D103CB68AA}">
      <dsp:nvSpPr>
        <dsp:cNvPr id="0" name=""/>
        <dsp:cNvSpPr/>
      </dsp:nvSpPr>
      <dsp:spPr>
        <a:xfrm rot="19800000">
          <a:off x="5023780" y="2330597"/>
          <a:ext cx="356919" cy="571924"/>
        </a:xfrm>
        <a:prstGeom prst="rightArrow">
          <a:avLst>
            <a:gd name="adj1" fmla="val 60000"/>
            <a:gd name="adj2" fmla="val 50000"/>
          </a:avLst>
        </a:prstGeom>
        <a:solidFill>
          <a:schemeClr val="accent5">
            <a:hueOff val="-1470669"/>
            <a:satOff val="-2046"/>
            <a:lumOff val="-784"/>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a:off x="5030953" y="2471751"/>
        <a:ext cx="249843" cy="343154"/>
      </dsp:txXfrm>
    </dsp:sp>
    <dsp:sp modelId="{F2C30884-5948-4AAE-B189-43C144C3A839}">
      <dsp:nvSpPr>
        <dsp:cNvPr id="0" name=""/>
        <dsp:cNvSpPr/>
      </dsp:nvSpPr>
      <dsp:spPr>
        <a:xfrm>
          <a:off x="5389912" y="1181553"/>
          <a:ext cx="1682129" cy="1682129"/>
        </a:xfrm>
        <a:prstGeom prst="ellipse">
          <a:avLst/>
        </a:prstGeom>
        <a:solidFill>
          <a:schemeClr val="accent5"/>
        </a:solidFill>
        <a:ln w="19050" cap="flat" cmpd="sng" algn="ctr">
          <a:solidFill>
            <a:schemeClr val="lt1"/>
          </a:solidFill>
          <a:prstDash val="solid"/>
          <a:miter lim="800000"/>
        </a:ln>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bn-BD" sz="2400" b="1" kern="1200" dirty="0">
              <a:solidFill>
                <a:srgbClr val="FF0000"/>
              </a:solidFill>
              <a:latin typeface="NikoshBAN" pitchFamily="2" charset="0"/>
              <a:cs typeface="NikoshBAN" pitchFamily="2" charset="0"/>
            </a:rPr>
            <a:t>বাবা নেই</a:t>
          </a:r>
          <a:endParaRPr lang="en-US" sz="2400" b="1" kern="1200" dirty="0">
            <a:solidFill>
              <a:srgbClr val="FF0000"/>
            </a:solidFill>
          </a:endParaRPr>
        </a:p>
      </dsp:txBody>
      <dsp:txXfrm>
        <a:off x="5636254" y="1427895"/>
        <a:ext cx="1189445" cy="1189445"/>
      </dsp:txXfrm>
    </dsp:sp>
    <dsp:sp modelId="{BD3A616D-7CE4-4354-92D8-52ADF9940333}">
      <dsp:nvSpPr>
        <dsp:cNvPr id="0" name=""/>
        <dsp:cNvSpPr/>
      </dsp:nvSpPr>
      <dsp:spPr>
        <a:xfrm rot="1800000">
          <a:off x="5023780" y="3498278"/>
          <a:ext cx="356919" cy="571924"/>
        </a:xfrm>
        <a:prstGeom prst="rightArrow">
          <a:avLst>
            <a:gd name="adj1" fmla="val 60000"/>
            <a:gd name="adj2" fmla="val 50000"/>
          </a:avLst>
        </a:prstGeom>
        <a:solidFill>
          <a:schemeClr val="accent5">
            <a:hueOff val="-2941338"/>
            <a:satOff val="-4091"/>
            <a:lumOff val="-1569"/>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a:off x="5030953" y="3585894"/>
        <a:ext cx="249843" cy="343154"/>
      </dsp:txXfrm>
    </dsp:sp>
    <dsp:sp modelId="{F6184EDD-FCDD-4F94-840E-AE6F0202B19A}">
      <dsp:nvSpPr>
        <dsp:cNvPr id="0" name=""/>
        <dsp:cNvSpPr/>
      </dsp:nvSpPr>
      <dsp:spPr>
        <a:xfrm>
          <a:off x="5389912" y="3537116"/>
          <a:ext cx="1682129" cy="1682129"/>
        </a:xfrm>
        <a:prstGeom prst="ellipse">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7500000"/>
          </a:lightRig>
        </a:scene3d>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bn-BD" sz="2400" b="1" kern="1200" dirty="0">
              <a:solidFill>
                <a:schemeClr val="tx1"/>
              </a:solidFill>
              <a:latin typeface="NikoshBAN" pitchFamily="2" charset="0"/>
              <a:cs typeface="NikoshBAN" pitchFamily="2" charset="0"/>
            </a:rPr>
            <a:t>বোবা</a:t>
          </a:r>
          <a:endParaRPr lang="en-US" sz="2400" b="1" kern="1200" dirty="0">
            <a:solidFill>
              <a:schemeClr val="tx1"/>
            </a:solidFill>
          </a:endParaRPr>
        </a:p>
      </dsp:txBody>
      <dsp:txXfrm>
        <a:off x="5636254" y="3783458"/>
        <a:ext cx="1189445" cy="1189445"/>
      </dsp:txXfrm>
    </dsp:sp>
    <dsp:sp modelId="{86A1F7E5-836E-4061-A3F4-DBA2016BF075}">
      <dsp:nvSpPr>
        <dsp:cNvPr id="0" name=""/>
        <dsp:cNvSpPr/>
      </dsp:nvSpPr>
      <dsp:spPr>
        <a:xfrm rot="5400000">
          <a:off x="4012540" y="4082118"/>
          <a:ext cx="356919" cy="571924"/>
        </a:xfrm>
        <a:prstGeom prst="rightArrow">
          <a:avLst>
            <a:gd name="adj1" fmla="val 60000"/>
            <a:gd name="adj2" fmla="val 50000"/>
          </a:avLst>
        </a:prstGeom>
        <a:solidFill>
          <a:schemeClr val="accent5">
            <a:hueOff val="-4412007"/>
            <a:satOff val="-6137"/>
            <a:lumOff val="-235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a:off x="4066078" y="4142965"/>
        <a:ext cx="249843" cy="343154"/>
      </dsp:txXfrm>
    </dsp:sp>
    <dsp:sp modelId="{D42C56EA-B366-48EE-877E-A6E507044E7F}">
      <dsp:nvSpPr>
        <dsp:cNvPr id="0" name=""/>
        <dsp:cNvSpPr/>
      </dsp:nvSpPr>
      <dsp:spPr>
        <a:xfrm>
          <a:off x="3349935" y="4714898"/>
          <a:ext cx="1682129" cy="1682129"/>
        </a:xfrm>
        <a:prstGeom prst="ellipse">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lightRig rig="threePt" dir="t">
            <a:rot lat="0" lon="0" rev="75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bn-BD" sz="2400" b="1" kern="1200" dirty="0">
              <a:solidFill>
                <a:srgbClr val="C00000"/>
              </a:solidFill>
              <a:latin typeface="NikoshBAN" pitchFamily="2" charset="0"/>
              <a:cs typeface="NikoshBAN" pitchFamily="2" charset="0"/>
            </a:rPr>
            <a:t> ঈষৎ কালা</a:t>
          </a:r>
          <a:endParaRPr lang="en-US" sz="2400" b="1" kern="1200" dirty="0">
            <a:solidFill>
              <a:srgbClr val="C00000"/>
            </a:solidFill>
          </a:endParaRPr>
        </a:p>
      </dsp:txBody>
      <dsp:txXfrm>
        <a:off x="3596277" y="4961240"/>
        <a:ext cx="1189445" cy="1189445"/>
      </dsp:txXfrm>
    </dsp:sp>
    <dsp:sp modelId="{FEBD359D-E753-4DD2-80E4-D7606AD2CD36}">
      <dsp:nvSpPr>
        <dsp:cNvPr id="0" name=""/>
        <dsp:cNvSpPr/>
      </dsp:nvSpPr>
      <dsp:spPr>
        <a:xfrm rot="9000000">
          <a:off x="3001299" y="3498278"/>
          <a:ext cx="356919" cy="571924"/>
        </a:xfrm>
        <a:prstGeom prst="rightArrow">
          <a:avLst>
            <a:gd name="adj1" fmla="val 60000"/>
            <a:gd name="adj2" fmla="val 50000"/>
          </a:avLst>
        </a:prstGeom>
        <a:solidFill>
          <a:schemeClr val="accent5">
            <a:hueOff val="-5882676"/>
            <a:satOff val="-8182"/>
            <a:lumOff val="-3138"/>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3101202" y="3585894"/>
        <a:ext cx="249843" cy="343154"/>
      </dsp:txXfrm>
    </dsp:sp>
    <dsp:sp modelId="{03C2CE6A-03CD-4456-9FA8-BBB652F02730}">
      <dsp:nvSpPr>
        <dsp:cNvPr id="0" name=""/>
        <dsp:cNvSpPr/>
      </dsp:nvSpPr>
      <dsp:spPr>
        <a:xfrm>
          <a:off x="1309957" y="3537116"/>
          <a:ext cx="1682129" cy="1682129"/>
        </a:xfrm>
        <a:prstGeom prst="ellipse">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7500000"/>
          </a:lightRig>
        </a:scene3d>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bn-BD" sz="2400" b="1" kern="1200" dirty="0">
              <a:solidFill>
                <a:schemeClr val="bg1"/>
              </a:solidFill>
              <a:latin typeface="NikoshBAN" pitchFamily="2" charset="0"/>
              <a:cs typeface="NikoshBAN" pitchFamily="2" charset="0"/>
            </a:rPr>
            <a:t>বয়স দশ</a:t>
          </a:r>
          <a:endParaRPr lang="en-US" sz="2400" b="1" kern="1200" dirty="0">
            <a:solidFill>
              <a:schemeClr val="bg1"/>
            </a:solidFill>
            <a:latin typeface="NikoshBAN" pitchFamily="2" charset="0"/>
            <a:cs typeface="NikoshBAN" pitchFamily="2" charset="0"/>
          </a:endParaRPr>
        </a:p>
      </dsp:txBody>
      <dsp:txXfrm>
        <a:off x="1556299" y="3783458"/>
        <a:ext cx="1189445" cy="1189445"/>
      </dsp:txXfrm>
    </dsp:sp>
    <dsp:sp modelId="{D8D3790B-33DB-4858-B7E5-01A2CBA8986D}">
      <dsp:nvSpPr>
        <dsp:cNvPr id="0" name=""/>
        <dsp:cNvSpPr/>
      </dsp:nvSpPr>
      <dsp:spPr>
        <a:xfrm rot="12600000">
          <a:off x="3001299" y="2330597"/>
          <a:ext cx="356919" cy="571924"/>
        </a:xfrm>
        <a:prstGeom prst="rightArrow">
          <a:avLst>
            <a:gd name="adj1" fmla="val 60000"/>
            <a:gd name="adj2" fmla="val 50000"/>
          </a:avLst>
        </a:prstGeom>
        <a:solidFill>
          <a:schemeClr val="accent5">
            <a:hueOff val="-7353344"/>
            <a:satOff val="-10228"/>
            <a:lumOff val="-392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3101202" y="2471751"/>
        <a:ext cx="249843" cy="343154"/>
      </dsp:txXfrm>
    </dsp:sp>
    <dsp:sp modelId="{F4F41804-BE46-473F-AD29-B74424009199}">
      <dsp:nvSpPr>
        <dsp:cNvPr id="0" name=""/>
        <dsp:cNvSpPr/>
      </dsp:nvSpPr>
      <dsp:spPr>
        <a:xfrm>
          <a:off x="1309957" y="1181553"/>
          <a:ext cx="1682129" cy="1682129"/>
        </a:xfrm>
        <a:prstGeom prst="ellipse">
          <a:avLst/>
        </a:prstGeom>
        <a:solidFill>
          <a:schemeClr val="accent2"/>
        </a:solidFill>
        <a:ln w="12700" cap="flat" cmpd="sng" algn="ctr">
          <a:solidFill>
            <a:schemeClr val="accent2">
              <a:shade val="50000"/>
            </a:schemeClr>
          </a:solidFill>
          <a:prstDash val="solid"/>
          <a:miter lim="800000"/>
        </a:ln>
        <a:effectLst/>
        <a:scene3d>
          <a:camera prst="orthographicFront"/>
          <a:lightRig rig="threePt" dir="t">
            <a:rot lat="0" lon="0" rev="7500000"/>
          </a:lightRig>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n-BD" sz="2000" b="1" kern="1200" dirty="0">
              <a:solidFill>
                <a:srgbClr val="FF0000"/>
              </a:solidFill>
              <a:latin typeface="NikoshBAN" pitchFamily="2" charset="0"/>
              <a:cs typeface="NikoshBAN" pitchFamily="2" charset="0"/>
            </a:rPr>
            <a:t>সর্বগুণান্বিতা</a:t>
          </a:r>
          <a:endParaRPr lang="en-US" sz="2000" b="1" kern="1200" dirty="0">
            <a:solidFill>
              <a:srgbClr val="FF0000"/>
            </a:solidFill>
            <a:latin typeface="NikoshBAN" pitchFamily="2" charset="0"/>
            <a:cs typeface="NikoshBAN" pitchFamily="2" charset="0"/>
          </a:endParaRPr>
        </a:p>
      </dsp:txBody>
      <dsp:txXfrm>
        <a:off x="1556299" y="1427895"/>
        <a:ext cx="1189445" cy="1189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99E6A-CCD4-4DE7-98DD-2249D67A5288}">
      <dsp:nvSpPr>
        <dsp:cNvPr id="0" name=""/>
        <dsp:cNvSpPr/>
      </dsp:nvSpPr>
      <dsp:spPr>
        <a:xfrm rot="16200000">
          <a:off x="1409700" y="-1409700"/>
          <a:ext cx="2895600" cy="5715000"/>
        </a:xfrm>
        <a:prstGeom prst="flowChartManualOperation">
          <a:avLst/>
        </a:prstGeom>
        <a:solidFill>
          <a:schemeClr val="accent5"/>
        </a:solidFill>
        <a:ln w="19050" cap="flat" cmpd="sng" algn="ctr">
          <a:solidFill>
            <a:schemeClr val="lt1"/>
          </a:solidFill>
          <a:prstDash val="solid"/>
          <a:miter lim="800000"/>
        </a:ln>
        <a:effectLst/>
        <a:scene3d>
          <a:camera prst="orthographicFront">
            <a:rot lat="0" lon="0" rev="0"/>
          </a:camera>
          <a:lightRig rig="glow" dir="t">
            <a:rot lat="0" lon="0" rev="48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215900" tIns="0" rIns="216297" bIns="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rgbClr val="FF0000"/>
              </a:solidFill>
              <a:latin typeface="NikoshBAN" pitchFamily="2" charset="0"/>
              <a:cs typeface="NikoshBAN" pitchFamily="2" charset="0"/>
            </a:rPr>
            <a:t> </a:t>
          </a:r>
          <a:r>
            <a:rPr lang="en-US" sz="3400" b="1" kern="1200" dirty="0" err="1">
              <a:solidFill>
                <a:srgbClr val="FF0000"/>
              </a:solidFill>
              <a:latin typeface="NikoshBAN" pitchFamily="2" charset="0"/>
              <a:cs typeface="NikoshBAN" pitchFamily="2" charset="0"/>
            </a:rPr>
            <a:t>শিশুদের</a:t>
          </a:r>
          <a:r>
            <a:rPr lang="en-US" sz="3400" b="1" kern="1200" dirty="0">
              <a:solidFill>
                <a:srgbClr val="FF0000"/>
              </a:solidFill>
              <a:latin typeface="NikoshBAN" pitchFamily="2" charset="0"/>
              <a:cs typeface="NikoshBAN" pitchFamily="2" charset="0"/>
            </a:rPr>
            <a:t> </a:t>
          </a:r>
          <a:r>
            <a:rPr lang="en-US" sz="3400" b="1" kern="1200" dirty="0" err="1">
              <a:solidFill>
                <a:srgbClr val="FF0000"/>
              </a:solidFill>
              <a:latin typeface="NikoshBAN" pitchFamily="2" charset="0"/>
              <a:cs typeface="NikoshBAN" pitchFamily="2" charset="0"/>
            </a:rPr>
            <a:t>প্রতি</a:t>
          </a:r>
          <a:r>
            <a:rPr lang="en-US" sz="3400" b="1" kern="1200" dirty="0">
              <a:solidFill>
                <a:srgbClr val="FF0000"/>
              </a:solidFill>
              <a:latin typeface="NikoshBAN" pitchFamily="2" charset="0"/>
              <a:cs typeface="NikoshBAN" pitchFamily="2" charset="0"/>
            </a:rPr>
            <a:t> </a:t>
          </a:r>
          <a:r>
            <a:rPr lang="en-US" sz="3400" b="1" kern="1200" dirty="0" err="1">
              <a:solidFill>
                <a:srgbClr val="FF0000"/>
              </a:solidFill>
              <a:latin typeface="NikoshBAN" pitchFamily="2" charset="0"/>
              <a:cs typeface="NikoshBAN" pitchFamily="2" charset="0"/>
            </a:rPr>
            <a:t>সামাজিক</a:t>
          </a:r>
          <a:r>
            <a:rPr lang="en-US" sz="3400" b="1" kern="1200" dirty="0">
              <a:solidFill>
                <a:srgbClr val="FF0000"/>
              </a:solidFill>
              <a:latin typeface="NikoshBAN" pitchFamily="2" charset="0"/>
              <a:cs typeface="NikoshBAN" pitchFamily="2" charset="0"/>
            </a:rPr>
            <a:t> </a:t>
          </a:r>
          <a:r>
            <a:rPr lang="en-US" sz="3400" b="1" kern="1200" dirty="0" err="1">
              <a:solidFill>
                <a:srgbClr val="FF0000"/>
              </a:solidFill>
              <a:latin typeface="NikoshBAN" pitchFamily="2" charset="0"/>
              <a:cs typeface="NikoshBAN" pitchFamily="2" charset="0"/>
            </a:rPr>
            <a:t>বা</a:t>
          </a:r>
          <a:r>
            <a:rPr lang="en-US" sz="3400" b="1" kern="1200" dirty="0">
              <a:solidFill>
                <a:srgbClr val="FF0000"/>
              </a:solidFill>
              <a:latin typeface="NikoshBAN" pitchFamily="2" charset="0"/>
              <a:cs typeface="NikoshBAN" pitchFamily="2" charset="0"/>
            </a:rPr>
            <a:t> </a:t>
          </a:r>
          <a:r>
            <a:rPr lang="en-US" sz="3400" b="1" kern="1200" dirty="0" err="1">
              <a:solidFill>
                <a:srgbClr val="FF0000"/>
              </a:solidFill>
              <a:latin typeface="NikoshBAN" pitchFamily="2" charset="0"/>
              <a:cs typeface="NikoshBAN" pitchFamily="2" charset="0"/>
            </a:rPr>
            <a:t>পারিবারিকভাবে</a:t>
          </a:r>
          <a:r>
            <a:rPr lang="en-US" sz="3400" b="1" kern="1200" dirty="0">
              <a:solidFill>
                <a:srgbClr val="FF0000"/>
              </a:solidFill>
              <a:latin typeface="NikoshBAN" pitchFamily="2" charset="0"/>
              <a:cs typeface="NikoshBAN" pitchFamily="2" charset="0"/>
            </a:rPr>
            <a:t> </a:t>
          </a:r>
          <a:r>
            <a:rPr lang="en-US" sz="3400" b="1" kern="1200" dirty="0" err="1">
              <a:solidFill>
                <a:srgbClr val="FF0000"/>
              </a:solidFill>
              <a:latin typeface="NikoshBAN" pitchFamily="2" charset="0"/>
              <a:cs typeface="NikoshBAN" pitchFamily="2" charset="0"/>
            </a:rPr>
            <a:t>কেমন</a:t>
          </a:r>
          <a:r>
            <a:rPr lang="en-US" sz="3400" b="1" kern="1200" dirty="0">
              <a:solidFill>
                <a:srgbClr val="FF0000"/>
              </a:solidFill>
              <a:latin typeface="NikoshBAN" pitchFamily="2" charset="0"/>
              <a:cs typeface="NikoshBAN" pitchFamily="2" charset="0"/>
            </a:rPr>
            <a:t>  </a:t>
          </a:r>
          <a:r>
            <a:rPr lang="en-US" sz="3400" b="1" kern="1200" dirty="0" err="1">
              <a:solidFill>
                <a:srgbClr val="FF0000"/>
              </a:solidFill>
              <a:latin typeface="NikoshBAN" pitchFamily="2" charset="0"/>
              <a:cs typeface="NikoshBAN" pitchFamily="2" charset="0"/>
            </a:rPr>
            <a:t>আচরণ</a:t>
          </a:r>
          <a:r>
            <a:rPr lang="en-US" sz="3400" b="1" kern="1200" dirty="0">
              <a:solidFill>
                <a:srgbClr val="FF0000"/>
              </a:solidFill>
              <a:latin typeface="NikoshBAN" pitchFamily="2" charset="0"/>
              <a:cs typeface="NikoshBAN" pitchFamily="2" charset="0"/>
            </a:rPr>
            <a:t> </a:t>
          </a:r>
          <a:r>
            <a:rPr lang="en-US" sz="3400" b="1" kern="1200" dirty="0" err="1">
              <a:solidFill>
                <a:srgbClr val="FF0000"/>
              </a:solidFill>
              <a:latin typeface="NikoshBAN" pitchFamily="2" charset="0"/>
              <a:cs typeface="NikoshBAN" pitchFamily="2" charset="0"/>
            </a:rPr>
            <a:t>করা</a:t>
          </a:r>
          <a:r>
            <a:rPr lang="en-US" sz="3400" b="1" kern="1200" dirty="0">
              <a:solidFill>
                <a:srgbClr val="FF0000"/>
              </a:solidFill>
              <a:latin typeface="NikoshBAN" pitchFamily="2" charset="0"/>
              <a:cs typeface="NikoshBAN" pitchFamily="2" charset="0"/>
            </a:rPr>
            <a:t> </a:t>
          </a:r>
          <a:r>
            <a:rPr lang="bn-BD" sz="3400" b="1" kern="1200" dirty="0">
              <a:solidFill>
                <a:srgbClr val="FF0000"/>
              </a:solidFill>
              <a:latin typeface="NikoshBAN" pitchFamily="2" charset="0"/>
              <a:cs typeface="NikoshBAN" pitchFamily="2" charset="0"/>
            </a:rPr>
            <a:t> </a:t>
          </a:r>
          <a:r>
            <a:rPr lang="en-US" sz="3400" b="1" kern="1200" dirty="0" err="1">
              <a:solidFill>
                <a:srgbClr val="FF0000"/>
              </a:solidFill>
              <a:latin typeface="NikoshBAN" pitchFamily="2" charset="0"/>
              <a:cs typeface="NikoshBAN" pitchFamily="2" charset="0"/>
            </a:rPr>
            <a:t>উচিত</a:t>
          </a:r>
          <a:r>
            <a:rPr lang="en-US" sz="3400" b="1" kern="1200" dirty="0">
              <a:solidFill>
                <a:srgbClr val="FF0000"/>
              </a:solidFill>
              <a:latin typeface="NikoshBAN" pitchFamily="2" charset="0"/>
              <a:cs typeface="NikoshBAN" pitchFamily="2" charset="0"/>
            </a:rPr>
            <a:t>  </a:t>
          </a:r>
          <a:r>
            <a:rPr lang="en-US" sz="3400" b="1" kern="1200" dirty="0" err="1">
              <a:solidFill>
                <a:srgbClr val="FF0000"/>
              </a:solidFill>
              <a:latin typeface="NikoshBAN" pitchFamily="2" charset="0"/>
              <a:cs typeface="NikoshBAN" pitchFamily="2" charset="0"/>
            </a:rPr>
            <a:t>তা</a:t>
          </a:r>
          <a:r>
            <a:rPr lang="en-US" sz="3400" b="1" kern="1200" dirty="0">
              <a:solidFill>
                <a:srgbClr val="FF0000"/>
              </a:solidFill>
              <a:latin typeface="NikoshBAN" pitchFamily="2" charset="0"/>
              <a:cs typeface="NikoshBAN" pitchFamily="2" charset="0"/>
            </a:rPr>
            <a:t> </a:t>
          </a:r>
          <a:r>
            <a:rPr lang="bn-BD" sz="3400" b="1" kern="1200" dirty="0">
              <a:solidFill>
                <a:srgbClr val="FF0000"/>
              </a:solidFill>
              <a:latin typeface="NikoshBAN" pitchFamily="2" charset="0"/>
              <a:cs typeface="NikoshBAN" pitchFamily="2" charset="0"/>
            </a:rPr>
            <a:t> দলে আলোচনা করে লেখ</a:t>
          </a:r>
          <a:r>
            <a:rPr lang="en-US" sz="3400" b="1" kern="1200" dirty="0">
              <a:solidFill>
                <a:srgbClr val="FF0000"/>
              </a:solidFill>
              <a:latin typeface="NikoshBAN" pitchFamily="2" charset="0"/>
              <a:cs typeface="NikoshBAN" pitchFamily="2" charset="0"/>
            </a:rPr>
            <a:t>। </a:t>
          </a:r>
          <a:endParaRPr lang="en-US" sz="3400" kern="1200" dirty="0">
            <a:solidFill>
              <a:srgbClr val="FF0000"/>
            </a:solidFill>
          </a:endParaRPr>
        </a:p>
      </dsp:txBody>
      <dsp:txXfrm rot="5400000">
        <a:off x="0" y="579120"/>
        <a:ext cx="5715000" cy="173736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2A176-67CD-4F38-931E-A52CBECAD744}" type="datetimeFigureOut">
              <a:rPr lang="en-US" smtClean="0"/>
              <a:pPr/>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C4A2A-8E7C-44E0-9F12-0AF3B40E9AF0}" type="slidenum">
              <a:rPr lang="en-US" smtClean="0"/>
              <a:pPr/>
              <a:t>‹#›</a:t>
            </a:fld>
            <a:endParaRPr lang="en-US"/>
          </a:p>
        </p:txBody>
      </p:sp>
    </p:spTree>
    <p:extLst>
      <p:ext uri="{BB962C8B-B14F-4D97-AF65-F5344CB8AC3E}">
        <p14:creationId xmlns:p14="http://schemas.microsoft.com/office/powerpoint/2010/main" val="125428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B9309-EB6E-4C6D-A90E-DA14ACF74645}" type="slidenum">
              <a:rPr lang="en-US" smtClean="0"/>
              <a:pPr/>
              <a:t>2</a:t>
            </a:fld>
            <a:endParaRPr lang="en-US"/>
          </a:p>
        </p:txBody>
      </p:sp>
    </p:spTree>
    <p:extLst>
      <p:ext uri="{BB962C8B-B14F-4D97-AF65-F5344CB8AC3E}">
        <p14:creationId xmlns:p14="http://schemas.microsoft.com/office/powerpoint/2010/main" val="27311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12</a:t>
            </a:fld>
            <a:endParaRPr lang="en-US"/>
          </a:p>
        </p:txBody>
      </p:sp>
    </p:spTree>
    <p:extLst>
      <p:ext uri="{BB962C8B-B14F-4D97-AF65-F5344CB8AC3E}">
        <p14:creationId xmlns:p14="http://schemas.microsoft.com/office/powerpoint/2010/main" val="1858204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13</a:t>
            </a:fld>
            <a:endParaRPr lang="en-US"/>
          </a:p>
        </p:txBody>
      </p:sp>
    </p:spTree>
    <p:extLst>
      <p:ext uri="{BB962C8B-B14F-4D97-AF65-F5344CB8AC3E}">
        <p14:creationId xmlns:p14="http://schemas.microsoft.com/office/powerpoint/2010/main" val="590280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14</a:t>
            </a:fld>
            <a:endParaRPr lang="en-US"/>
          </a:p>
        </p:txBody>
      </p:sp>
    </p:spTree>
    <p:extLst>
      <p:ext uri="{BB962C8B-B14F-4D97-AF65-F5344CB8AC3E}">
        <p14:creationId xmlns:p14="http://schemas.microsoft.com/office/powerpoint/2010/main" val="3511201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15</a:t>
            </a:fld>
            <a:endParaRPr lang="en-US"/>
          </a:p>
        </p:txBody>
      </p:sp>
    </p:spTree>
    <p:extLst>
      <p:ext uri="{BB962C8B-B14F-4D97-AF65-F5344CB8AC3E}">
        <p14:creationId xmlns:p14="http://schemas.microsoft.com/office/powerpoint/2010/main" val="733067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16</a:t>
            </a:fld>
            <a:endParaRPr lang="en-US"/>
          </a:p>
        </p:txBody>
      </p:sp>
    </p:spTree>
    <p:extLst>
      <p:ext uri="{BB962C8B-B14F-4D97-AF65-F5344CB8AC3E}">
        <p14:creationId xmlns:p14="http://schemas.microsoft.com/office/powerpoint/2010/main" val="1447209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18</a:t>
            </a:fld>
            <a:endParaRPr lang="en-US"/>
          </a:p>
        </p:txBody>
      </p:sp>
    </p:spTree>
    <p:extLst>
      <p:ext uri="{BB962C8B-B14F-4D97-AF65-F5344CB8AC3E}">
        <p14:creationId xmlns:p14="http://schemas.microsoft.com/office/powerpoint/2010/main" val="1185211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19</a:t>
            </a:fld>
            <a:endParaRPr lang="en-US"/>
          </a:p>
        </p:txBody>
      </p:sp>
    </p:spTree>
    <p:extLst>
      <p:ext uri="{BB962C8B-B14F-4D97-AF65-F5344CB8AC3E}">
        <p14:creationId xmlns:p14="http://schemas.microsoft.com/office/powerpoint/2010/main" val="3789439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20</a:t>
            </a:fld>
            <a:endParaRPr lang="en-US"/>
          </a:p>
        </p:txBody>
      </p:sp>
    </p:spTree>
    <p:extLst>
      <p:ext uri="{BB962C8B-B14F-4D97-AF65-F5344CB8AC3E}">
        <p14:creationId xmlns:p14="http://schemas.microsoft.com/office/powerpoint/2010/main" val="32735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3</a:t>
            </a:fld>
            <a:endParaRPr lang="en-US"/>
          </a:p>
        </p:txBody>
      </p:sp>
    </p:spTree>
    <p:extLst>
      <p:ext uri="{BB962C8B-B14F-4D97-AF65-F5344CB8AC3E}">
        <p14:creationId xmlns:p14="http://schemas.microsoft.com/office/powerpoint/2010/main" val="1880920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4</a:t>
            </a:fld>
            <a:endParaRPr lang="en-US"/>
          </a:p>
        </p:txBody>
      </p:sp>
    </p:spTree>
    <p:extLst>
      <p:ext uri="{BB962C8B-B14F-4D97-AF65-F5344CB8AC3E}">
        <p14:creationId xmlns:p14="http://schemas.microsoft.com/office/powerpoint/2010/main" val="1386487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5</a:t>
            </a:fld>
            <a:endParaRPr lang="en-US"/>
          </a:p>
        </p:txBody>
      </p:sp>
    </p:spTree>
    <p:extLst>
      <p:ext uri="{BB962C8B-B14F-4D97-AF65-F5344CB8AC3E}">
        <p14:creationId xmlns:p14="http://schemas.microsoft.com/office/powerpoint/2010/main" val="164761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B9309-EB6E-4C6D-A90E-DA14ACF74645}" type="slidenum">
              <a:rPr lang="en-US" smtClean="0"/>
              <a:pPr/>
              <a:t>6</a:t>
            </a:fld>
            <a:endParaRPr lang="en-US"/>
          </a:p>
        </p:txBody>
      </p:sp>
    </p:spTree>
    <p:extLst>
      <p:ext uri="{BB962C8B-B14F-4D97-AF65-F5344CB8AC3E}">
        <p14:creationId xmlns:p14="http://schemas.microsoft.com/office/powerpoint/2010/main" val="1100976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a:latin typeface="NikoshBAN" pitchFamily="2" charset="0"/>
                <a:cs typeface="NikoshBAN" pitchFamily="2"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C05B9309-EB6E-4C6D-A90E-DA14ACF74645}" type="slidenum">
              <a:rPr lang="en-US" smtClean="0"/>
              <a:pPr/>
              <a:t>8</a:t>
            </a:fld>
            <a:endParaRPr lang="en-US"/>
          </a:p>
        </p:txBody>
      </p:sp>
    </p:spTree>
    <p:extLst>
      <p:ext uri="{BB962C8B-B14F-4D97-AF65-F5344CB8AC3E}">
        <p14:creationId xmlns:p14="http://schemas.microsoft.com/office/powerpoint/2010/main" val="937786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9</a:t>
            </a:fld>
            <a:endParaRPr lang="en-US"/>
          </a:p>
        </p:txBody>
      </p:sp>
    </p:spTree>
    <p:extLst>
      <p:ext uri="{BB962C8B-B14F-4D97-AF65-F5344CB8AC3E}">
        <p14:creationId xmlns:p14="http://schemas.microsoft.com/office/powerpoint/2010/main" val="2779315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10</a:t>
            </a:fld>
            <a:endParaRPr lang="en-US"/>
          </a:p>
        </p:txBody>
      </p:sp>
    </p:spTree>
    <p:extLst>
      <p:ext uri="{BB962C8B-B14F-4D97-AF65-F5344CB8AC3E}">
        <p14:creationId xmlns:p14="http://schemas.microsoft.com/office/powerpoint/2010/main" val="1813294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11</a:t>
            </a:fld>
            <a:endParaRPr lang="en-US"/>
          </a:p>
        </p:txBody>
      </p:sp>
    </p:spTree>
    <p:extLst>
      <p:ext uri="{BB962C8B-B14F-4D97-AF65-F5344CB8AC3E}">
        <p14:creationId xmlns:p14="http://schemas.microsoft.com/office/powerpoint/2010/main" val="3740607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02ECB7-9011-4C0C-AD4E-2FACB1603A98}"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F0F53-451A-4873-99AA-48E7AB15AD35}" type="slidenum">
              <a:rPr lang="en-US" smtClean="0"/>
              <a:pPr/>
              <a:t>‹#›</a:t>
            </a:fld>
            <a:endParaRPr lang="en-US"/>
          </a:p>
        </p:txBody>
      </p:sp>
    </p:spTree>
    <p:extLst>
      <p:ext uri="{BB962C8B-B14F-4D97-AF65-F5344CB8AC3E}">
        <p14:creationId xmlns:p14="http://schemas.microsoft.com/office/powerpoint/2010/main" val="411516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02ECB7-9011-4C0C-AD4E-2FACB1603A98}"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F0F53-451A-4873-99AA-48E7AB15AD35}" type="slidenum">
              <a:rPr lang="en-US" smtClean="0"/>
              <a:pPr/>
              <a:t>‹#›</a:t>
            </a:fld>
            <a:endParaRPr lang="en-US"/>
          </a:p>
        </p:txBody>
      </p:sp>
    </p:spTree>
    <p:extLst>
      <p:ext uri="{BB962C8B-B14F-4D97-AF65-F5344CB8AC3E}">
        <p14:creationId xmlns:p14="http://schemas.microsoft.com/office/powerpoint/2010/main" val="114839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02ECB7-9011-4C0C-AD4E-2FACB1603A98}"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F0F53-451A-4873-99AA-48E7AB15AD35}" type="slidenum">
              <a:rPr lang="en-US" smtClean="0"/>
              <a:pPr/>
              <a:t>‹#›</a:t>
            </a:fld>
            <a:endParaRPr lang="en-US"/>
          </a:p>
        </p:txBody>
      </p:sp>
    </p:spTree>
    <p:extLst>
      <p:ext uri="{BB962C8B-B14F-4D97-AF65-F5344CB8AC3E}">
        <p14:creationId xmlns:p14="http://schemas.microsoft.com/office/powerpoint/2010/main" val="142891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02ECB7-9011-4C0C-AD4E-2FACB1603A98}"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F0F53-451A-4873-99AA-48E7AB15AD35}" type="slidenum">
              <a:rPr lang="en-US" smtClean="0"/>
              <a:pPr/>
              <a:t>‹#›</a:t>
            </a:fld>
            <a:endParaRPr lang="en-US"/>
          </a:p>
        </p:txBody>
      </p:sp>
    </p:spTree>
    <p:extLst>
      <p:ext uri="{BB962C8B-B14F-4D97-AF65-F5344CB8AC3E}">
        <p14:creationId xmlns:p14="http://schemas.microsoft.com/office/powerpoint/2010/main" val="385651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2ECB7-9011-4C0C-AD4E-2FACB1603A98}"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F0F53-451A-4873-99AA-48E7AB15AD35}" type="slidenum">
              <a:rPr lang="en-US" smtClean="0"/>
              <a:pPr/>
              <a:t>‹#›</a:t>
            </a:fld>
            <a:endParaRPr lang="en-US"/>
          </a:p>
        </p:txBody>
      </p:sp>
    </p:spTree>
    <p:extLst>
      <p:ext uri="{BB962C8B-B14F-4D97-AF65-F5344CB8AC3E}">
        <p14:creationId xmlns:p14="http://schemas.microsoft.com/office/powerpoint/2010/main" val="138009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02ECB7-9011-4C0C-AD4E-2FACB1603A98}"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F0F53-451A-4873-99AA-48E7AB15AD35}" type="slidenum">
              <a:rPr lang="en-US" smtClean="0"/>
              <a:pPr/>
              <a:t>‹#›</a:t>
            </a:fld>
            <a:endParaRPr lang="en-US"/>
          </a:p>
        </p:txBody>
      </p:sp>
    </p:spTree>
    <p:extLst>
      <p:ext uri="{BB962C8B-B14F-4D97-AF65-F5344CB8AC3E}">
        <p14:creationId xmlns:p14="http://schemas.microsoft.com/office/powerpoint/2010/main" val="285290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02ECB7-9011-4C0C-AD4E-2FACB1603A98}" type="datetimeFigureOut">
              <a:rPr lang="en-US" smtClean="0"/>
              <a:pPr/>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DF0F53-451A-4873-99AA-48E7AB15AD35}" type="slidenum">
              <a:rPr lang="en-US" smtClean="0"/>
              <a:pPr/>
              <a:t>‹#›</a:t>
            </a:fld>
            <a:endParaRPr lang="en-US"/>
          </a:p>
        </p:txBody>
      </p:sp>
    </p:spTree>
    <p:extLst>
      <p:ext uri="{BB962C8B-B14F-4D97-AF65-F5344CB8AC3E}">
        <p14:creationId xmlns:p14="http://schemas.microsoft.com/office/powerpoint/2010/main" val="955643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02ECB7-9011-4C0C-AD4E-2FACB1603A98}" type="datetimeFigureOut">
              <a:rPr lang="en-US" smtClean="0"/>
              <a:pPr/>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DF0F53-451A-4873-99AA-48E7AB15AD35}" type="slidenum">
              <a:rPr lang="en-US" smtClean="0"/>
              <a:pPr/>
              <a:t>‹#›</a:t>
            </a:fld>
            <a:endParaRPr lang="en-US"/>
          </a:p>
        </p:txBody>
      </p:sp>
    </p:spTree>
    <p:extLst>
      <p:ext uri="{BB962C8B-B14F-4D97-AF65-F5344CB8AC3E}">
        <p14:creationId xmlns:p14="http://schemas.microsoft.com/office/powerpoint/2010/main" val="3914373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2ECB7-9011-4C0C-AD4E-2FACB1603A98}" type="datetimeFigureOut">
              <a:rPr lang="en-US" smtClean="0"/>
              <a:pPr/>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DF0F53-451A-4873-99AA-48E7AB15AD35}" type="slidenum">
              <a:rPr lang="en-US" smtClean="0"/>
              <a:pPr/>
              <a:t>‹#›</a:t>
            </a:fld>
            <a:endParaRPr lang="en-US"/>
          </a:p>
        </p:txBody>
      </p:sp>
    </p:spTree>
    <p:extLst>
      <p:ext uri="{BB962C8B-B14F-4D97-AF65-F5344CB8AC3E}">
        <p14:creationId xmlns:p14="http://schemas.microsoft.com/office/powerpoint/2010/main" val="388433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02ECB7-9011-4C0C-AD4E-2FACB1603A98}"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F0F53-451A-4873-99AA-48E7AB15AD35}" type="slidenum">
              <a:rPr lang="en-US" smtClean="0"/>
              <a:pPr/>
              <a:t>‹#›</a:t>
            </a:fld>
            <a:endParaRPr lang="en-US"/>
          </a:p>
        </p:txBody>
      </p:sp>
    </p:spTree>
    <p:extLst>
      <p:ext uri="{BB962C8B-B14F-4D97-AF65-F5344CB8AC3E}">
        <p14:creationId xmlns:p14="http://schemas.microsoft.com/office/powerpoint/2010/main" val="335839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02ECB7-9011-4C0C-AD4E-2FACB1603A98}"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F0F53-451A-4873-99AA-48E7AB15AD35}" type="slidenum">
              <a:rPr lang="en-US" smtClean="0"/>
              <a:pPr/>
              <a:t>‹#›</a:t>
            </a:fld>
            <a:endParaRPr lang="en-US"/>
          </a:p>
        </p:txBody>
      </p:sp>
    </p:spTree>
    <p:extLst>
      <p:ext uri="{BB962C8B-B14F-4D97-AF65-F5344CB8AC3E}">
        <p14:creationId xmlns:p14="http://schemas.microsoft.com/office/powerpoint/2010/main" val="822928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2ECB7-9011-4C0C-AD4E-2FACB1603A98}" type="datetimeFigureOut">
              <a:rPr lang="en-US" smtClean="0"/>
              <a:pPr/>
              <a:t>12/4/2020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F0F53-451A-4873-99AA-48E7AB15AD35}" type="slidenum">
              <a:rPr lang="en-US" smtClean="0"/>
              <a:pPr/>
              <a:t>‹#›</a:t>
            </a:fld>
            <a:endParaRPr lang="en-US"/>
          </a:p>
        </p:txBody>
      </p:sp>
    </p:spTree>
    <p:extLst>
      <p:ext uri="{BB962C8B-B14F-4D97-AF65-F5344CB8AC3E}">
        <p14:creationId xmlns:p14="http://schemas.microsoft.com/office/powerpoint/2010/main" val="18493562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718" y="-38100"/>
            <a:ext cx="12526893" cy="68095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B463521C-5E5E-45A7-980C-35D73A9DEF61}"/>
              </a:ext>
            </a:extLst>
          </p:cNvPr>
          <p:cNvSpPr txBox="1">
            <a:spLocks/>
          </p:cNvSpPr>
          <p:nvPr/>
        </p:nvSpPr>
        <p:spPr>
          <a:xfrm>
            <a:off x="1343890" y="5915890"/>
            <a:ext cx="7571509" cy="94211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200" dirty="0" err="1">
                <a:solidFill>
                  <a:srgbClr val="FF0000"/>
                </a:solidFill>
              </a:rPr>
              <a:t>সবাইকে</a:t>
            </a:r>
            <a:r>
              <a:rPr lang="en-US" sz="7200" dirty="0">
                <a:solidFill>
                  <a:srgbClr val="FF0000"/>
                </a:solidFill>
              </a:rPr>
              <a:t> </a:t>
            </a:r>
            <a:r>
              <a:rPr lang="en-US" sz="7200" dirty="0" err="1">
                <a:solidFill>
                  <a:srgbClr val="FF0000"/>
                </a:solidFill>
              </a:rPr>
              <a:t>স্বগতম</a:t>
            </a:r>
            <a:endParaRPr lang="en-US" sz="7200" dirty="0">
              <a:solidFill>
                <a:srgbClr val="FF0000"/>
              </a:solidFill>
            </a:endParaRPr>
          </a:p>
        </p:txBody>
      </p:sp>
      <p:pic>
        <p:nvPicPr>
          <p:cNvPr id="9" name="Picture 8" descr="সাদা গোলপ ফুল.jpg">
            <a:extLst>
              <a:ext uri="{FF2B5EF4-FFF2-40B4-BE49-F238E27FC236}">
                <a16:creationId xmlns:a16="http://schemas.microsoft.com/office/drawing/2014/main" id="{82D4FE04-9CCD-4445-903F-B8A9EE3EAB94}"/>
              </a:ext>
            </a:extLst>
          </p:cNvPr>
          <p:cNvPicPr>
            <a:picLocks noChangeAspect="1"/>
          </p:cNvPicPr>
          <p:nvPr/>
        </p:nvPicPr>
        <p:blipFill>
          <a:blip r:embed="rId2"/>
          <a:stretch>
            <a:fillRect/>
          </a:stretch>
        </p:blipFill>
        <p:spPr>
          <a:xfrm>
            <a:off x="457200" y="1143000"/>
            <a:ext cx="8305800" cy="3733800"/>
          </a:xfrm>
          <a:prstGeom prst="rect">
            <a:avLst/>
          </a:prstGeom>
        </p:spPr>
      </p:pic>
      <p:sp>
        <p:nvSpPr>
          <p:cNvPr id="10" name="TextBox 9">
            <a:extLst>
              <a:ext uri="{FF2B5EF4-FFF2-40B4-BE49-F238E27FC236}">
                <a16:creationId xmlns:a16="http://schemas.microsoft.com/office/drawing/2014/main" id="{8833D460-2BDD-44B3-81BD-E847F4685488}"/>
              </a:ext>
            </a:extLst>
          </p:cNvPr>
          <p:cNvSpPr txBox="1"/>
          <p:nvPr/>
        </p:nvSpPr>
        <p:spPr>
          <a:xfrm>
            <a:off x="914400" y="0"/>
            <a:ext cx="7696200" cy="1200329"/>
          </a:xfrm>
          <a:prstGeom prst="rect">
            <a:avLst/>
          </a:prstGeom>
          <a:noFill/>
        </p:spPr>
        <p:txBody>
          <a:bodyPr wrap="square" rtlCol="0">
            <a:spAutoFit/>
          </a:bodyPr>
          <a:lstStyle/>
          <a:p>
            <a:pPr algn="ctr"/>
            <a:r>
              <a:rPr lang="en-US" sz="7200" dirty="0" err="1">
                <a:solidFill>
                  <a:srgbClr val="FF0000"/>
                </a:solidFill>
              </a:rPr>
              <a:t>মাল্টি</a:t>
            </a:r>
            <a:r>
              <a:rPr lang="en-US" sz="7200" dirty="0">
                <a:solidFill>
                  <a:srgbClr val="FF0000"/>
                </a:solidFill>
              </a:rPr>
              <a:t> </a:t>
            </a:r>
            <a:r>
              <a:rPr lang="en-US" sz="7200" dirty="0" err="1">
                <a:solidFill>
                  <a:srgbClr val="FF0000"/>
                </a:solidFill>
              </a:rPr>
              <a:t>মিডিয়া</a:t>
            </a:r>
            <a:r>
              <a:rPr lang="en-US" sz="7200" dirty="0">
                <a:solidFill>
                  <a:srgbClr val="FF0000"/>
                </a:solidFill>
              </a:rPr>
              <a:t>  </a:t>
            </a:r>
            <a:r>
              <a:rPr lang="en-US" sz="7200" dirty="0" err="1">
                <a:solidFill>
                  <a:srgbClr val="FF0000"/>
                </a:solidFill>
              </a:rPr>
              <a:t>ক্লাসে</a:t>
            </a:r>
            <a:r>
              <a:rPr lang="en-US" sz="7200" dirty="0">
                <a:solidFill>
                  <a:srgbClr val="FF0000"/>
                </a:solidFill>
              </a:rPr>
              <a:t> </a:t>
            </a:r>
          </a:p>
        </p:txBody>
      </p:sp>
      <p:sp>
        <p:nvSpPr>
          <p:cNvPr id="11" name="Subtitle 2">
            <a:extLst>
              <a:ext uri="{FF2B5EF4-FFF2-40B4-BE49-F238E27FC236}">
                <a16:creationId xmlns:a16="http://schemas.microsoft.com/office/drawing/2014/main" id="{E5E83ED8-FD0D-483B-BB70-40DE42B30374}"/>
              </a:ext>
            </a:extLst>
          </p:cNvPr>
          <p:cNvSpPr txBox="1">
            <a:spLocks/>
          </p:cNvSpPr>
          <p:nvPr/>
        </p:nvSpPr>
        <p:spPr>
          <a:xfrm>
            <a:off x="1343891" y="5430982"/>
            <a:ext cx="7419109" cy="15032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7200" dirty="0"/>
          </a:p>
        </p:txBody>
      </p:sp>
      <p:pic>
        <p:nvPicPr>
          <p:cNvPr id="12" name="Picture 11" descr="সাদা গোলপ ফুল.jpg">
            <a:extLst>
              <a:ext uri="{FF2B5EF4-FFF2-40B4-BE49-F238E27FC236}">
                <a16:creationId xmlns:a16="http://schemas.microsoft.com/office/drawing/2014/main" id="{2975E141-8F9F-4712-863E-168DDD91E724}"/>
              </a:ext>
            </a:extLst>
          </p:cNvPr>
          <p:cNvPicPr>
            <a:picLocks noChangeAspect="1"/>
          </p:cNvPicPr>
          <p:nvPr/>
        </p:nvPicPr>
        <p:blipFill>
          <a:blip r:embed="rId2"/>
          <a:stretch>
            <a:fillRect/>
          </a:stretch>
        </p:blipFill>
        <p:spPr>
          <a:xfrm>
            <a:off x="609600" y="1295400"/>
            <a:ext cx="8305800" cy="3733800"/>
          </a:xfrm>
          <a:prstGeom prst="rect">
            <a:avLst/>
          </a:prstGeom>
        </p:spPr>
      </p:pic>
      <p:sp>
        <p:nvSpPr>
          <p:cNvPr id="14" name="Subtitle 2">
            <a:extLst>
              <a:ext uri="{FF2B5EF4-FFF2-40B4-BE49-F238E27FC236}">
                <a16:creationId xmlns:a16="http://schemas.microsoft.com/office/drawing/2014/main" id="{22D8DBFD-5226-414A-AD78-25CF014CB8E1}"/>
              </a:ext>
            </a:extLst>
          </p:cNvPr>
          <p:cNvSpPr txBox="1">
            <a:spLocks/>
          </p:cNvSpPr>
          <p:nvPr/>
        </p:nvSpPr>
        <p:spPr>
          <a:xfrm>
            <a:off x="1447800" y="5158641"/>
            <a:ext cx="7467600" cy="1699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7200" dirty="0"/>
          </a:p>
        </p:txBody>
      </p:sp>
      <p:pic>
        <p:nvPicPr>
          <p:cNvPr id="15" name="Picture 14" descr="সাদা গোলপ ফুল.jpg">
            <a:extLst>
              <a:ext uri="{FF2B5EF4-FFF2-40B4-BE49-F238E27FC236}">
                <a16:creationId xmlns:a16="http://schemas.microsoft.com/office/drawing/2014/main" id="{F1BA2E0B-2493-4940-A448-17AD7B79D97B}"/>
              </a:ext>
            </a:extLst>
          </p:cNvPr>
          <p:cNvPicPr>
            <a:picLocks noChangeAspect="1"/>
          </p:cNvPicPr>
          <p:nvPr/>
        </p:nvPicPr>
        <p:blipFill>
          <a:blip r:embed="rId2"/>
          <a:stretch>
            <a:fillRect/>
          </a:stretch>
        </p:blipFill>
        <p:spPr>
          <a:xfrm>
            <a:off x="0" y="959426"/>
            <a:ext cx="11801282" cy="4793672"/>
          </a:xfrm>
          <a:prstGeom prst="rect">
            <a:avLst/>
          </a:prstGeom>
        </p:spPr>
      </p:pic>
    </p:spTree>
    <p:extLst>
      <p:ext uri="{BB962C8B-B14F-4D97-AF65-F5344CB8AC3E}">
        <p14:creationId xmlns:p14="http://schemas.microsoft.com/office/powerpoint/2010/main" val="364193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FB1E13-C4EC-48FA-BA0D-CE05DB837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32" y="1"/>
            <a:ext cx="11057021" cy="6781800"/>
          </a:xfrm>
          <a:prstGeom prst="rect">
            <a:avLst/>
          </a:prstGeom>
        </p:spPr>
      </p:pic>
      <p:sp>
        <p:nvSpPr>
          <p:cNvPr id="5" name="Rectangle 4"/>
          <p:cNvSpPr/>
          <p:nvPr/>
        </p:nvSpPr>
        <p:spPr>
          <a:xfrm>
            <a:off x="2346158" y="5751095"/>
            <a:ext cx="7431506" cy="103070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b="1" dirty="0" err="1">
                <a:solidFill>
                  <a:srgbClr val="FF0000"/>
                </a:solidFill>
                <a:latin typeface="NikoshBAN" pitchFamily="2" charset="0"/>
                <a:cs typeface="NikoshBAN" pitchFamily="2" charset="0"/>
              </a:rPr>
              <a:t>তোমার</a:t>
            </a:r>
            <a:r>
              <a:rPr lang="en-US" sz="3600" b="1" dirty="0">
                <a:solidFill>
                  <a:srgbClr val="FF0000"/>
                </a:solidFill>
                <a:latin typeface="NikoshBAN" pitchFamily="2" charset="0"/>
                <a:cs typeface="NikoshBAN" pitchFamily="2" charset="0"/>
              </a:rPr>
              <a:t> ও </a:t>
            </a:r>
            <a:r>
              <a:rPr lang="en-US" sz="3600" b="1" dirty="0" err="1">
                <a:solidFill>
                  <a:srgbClr val="FF0000"/>
                </a:solidFill>
                <a:latin typeface="NikoshBAN" pitchFamily="2" charset="0"/>
                <a:cs typeface="NikoshBAN" pitchFamily="2" charset="0"/>
              </a:rPr>
              <a:t>মিনুর</a:t>
            </a:r>
            <a:r>
              <a:rPr lang="en-US" sz="3600" b="1" dirty="0">
                <a:solidFill>
                  <a:srgbClr val="FF0000"/>
                </a:solidFill>
                <a:latin typeface="NikoshBAN" pitchFamily="2" charset="0"/>
                <a:cs typeface="NikoshBAN" pitchFamily="2" charset="0"/>
              </a:rPr>
              <a:t> </a:t>
            </a:r>
            <a:r>
              <a:rPr lang="bn-BD" sz="3600" b="1" dirty="0">
                <a:solidFill>
                  <a:srgbClr val="FF0000"/>
                </a:solidFill>
                <a:latin typeface="NikoshBAN" pitchFamily="2" charset="0"/>
                <a:cs typeface="NikoshBAN" pitchFamily="2" charset="0"/>
              </a:rPr>
              <a:t>দৈনন্দিন </a:t>
            </a:r>
            <a:r>
              <a:rPr lang="en-US" sz="3600" b="1" dirty="0" err="1">
                <a:solidFill>
                  <a:srgbClr val="FF0000"/>
                </a:solidFill>
                <a:latin typeface="NikoshBAN" pitchFamily="2" charset="0"/>
                <a:cs typeface="NikoshBAN" pitchFamily="2" charset="0"/>
              </a:rPr>
              <a:t>কাজগুলোর</a:t>
            </a:r>
            <a:r>
              <a:rPr lang="en-US" sz="3600" b="1" dirty="0">
                <a:solidFill>
                  <a:srgbClr val="FF0000"/>
                </a:solidFill>
                <a:latin typeface="NikoshBAN" pitchFamily="2" charset="0"/>
                <a:cs typeface="NikoshBAN" pitchFamily="2" charset="0"/>
              </a:rPr>
              <a:t> </a:t>
            </a:r>
            <a:r>
              <a:rPr lang="en-US" sz="3600" b="1" dirty="0" err="1">
                <a:solidFill>
                  <a:srgbClr val="FF0000"/>
                </a:solidFill>
                <a:latin typeface="NikoshBAN" pitchFamily="2" charset="0"/>
                <a:cs typeface="NikoshBAN" pitchFamily="2" charset="0"/>
              </a:rPr>
              <a:t>তুলনা</a:t>
            </a:r>
            <a:r>
              <a:rPr lang="bn-BD" sz="3600" b="1" dirty="0">
                <a:solidFill>
                  <a:srgbClr val="FF0000"/>
                </a:solidFill>
                <a:latin typeface="NikoshBAN" pitchFamily="2" charset="0"/>
                <a:cs typeface="NikoshBAN" pitchFamily="2" charset="0"/>
              </a:rPr>
              <a:t> কর</a:t>
            </a:r>
            <a:r>
              <a:rPr lang="bn-BD" sz="2800" b="1" dirty="0">
                <a:solidFill>
                  <a:srgbClr val="FF0000"/>
                </a:solidFill>
                <a:latin typeface="NikoshBAN" pitchFamily="2" charset="0"/>
                <a:cs typeface="NikoshBAN" pitchFamily="2" charset="0"/>
              </a:rPr>
              <a:t>।</a:t>
            </a:r>
            <a:endParaRPr lang="en-US" sz="2800" b="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47560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685914276"/>
              </p:ext>
            </p:extLst>
          </p:nvPr>
        </p:nvGraphicFramePr>
        <p:xfrm>
          <a:off x="1981200" y="457200"/>
          <a:ext cx="8382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495800" y="-76200"/>
            <a:ext cx="2895600" cy="584775"/>
          </a:xfrm>
          <a:prstGeom prst="rect">
            <a:avLst/>
          </a:prstGeom>
          <a:noFill/>
        </p:spPr>
        <p:txBody>
          <a:bodyPr wrap="square" rtlCol="0">
            <a:spAutoFit/>
          </a:bodyPr>
          <a:lstStyle/>
          <a:p>
            <a:r>
              <a:rPr lang="bn-BD" sz="3200" dirty="0">
                <a:solidFill>
                  <a:srgbClr val="FF0000"/>
                </a:solidFill>
                <a:latin typeface="NikoshBAN" pitchFamily="2" charset="0"/>
                <a:cs typeface="NikoshBAN" pitchFamily="2" charset="0"/>
              </a:rPr>
              <a:t>বিষয়বস্তু উপস্থাপন</a:t>
            </a:r>
            <a:endParaRPr lang="bn-BD" sz="2000" dirty="0">
              <a:solidFill>
                <a:srgbClr val="FF0000"/>
              </a:solidFill>
            </a:endParaRPr>
          </a:p>
        </p:txBody>
      </p:sp>
    </p:spTree>
    <p:extLst>
      <p:ext uri="{BB962C8B-B14F-4D97-AF65-F5344CB8AC3E}">
        <p14:creationId xmlns:p14="http://schemas.microsoft.com/office/powerpoint/2010/main" val="256644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200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latin typeface="NikoshBAN" pitchFamily="2" charset="0"/>
                <a:cs typeface="NikoshBAN" pitchFamily="2" charset="0"/>
              </a:rPr>
              <a:t>  </a:t>
            </a:r>
            <a:r>
              <a:rPr lang="bn-BD" sz="3200" dirty="0">
                <a:latin typeface="NikoshBAN" pitchFamily="2" charset="0"/>
                <a:cs typeface="NikoshBAN" pitchFamily="2" charset="0"/>
              </a:rPr>
              <a:t>ছবিতে কী দেখা যাচ্ছে?</a:t>
            </a:r>
            <a:endParaRPr lang="en-US" sz="3200" dirty="0">
              <a:latin typeface="NikoshBAN" pitchFamily="2" charset="0"/>
              <a:cs typeface="NikoshBAN" pitchFamily="2" charset="0"/>
            </a:endParaRPr>
          </a:p>
        </p:txBody>
      </p:sp>
      <p:sp>
        <p:nvSpPr>
          <p:cNvPr id="19" name="Rounded Rectangle 18"/>
          <p:cNvSpPr/>
          <p:nvPr/>
        </p:nvSpPr>
        <p:spPr>
          <a:xfrm>
            <a:off x="3200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latin typeface="NikoshBAN" pitchFamily="2" charset="0"/>
                <a:cs typeface="NikoshBAN" pitchFamily="2" charset="0"/>
              </a:rPr>
              <a:t>  </a:t>
            </a:r>
            <a:r>
              <a:rPr lang="en-US" sz="3200" dirty="0" err="1">
                <a:latin typeface="NikoshBAN" pitchFamily="2" charset="0"/>
                <a:cs typeface="NikoshBAN" pitchFamily="2" charset="0"/>
              </a:rPr>
              <a:t>শুকতারা</a:t>
            </a:r>
            <a:endParaRPr lang="en-US" sz="3200" dirty="0">
              <a:latin typeface="NikoshBAN" pitchFamily="2" charset="0"/>
              <a:cs typeface="NikoshBAN" pitchFamily="2" charset="0"/>
            </a:endParaRPr>
          </a:p>
        </p:txBody>
      </p:sp>
      <p:pic>
        <p:nvPicPr>
          <p:cNvPr id="10" name="Picture 9" descr="Venus-Without-Cloud-Wallpaper-Space.jpg"/>
          <p:cNvPicPr>
            <a:picLocks noChangeAspect="1"/>
          </p:cNvPicPr>
          <p:nvPr/>
        </p:nvPicPr>
        <p:blipFill>
          <a:blip r:embed="rId3"/>
          <a:stretch>
            <a:fillRect/>
          </a:stretch>
        </p:blipFill>
        <p:spPr>
          <a:xfrm>
            <a:off x="6629400" y="990600"/>
            <a:ext cx="34544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sundarbans-1.jpg"/>
          <p:cNvPicPr>
            <a:picLocks noChangeAspect="1"/>
          </p:cNvPicPr>
          <p:nvPr/>
        </p:nvPicPr>
        <p:blipFill>
          <a:blip r:embed="rId4"/>
          <a:srcRect b="32653"/>
          <a:stretch>
            <a:fillRect/>
          </a:stretch>
        </p:blipFill>
        <p:spPr>
          <a:xfrm>
            <a:off x="6527802" y="990600"/>
            <a:ext cx="3530599"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ounded Rectangle 10"/>
          <p:cNvSpPr/>
          <p:nvPr/>
        </p:nvSpPr>
        <p:spPr>
          <a:xfrm>
            <a:off x="3200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latin typeface="NikoshBAN" pitchFamily="2" charset="0"/>
                <a:cs typeface="NikoshBAN" pitchFamily="2" charset="0"/>
              </a:rPr>
              <a:t>  </a:t>
            </a:r>
            <a:r>
              <a:rPr lang="bn-BD" sz="3200" dirty="0">
                <a:latin typeface="NikoshBAN" pitchFamily="2" charset="0"/>
                <a:cs typeface="NikoshBAN" pitchFamily="2" charset="0"/>
              </a:rPr>
              <a:t>বৈজ্ঞানিকের চোখে শুকতারা কী?</a:t>
            </a:r>
            <a:endParaRPr lang="en-US" sz="3200" dirty="0">
              <a:latin typeface="NikoshBAN" pitchFamily="2" charset="0"/>
              <a:cs typeface="NikoshBAN" pitchFamily="2" charset="0"/>
            </a:endParaRPr>
          </a:p>
        </p:txBody>
      </p:sp>
      <p:sp>
        <p:nvSpPr>
          <p:cNvPr id="8" name="Rounded Rectangle 7"/>
          <p:cNvSpPr/>
          <p:nvPr/>
        </p:nvSpPr>
        <p:spPr>
          <a:xfrm>
            <a:off x="3200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latin typeface="NikoshBAN" pitchFamily="2" charset="0"/>
                <a:cs typeface="NikoshBAN" pitchFamily="2" charset="0"/>
              </a:rPr>
              <a:t> </a:t>
            </a:r>
            <a:r>
              <a:rPr lang="en-US" sz="3200" dirty="0" err="1">
                <a:latin typeface="NikoshBAN" pitchFamily="2" charset="0"/>
                <a:cs typeface="NikoshBAN" pitchFamily="2" charset="0"/>
              </a:rPr>
              <a:t>বৈজ্ঞানিকের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চোখে</a:t>
            </a:r>
            <a:r>
              <a:rPr lang="en-US" sz="3200" dirty="0">
                <a:latin typeface="NikoshBAN" pitchFamily="2" charset="0"/>
                <a:cs typeface="NikoshBAN" pitchFamily="2" charset="0"/>
              </a:rPr>
              <a:t> </a:t>
            </a:r>
            <a:r>
              <a:rPr lang="en-US" sz="3200" dirty="0" err="1">
                <a:latin typeface="NikoshBAN" pitchFamily="2" charset="0"/>
                <a:cs typeface="NikoshBAN" pitchFamily="2" charset="0"/>
              </a:rPr>
              <a:t>শুকতারা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বিরাট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বাষ্পমণ্ডিত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প্রকাণ্ড</a:t>
            </a:r>
            <a:r>
              <a:rPr lang="en-US" sz="3200" dirty="0">
                <a:latin typeface="NikoshBAN" pitchFamily="2" charset="0"/>
                <a:cs typeface="NikoshBAN" pitchFamily="2" charset="0"/>
              </a:rPr>
              <a:t> </a:t>
            </a:r>
            <a:r>
              <a:rPr lang="en-US" sz="3200" dirty="0" err="1">
                <a:latin typeface="NikoshBAN" pitchFamily="2" charset="0"/>
                <a:cs typeface="NikoshBAN" pitchFamily="2" charset="0"/>
              </a:rPr>
              <a:t>গ্রহ</a:t>
            </a:r>
            <a:endParaRPr lang="en-US" sz="3200" dirty="0">
              <a:latin typeface="NikoshBAN" pitchFamily="2" charset="0"/>
              <a:cs typeface="NikoshBAN" pitchFamily="2" charset="0"/>
            </a:endParaRPr>
          </a:p>
        </p:txBody>
      </p:sp>
      <p:sp>
        <p:nvSpPr>
          <p:cNvPr id="14" name="Rounded Rectangle 13"/>
          <p:cNvSpPr/>
          <p:nvPr/>
        </p:nvSpPr>
        <p:spPr>
          <a:xfrm>
            <a:off x="3200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latin typeface="NikoshBAN" pitchFamily="2" charset="0"/>
                <a:cs typeface="NikoshBAN" pitchFamily="2" charset="0"/>
              </a:rPr>
              <a:t>  </a:t>
            </a:r>
            <a:r>
              <a:rPr lang="en-US" sz="3200" dirty="0" err="1">
                <a:latin typeface="NikoshBAN" pitchFamily="2" charset="0"/>
                <a:cs typeface="NikoshBAN" pitchFamily="2" charset="0"/>
              </a:rPr>
              <a:t>কবির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চোখে</a:t>
            </a:r>
            <a:r>
              <a:rPr lang="en-US" sz="3200" dirty="0">
                <a:latin typeface="NikoshBAN" pitchFamily="2" charset="0"/>
                <a:cs typeface="NikoshBAN" pitchFamily="2" charset="0"/>
              </a:rPr>
              <a:t> </a:t>
            </a:r>
            <a:r>
              <a:rPr lang="bn-BD" sz="3200" dirty="0">
                <a:latin typeface="NikoshBAN" pitchFamily="2" charset="0"/>
                <a:cs typeface="NikoshBAN" pitchFamily="2" charset="0"/>
              </a:rPr>
              <a:t> শুকতারা কী?</a:t>
            </a:r>
            <a:endParaRPr lang="en-US" sz="3200" dirty="0">
              <a:latin typeface="NikoshBAN" pitchFamily="2" charset="0"/>
              <a:cs typeface="NikoshBAN" pitchFamily="2" charset="0"/>
            </a:endParaRPr>
          </a:p>
        </p:txBody>
      </p:sp>
      <p:sp>
        <p:nvSpPr>
          <p:cNvPr id="9" name="Rounded Rectangle 8"/>
          <p:cNvSpPr/>
          <p:nvPr/>
        </p:nvSpPr>
        <p:spPr>
          <a:xfrm>
            <a:off x="3200400" y="5257800"/>
            <a:ext cx="59436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latin typeface="NikoshBAN" pitchFamily="2" charset="0"/>
                <a:cs typeface="NikoshBAN" pitchFamily="2" charset="0"/>
              </a:rPr>
              <a:t>  </a:t>
            </a:r>
            <a:r>
              <a:rPr lang="en-US" sz="3200" dirty="0" err="1">
                <a:latin typeface="NikoshBAN" pitchFamily="2" charset="0"/>
                <a:cs typeface="NikoshBAN" pitchFamily="2" charset="0"/>
              </a:rPr>
              <a:t>কবির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চোখে</a:t>
            </a:r>
            <a:r>
              <a:rPr lang="en-US" sz="3200" dirty="0">
                <a:latin typeface="NikoshBAN" pitchFamily="2" charset="0"/>
                <a:cs typeface="NikoshBAN" pitchFamily="2" charset="0"/>
              </a:rPr>
              <a:t> </a:t>
            </a:r>
            <a:r>
              <a:rPr lang="en-US" sz="3200" dirty="0" err="1">
                <a:latin typeface="NikoshBAN" pitchFamily="2" charset="0"/>
                <a:cs typeface="NikoshBAN" pitchFamily="2" charset="0"/>
              </a:rPr>
              <a:t>নিশাবসানের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আলোকদূত</a:t>
            </a:r>
            <a:endParaRPr lang="en-US" sz="3200" dirty="0">
              <a:latin typeface="NikoshBAN" pitchFamily="2" charset="0"/>
              <a:cs typeface="NikoshBAN" pitchFamily="2" charset="0"/>
            </a:endParaRPr>
          </a:p>
        </p:txBody>
      </p:sp>
      <p:sp>
        <p:nvSpPr>
          <p:cNvPr id="16" name="Rounded Rectangle 15"/>
          <p:cNvSpPr/>
          <p:nvPr/>
        </p:nvSpPr>
        <p:spPr>
          <a:xfrm>
            <a:off x="3200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latin typeface="NikoshBAN" pitchFamily="2" charset="0"/>
                <a:cs typeface="NikoshBAN" pitchFamily="2" charset="0"/>
              </a:rPr>
              <a:t>  </a:t>
            </a:r>
            <a:r>
              <a:rPr lang="bn-BD" sz="3200" dirty="0">
                <a:latin typeface="NikoshBAN" pitchFamily="2" charset="0"/>
                <a:cs typeface="NikoshBAN" pitchFamily="2" charset="0"/>
              </a:rPr>
              <a:t>মিনুর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চোখে</a:t>
            </a:r>
            <a:r>
              <a:rPr lang="en-US" sz="3200" dirty="0">
                <a:latin typeface="NikoshBAN" pitchFamily="2" charset="0"/>
                <a:cs typeface="NikoshBAN" pitchFamily="2" charset="0"/>
              </a:rPr>
              <a:t> </a:t>
            </a:r>
            <a:r>
              <a:rPr lang="bn-BD" sz="3200" dirty="0">
                <a:latin typeface="NikoshBAN" pitchFamily="2" charset="0"/>
                <a:cs typeface="NikoshBAN" pitchFamily="2" charset="0"/>
              </a:rPr>
              <a:t> শুকতারা কী?</a:t>
            </a:r>
            <a:endParaRPr lang="en-US" sz="3200" dirty="0">
              <a:latin typeface="NikoshBAN" pitchFamily="2" charset="0"/>
              <a:cs typeface="NikoshBAN" pitchFamily="2" charset="0"/>
            </a:endParaRPr>
          </a:p>
        </p:txBody>
      </p:sp>
      <p:sp>
        <p:nvSpPr>
          <p:cNvPr id="7" name="Rounded Rectangle 6"/>
          <p:cNvSpPr/>
          <p:nvPr/>
        </p:nvSpPr>
        <p:spPr>
          <a:xfrm>
            <a:off x="3200400" y="5257800"/>
            <a:ext cx="60198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a:solidFill>
                  <a:srgbClr val="FF0000"/>
                </a:solidFill>
                <a:latin typeface="NikoshBAN" pitchFamily="2" charset="0"/>
                <a:cs typeface="NikoshBAN" pitchFamily="2" charset="0"/>
              </a:rPr>
              <a:t>  </a:t>
            </a:r>
            <a:r>
              <a:rPr lang="en-US" sz="3200" dirty="0" err="1">
                <a:solidFill>
                  <a:srgbClr val="FF0000"/>
                </a:solidFill>
                <a:latin typeface="NikoshBAN" pitchFamily="2" charset="0"/>
                <a:cs typeface="NikoshBAN" pitchFamily="2" charset="0"/>
              </a:rPr>
              <a:t>মিনু</a:t>
            </a:r>
            <a:r>
              <a:rPr lang="bn-BD" sz="3200" dirty="0">
                <a:solidFill>
                  <a:srgbClr val="FF0000"/>
                </a:solidFill>
                <a:latin typeface="NikoshBAN" pitchFamily="2" charset="0"/>
                <a:cs typeface="NikoshBAN" pitchFamily="2" charset="0"/>
              </a:rPr>
              <a:t>র</a:t>
            </a:r>
            <a:r>
              <a:rPr lang="en-US" sz="3200" dirty="0">
                <a:solidFill>
                  <a:srgbClr val="FF0000"/>
                </a:solidFill>
                <a:latin typeface="NikoshBAN" pitchFamily="2" charset="0"/>
                <a:cs typeface="NikoshBAN" pitchFamily="2" charset="0"/>
              </a:rPr>
              <a:t> </a:t>
            </a:r>
            <a:r>
              <a:rPr lang="en-US" sz="3200" dirty="0" err="1">
                <a:solidFill>
                  <a:srgbClr val="FF0000"/>
                </a:solidFill>
                <a:latin typeface="NikoshBAN" pitchFamily="2" charset="0"/>
                <a:cs typeface="NikoshBAN" pitchFamily="2" charset="0"/>
              </a:rPr>
              <a:t>চোখে</a:t>
            </a:r>
            <a:r>
              <a:rPr lang="en-US" sz="3200" dirty="0">
                <a:solidFill>
                  <a:srgbClr val="FF0000"/>
                </a:solidFill>
                <a:latin typeface="NikoshBAN" pitchFamily="2" charset="0"/>
                <a:cs typeface="NikoshBAN" pitchFamily="2" charset="0"/>
              </a:rPr>
              <a:t> </a:t>
            </a:r>
            <a:r>
              <a:rPr lang="bn-BD" sz="3200" dirty="0">
                <a:solidFill>
                  <a:srgbClr val="FF0000"/>
                </a:solidFill>
                <a:latin typeface="NikoshBAN" pitchFamily="2" charset="0"/>
                <a:cs typeface="NikoshBAN" pitchFamily="2" charset="0"/>
              </a:rPr>
              <a:t>শুকতারা মানে</a:t>
            </a:r>
            <a:r>
              <a:rPr lang="en-US" sz="3200" dirty="0">
                <a:solidFill>
                  <a:srgbClr val="FF0000"/>
                </a:solidFill>
                <a:latin typeface="NikoshBAN" pitchFamily="2" charset="0"/>
                <a:cs typeface="NikoshBAN" pitchFamily="2" charset="0"/>
              </a:rPr>
              <a:t> </a:t>
            </a:r>
            <a:r>
              <a:rPr lang="en-US" sz="3200" dirty="0" err="1">
                <a:solidFill>
                  <a:srgbClr val="C00000"/>
                </a:solidFill>
                <a:latin typeface="NikoshBAN" pitchFamily="2" charset="0"/>
                <a:cs typeface="NikoshBAN" pitchFamily="2" charset="0"/>
              </a:rPr>
              <a:t>সই</a:t>
            </a:r>
            <a:endParaRPr lang="en-US" sz="3200" dirty="0">
              <a:solidFill>
                <a:srgbClr val="C00000"/>
              </a:solidFill>
              <a:latin typeface="NikoshBAN" pitchFamily="2" charset="0"/>
              <a:cs typeface="NikoshBAN" pitchFamily="2"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3268" y="838200"/>
            <a:ext cx="3963732" cy="351955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200" y="990601"/>
            <a:ext cx="3907536" cy="34718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64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57400" y="4541963"/>
            <a:ext cx="79248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a:latin typeface="NikoshBAN" pitchFamily="2" charset="0"/>
                <a:cs typeface="NikoshBAN" pitchFamily="2" charset="0"/>
              </a:rPr>
              <a:t>  </a:t>
            </a:r>
            <a:r>
              <a:rPr lang="bn-BD" sz="3200" dirty="0">
                <a:latin typeface="NikoshBAN" pitchFamily="2" charset="0"/>
                <a:cs typeface="NikoshBAN" pitchFamily="2" charset="0"/>
              </a:rPr>
              <a:t> </a:t>
            </a:r>
            <a:r>
              <a:rPr lang="bn-BD" sz="3200" dirty="0">
                <a:solidFill>
                  <a:srgbClr val="FF0000"/>
                </a:solidFill>
                <a:latin typeface="NikoshBAN" pitchFamily="2" charset="0"/>
                <a:cs typeface="NikoshBAN" pitchFamily="2" charset="0"/>
              </a:rPr>
              <a:t>শুকতারার আশেপাশে কালো মেঘের</a:t>
            </a:r>
            <a:r>
              <a:rPr lang="en-US" sz="3200" dirty="0">
                <a:solidFill>
                  <a:srgbClr val="FF0000"/>
                </a:solidFill>
                <a:latin typeface="NikoshBAN" pitchFamily="2" charset="0"/>
                <a:cs typeface="NikoshBAN" pitchFamily="2" charset="0"/>
              </a:rPr>
              <a:t> </a:t>
            </a:r>
            <a:r>
              <a:rPr lang="bn-BD" sz="3200" dirty="0">
                <a:solidFill>
                  <a:srgbClr val="FF0000"/>
                </a:solidFill>
                <a:latin typeface="NikoshBAN" pitchFamily="2" charset="0"/>
                <a:cs typeface="NikoshBAN" pitchFamily="2" charset="0"/>
              </a:rPr>
              <a:t>টুকরো যখন দেখতে পায় , তখন ভাবে ঐ যে কয়লা। কয়লা  ওর  শত্রু।</a:t>
            </a:r>
            <a:endParaRPr lang="en-US" sz="3200" dirty="0">
              <a:solidFill>
                <a:srgbClr val="FF0000"/>
              </a:solidFill>
              <a:latin typeface="NikoshBAN" pitchFamily="2" charset="0"/>
              <a:cs typeface="NikoshBAN" pitchFamily="2" charset="0"/>
            </a:endParaRPr>
          </a:p>
        </p:txBody>
      </p:sp>
      <p:grpSp>
        <p:nvGrpSpPr>
          <p:cNvPr id="15" name="Group 14"/>
          <p:cNvGrpSpPr/>
          <p:nvPr/>
        </p:nvGrpSpPr>
        <p:grpSpPr>
          <a:xfrm>
            <a:off x="2720527" y="228601"/>
            <a:ext cx="6257352" cy="4171415"/>
            <a:chOff x="1066800" y="533400"/>
            <a:chExt cx="6257352" cy="4038600"/>
          </a:xfrm>
        </p:grpSpPr>
        <p:pic>
          <p:nvPicPr>
            <p:cNvPr id="9" name="Picture 8" descr="smiley-lune-venus-jupiter.jpg"/>
            <p:cNvPicPr>
              <a:picLocks noChangeAspect="1"/>
            </p:cNvPicPr>
            <p:nvPr/>
          </p:nvPicPr>
          <p:blipFill>
            <a:blip r:embed="rId3"/>
            <a:srcRect b="12604"/>
            <a:stretch>
              <a:fillRect/>
            </a:stretch>
          </p:blipFill>
          <p:spPr>
            <a:xfrm>
              <a:off x="1066800" y="533400"/>
              <a:ext cx="6257352" cy="4038600"/>
            </a:xfrm>
            <a:prstGeom prst="rect">
              <a:avLst/>
            </a:prstGeom>
            <a:ln>
              <a:noFill/>
            </a:ln>
            <a:effectLst>
              <a:softEdge rad="112500"/>
            </a:effectLst>
          </p:spPr>
        </p:pic>
        <p:pic>
          <p:nvPicPr>
            <p:cNvPr id="11" name="Picture 10" descr="ferozhappy_1378303588_1-distance.jpg"/>
            <p:cNvPicPr>
              <a:picLocks noChangeAspect="1"/>
            </p:cNvPicPr>
            <p:nvPr/>
          </p:nvPicPr>
          <p:blipFill>
            <a:blip r:embed="rId4" cstate="print">
              <a:lum bright="30000"/>
            </a:blip>
            <a:srcRect l="16216" t="20000" r="57507" b="55000"/>
            <a:stretch>
              <a:fillRect/>
            </a:stretch>
          </p:blipFill>
          <p:spPr>
            <a:xfrm>
              <a:off x="5791200" y="914400"/>
              <a:ext cx="640080" cy="457200"/>
            </a:xfrm>
            <a:prstGeom prst="rect">
              <a:avLst/>
            </a:prstGeom>
            <a:ln>
              <a:noFill/>
            </a:ln>
            <a:effectLst>
              <a:softEdge rad="112500"/>
            </a:effectLst>
          </p:spPr>
        </p:pic>
      </p:grpSp>
    </p:spTree>
    <p:extLst>
      <p:ext uri="{BB962C8B-B14F-4D97-AF65-F5344CB8AC3E}">
        <p14:creationId xmlns:p14="http://schemas.microsoft.com/office/powerpoint/2010/main" val="334573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7315" t="11146" r="29700" b="18804"/>
          <a:stretch/>
        </p:blipFill>
        <p:spPr>
          <a:xfrm>
            <a:off x="7448246" y="457200"/>
            <a:ext cx="2481211" cy="24602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Footer Placeholder 2"/>
          <p:cNvSpPr>
            <a:spLocks noGrp="1"/>
          </p:cNvSpPr>
          <p:nvPr>
            <p:ph type="ftr" sz="quarter" idx="11"/>
          </p:nvPr>
        </p:nvSpPr>
        <p:spPr/>
        <p:txBody>
          <a:bodyPr/>
          <a:lstStyle/>
          <a:p>
            <a:r>
              <a:rPr lang="bn-BD"/>
              <a:t>সাবরিনা জেরিন,বিসিপিএসসি</a:t>
            </a: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57200"/>
            <a:ext cx="2944912" cy="24183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2011481" y="3276600"/>
            <a:ext cx="79248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a:latin typeface="NikoshBAN" pitchFamily="2" charset="0"/>
                <a:cs typeface="NikoshBAN" pitchFamily="2" charset="0"/>
              </a:rPr>
              <a:t> </a:t>
            </a:r>
            <a:r>
              <a:rPr lang="bn-BD" sz="3200" dirty="0">
                <a:solidFill>
                  <a:srgbClr val="FF0000"/>
                </a:solidFill>
                <a:latin typeface="NikoshBAN" pitchFamily="2" charset="0"/>
                <a:cs typeface="NikoshBAN" pitchFamily="2" charset="0"/>
              </a:rPr>
              <a:t>শত্রুর উপর হাতুড়ি চালিয়ে ভারি তৃপ্তি হয় ওর। হাতুড়ির নাম রেখেছে গদাই।</a:t>
            </a:r>
            <a:endParaRPr lang="en-US" sz="3200" dirty="0">
              <a:solidFill>
                <a:srgbClr val="FF0000"/>
              </a:solidFill>
              <a:latin typeface="NikoshBAN" pitchFamily="2" charset="0"/>
              <a:cs typeface="NikoshBAN" pitchFamily="2" charset="0"/>
            </a:endParaRPr>
          </a:p>
        </p:txBody>
      </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tretch>
            <a:fillRect/>
          </a:stretch>
        </p:blipFill>
        <p:spPr>
          <a:xfrm rot="4549728">
            <a:off x="4763490" y="841230"/>
            <a:ext cx="2876550" cy="1590675"/>
          </a:xfrm>
          <a:prstGeom prst="rect">
            <a:avLst/>
          </a:prstGeom>
        </p:spPr>
      </p:pic>
      <p:sp>
        <p:nvSpPr>
          <p:cNvPr id="11" name="Rounded Rectangle 10"/>
          <p:cNvSpPr/>
          <p:nvPr/>
        </p:nvSpPr>
        <p:spPr>
          <a:xfrm>
            <a:off x="2004657" y="5029200"/>
            <a:ext cx="7924800" cy="1600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bg1"/>
                </a:solidFill>
                <a:latin typeface="NikoshBAN" pitchFamily="2" charset="0"/>
                <a:cs typeface="NikoshBAN" pitchFamily="2" charset="0"/>
              </a:rPr>
              <a:t> </a:t>
            </a:r>
            <a:r>
              <a:rPr lang="bn-BD" sz="3200" dirty="0">
                <a:solidFill>
                  <a:schemeClr val="bg1"/>
                </a:solidFill>
                <a:latin typeface="NikoshBAN" pitchFamily="2" charset="0"/>
                <a:cs typeface="NikoshBAN" pitchFamily="2" charset="0"/>
              </a:rPr>
              <a:t> যে পাথরটার উপর রেখে কয়লা ভাঙে তার  নাম রেখেছে শানু।</a:t>
            </a:r>
            <a:endParaRPr lang="en-US" sz="3200" dirty="0">
              <a:solidFill>
                <a:schemeClr val="bg1"/>
              </a:solidFill>
              <a:latin typeface="NikoshBAN" pitchFamily="2" charset="0"/>
              <a:cs typeface="NikoshBAN" pitchFamily="2" charset="0"/>
            </a:endParaRPr>
          </a:p>
        </p:txBody>
      </p:sp>
      <p:sp>
        <p:nvSpPr>
          <p:cNvPr id="5" name="TextBox 4"/>
          <p:cNvSpPr txBox="1"/>
          <p:nvPr/>
        </p:nvSpPr>
        <p:spPr>
          <a:xfrm>
            <a:off x="8305801" y="914400"/>
            <a:ext cx="1623657" cy="1046440"/>
          </a:xfrm>
          <a:prstGeom prst="rect">
            <a:avLst/>
          </a:prstGeom>
          <a:noFill/>
        </p:spPr>
        <p:txBody>
          <a:bodyPr wrap="square" rtlCol="0">
            <a:spAutoFit/>
          </a:bodyPr>
          <a:lstStyle/>
          <a:p>
            <a:r>
              <a:rPr lang="en-US" sz="4400" dirty="0" err="1">
                <a:latin typeface="NikoshBAN" pitchFamily="2" charset="0"/>
                <a:cs typeface="NikoshBAN" pitchFamily="2" charset="0"/>
              </a:rPr>
              <a:t>শানু</a:t>
            </a:r>
            <a:endParaRPr lang="en-US" sz="4400" dirty="0"/>
          </a:p>
          <a:p>
            <a:endParaRPr lang="en-US" dirty="0"/>
          </a:p>
        </p:txBody>
      </p:sp>
      <p:sp>
        <p:nvSpPr>
          <p:cNvPr id="10" name="TextBox 9"/>
          <p:cNvSpPr txBox="1"/>
          <p:nvPr/>
        </p:nvSpPr>
        <p:spPr bwMode="auto">
          <a:xfrm>
            <a:off x="5638800" y="762000"/>
            <a:ext cx="1295400" cy="1046440"/>
          </a:xfrm>
          <a:prstGeom prst="rect">
            <a:avLst/>
          </a:prstGeom>
          <a:noFill/>
        </p:spPr>
        <p:txBody>
          <a:bodyPr wrap="square" rtlCol="0">
            <a:spAutoFit/>
          </a:bodyPr>
          <a:lstStyle/>
          <a:p>
            <a:r>
              <a:rPr lang="bn-BD" sz="4400" dirty="0">
                <a:latin typeface="NikoshBAN" pitchFamily="2" charset="0"/>
                <a:cs typeface="NikoshBAN" pitchFamily="2" charset="0"/>
              </a:rPr>
              <a:t>গদাই</a:t>
            </a:r>
            <a:endParaRPr lang="en-US" sz="4400" dirty="0"/>
          </a:p>
          <a:p>
            <a:endParaRPr lang="en-US" dirty="0"/>
          </a:p>
        </p:txBody>
      </p:sp>
      <p:sp>
        <p:nvSpPr>
          <p:cNvPr id="14" name="TextBox 13"/>
          <p:cNvSpPr txBox="1"/>
          <p:nvPr/>
        </p:nvSpPr>
        <p:spPr>
          <a:xfrm>
            <a:off x="3124200" y="729735"/>
            <a:ext cx="1295400" cy="769441"/>
          </a:xfrm>
          <a:prstGeom prst="rect">
            <a:avLst/>
          </a:prstGeom>
          <a:noFill/>
        </p:spPr>
        <p:txBody>
          <a:bodyPr wrap="square" rtlCol="0">
            <a:spAutoFit/>
          </a:bodyPr>
          <a:lstStyle/>
          <a:p>
            <a:r>
              <a:rPr lang="en-US" sz="4400" dirty="0" err="1">
                <a:solidFill>
                  <a:srgbClr val="FF0000"/>
                </a:solidFill>
                <a:latin typeface="NikoshBAN" pitchFamily="2" charset="0"/>
                <a:cs typeface="NikoshBAN" pitchFamily="2" charset="0"/>
              </a:rPr>
              <a:t>কয়লা</a:t>
            </a:r>
            <a:endParaRPr lang="en-US" sz="44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80195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5" grpId="0"/>
      <p:bldP spid="10"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05000" y="4953000"/>
            <a:ext cx="8077200" cy="1447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latin typeface="NikoshBAN" pitchFamily="2" charset="0"/>
                <a:cs typeface="NikoshBAN" pitchFamily="2" charset="0"/>
              </a:rPr>
              <a:t> </a:t>
            </a:r>
            <a:r>
              <a:rPr lang="bn-IN" sz="3200" dirty="0">
                <a:latin typeface="NikoshBAN" pitchFamily="2" charset="0"/>
                <a:cs typeface="NikoshBAN" pitchFamily="2" charset="0"/>
              </a:rPr>
              <a:t> </a:t>
            </a:r>
            <a:r>
              <a:rPr lang="bn-IN" sz="3200" dirty="0">
                <a:solidFill>
                  <a:srgbClr val="FF0000"/>
                </a:solidFill>
                <a:latin typeface="NikoshBAN" pitchFamily="2" charset="0"/>
                <a:cs typeface="NikoshBAN" pitchFamily="2" charset="0"/>
              </a:rPr>
              <a:t>কয়লা ভেঙে তারপর যায়,</a:t>
            </a:r>
            <a:r>
              <a:rPr lang="bn-BD" sz="3200" dirty="0">
                <a:solidFill>
                  <a:srgbClr val="FF0000"/>
                </a:solidFill>
                <a:latin typeface="NikoshBAN" pitchFamily="2" charset="0"/>
                <a:cs typeface="NikoshBAN" pitchFamily="2" charset="0"/>
              </a:rPr>
              <a:t> </a:t>
            </a:r>
            <a:r>
              <a:rPr lang="bn-IN" sz="3200" dirty="0">
                <a:solidFill>
                  <a:srgbClr val="FF0000"/>
                </a:solidFill>
                <a:latin typeface="NikoshBAN" pitchFamily="2" charset="0"/>
                <a:cs typeface="NikoshBAN" pitchFamily="2" charset="0"/>
              </a:rPr>
              <a:t>ঘুঁটেরর কাছে। ঘুঁটে</a:t>
            </a:r>
            <a:r>
              <a:rPr lang="bn-BD" sz="3200" dirty="0">
                <a:solidFill>
                  <a:srgbClr val="FF0000"/>
                </a:solidFill>
                <a:latin typeface="NikoshBAN" pitchFamily="2" charset="0"/>
                <a:cs typeface="NikoshBAN" pitchFamily="2" charset="0"/>
              </a:rPr>
              <a:t> ওর কাছে </a:t>
            </a:r>
            <a:r>
              <a:rPr lang="bn-IN" sz="3200" dirty="0">
                <a:solidFill>
                  <a:srgbClr val="FF0000"/>
                </a:solidFill>
                <a:latin typeface="NikoshBAN" pitchFamily="2" charset="0"/>
                <a:cs typeface="NikoshBAN" pitchFamily="2" charset="0"/>
              </a:rPr>
              <a:t>ঘুঁটে</a:t>
            </a:r>
            <a:r>
              <a:rPr lang="bn-BD" sz="3200" dirty="0">
                <a:solidFill>
                  <a:srgbClr val="FF0000"/>
                </a:solidFill>
                <a:latin typeface="NikoshBAN" pitchFamily="2" charset="0"/>
                <a:cs typeface="NikoshBAN" pitchFamily="2" charset="0"/>
              </a:rPr>
              <a:t> নয়, তরকারি।</a:t>
            </a:r>
            <a:endParaRPr lang="en-US" sz="3200" dirty="0">
              <a:solidFill>
                <a:srgbClr val="FF0000"/>
              </a:solidFill>
              <a:latin typeface="NikoshBAN" pitchFamily="2" charset="0"/>
              <a:cs typeface="NikoshBAN" pitchFamily="2" charset="0"/>
            </a:endParaRPr>
          </a:p>
        </p:txBody>
      </p:sp>
      <p:pic>
        <p:nvPicPr>
          <p:cNvPr id="7" name="Picture 6" descr="Chicken_Curry.JPG"/>
          <p:cNvPicPr>
            <a:picLocks noChangeAspect="1"/>
          </p:cNvPicPr>
          <p:nvPr/>
        </p:nvPicPr>
        <p:blipFill>
          <a:blip r:embed="rId3" cstate="print"/>
          <a:srcRect l="8333" r="10000"/>
          <a:stretch>
            <a:fillRect/>
          </a:stretch>
        </p:blipFill>
        <p:spPr>
          <a:xfrm>
            <a:off x="6400801" y="145474"/>
            <a:ext cx="4378035" cy="3806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2770" y="232064"/>
            <a:ext cx="3868031" cy="3345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317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81200" y="4572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latin typeface="NikoshBAN" pitchFamily="2" charset="0"/>
                <a:cs typeface="NikoshBAN" pitchFamily="2" charset="0"/>
              </a:rPr>
              <a:t> </a:t>
            </a:r>
            <a:r>
              <a:rPr lang="bn-BD" sz="3200" dirty="0">
                <a:latin typeface="NikoshBAN" pitchFamily="2" charset="0"/>
                <a:cs typeface="NikoshBAN" pitchFamily="2" charset="0"/>
              </a:rPr>
              <a:t> উনুনের নাম রাক্ষসী</a:t>
            </a:r>
            <a:endParaRPr lang="en-US" sz="3200" dirty="0">
              <a:latin typeface="NikoshBAN" pitchFamily="2" charset="0"/>
              <a:cs typeface="NikoshBAN" pitchFamily="2" charset="0"/>
            </a:endParaRPr>
          </a:p>
        </p:txBody>
      </p:sp>
      <p:sp>
        <p:nvSpPr>
          <p:cNvPr id="6" name="Rounded Rectangle 5"/>
          <p:cNvSpPr/>
          <p:nvPr/>
        </p:nvSpPr>
        <p:spPr>
          <a:xfrm>
            <a:off x="1981200" y="4572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latin typeface="NikoshBAN" pitchFamily="2" charset="0"/>
                <a:cs typeface="NikoshBAN" pitchFamily="2" charset="0"/>
              </a:rPr>
              <a:t> </a:t>
            </a:r>
            <a:r>
              <a:rPr lang="bn-BD" sz="3200" dirty="0">
                <a:latin typeface="NikoshBAN" pitchFamily="2" charset="0"/>
                <a:cs typeface="NikoshBAN" pitchFamily="2" charset="0"/>
              </a:rPr>
              <a:t>জ্বলন্ত কয়লা তার কাছে  মনে হয় রক্তাক্ত মাংস।</a:t>
            </a:r>
            <a:endParaRPr lang="en-US" sz="3200" dirty="0">
              <a:latin typeface="NikoshBAN" pitchFamily="2" charset="0"/>
              <a:cs typeface="NikoshBAN" pitchFamily="2" charset="0"/>
            </a:endParaRPr>
          </a:p>
        </p:txBody>
      </p:sp>
      <p:sp>
        <p:nvSpPr>
          <p:cNvPr id="7" name="Rounded Rectangle 6"/>
          <p:cNvSpPr/>
          <p:nvPr/>
        </p:nvSpPr>
        <p:spPr>
          <a:xfrm>
            <a:off x="1963003" y="4572000"/>
            <a:ext cx="8077200" cy="1447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dirty="0">
                <a:latin typeface="NikoshBAN" pitchFamily="2" charset="0"/>
                <a:cs typeface="NikoshBAN" pitchFamily="2" charset="0"/>
              </a:rPr>
              <a:t> </a:t>
            </a:r>
            <a:r>
              <a:rPr lang="bn-BD" sz="3200" dirty="0">
                <a:solidFill>
                  <a:srgbClr val="C00000"/>
                </a:solidFill>
                <a:latin typeface="NikoshBAN" pitchFamily="2" charset="0"/>
                <a:cs typeface="NikoshBAN" pitchFamily="2" charset="0"/>
              </a:rPr>
              <a:t>আগুনের লাল আভা তার কাছে  মনে হয়  রাক্ষসীর তৃপ্তি।</a:t>
            </a:r>
            <a:endParaRPr lang="en-US" sz="3200" dirty="0">
              <a:solidFill>
                <a:srgbClr val="C00000"/>
              </a:solidFill>
              <a:latin typeface="NikoshBAN" pitchFamily="2" charset="0"/>
              <a:cs typeface="NikoshBAN" pitchFamily="2"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8382" t="22981" r="12859" b="13184"/>
          <a:stretch/>
        </p:blipFill>
        <p:spPr>
          <a:xfrm rot="5400000">
            <a:off x="4310083" y="676371"/>
            <a:ext cx="4038600" cy="34478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Picture 12" descr="giphy.gif"/>
          <p:cNvPicPr>
            <a:picLocks noChangeAspect="1"/>
          </p:cNvPicPr>
          <p:nvPr/>
        </p:nvPicPr>
        <p:blipFill>
          <a:blip r:embed="rId4" cstate="print"/>
          <a:stretch>
            <a:fillRect/>
          </a:stretch>
        </p:blipFill>
        <p:spPr>
          <a:xfrm>
            <a:off x="5508909" y="782472"/>
            <a:ext cx="1640948" cy="2133600"/>
          </a:xfrm>
          <a:prstGeom prst="rect">
            <a:avLst/>
          </a:prstGeom>
        </p:spPr>
      </p:pic>
    </p:spTree>
    <p:extLst>
      <p:ext uri="{BB962C8B-B14F-4D97-AF65-F5344CB8AC3E}">
        <p14:creationId xmlns:p14="http://schemas.microsoft.com/office/powerpoint/2010/main" val="66550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52600" y="4572000"/>
            <a:ext cx="84582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a:latin typeface="NikoshBAN" pitchFamily="2" charset="0"/>
                <a:cs typeface="NikoshBAN" pitchFamily="2" charset="0"/>
              </a:rPr>
              <a:t> </a:t>
            </a:r>
            <a:r>
              <a:rPr lang="bn-BD" sz="3200" dirty="0">
                <a:latin typeface="NikoshBAN" pitchFamily="2" charset="0"/>
                <a:cs typeface="NikoshBAN" pitchFamily="2" charset="0"/>
              </a:rPr>
              <a:t>উষার লাল আভা যেদিন ভালো করে ফোটে সেদিন সে ভাবে সইয়ের উনুনে চমৎকার আঁচ এসেছে। যে দিন আকাশে মেঘে ঢাকা থাকে সেদিন ভাবে, ছাই পরিষ্কার করে নি, তাই আঁচ ওঠে নি আজ।</a:t>
            </a:r>
            <a:endParaRPr lang="en-US" sz="3200" dirty="0">
              <a:latin typeface="NikoshBAN" pitchFamily="2" charset="0"/>
              <a:cs typeface="NikoshBAN" pitchFamily="2"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10542" t="10417" r="9761" b="32292"/>
          <a:stretch>
            <a:fillRect/>
          </a:stretch>
        </p:blipFill>
        <p:spPr bwMode="auto">
          <a:xfrm>
            <a:off x="1981200" y="838200"/>
            <a:ext cx="3729644" cy="2816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Stone Mountain_HDR1200px.jpg"/>
          <p:cNvPicPr>
            <a:picLocks noChangeAspect="1"/>
          </p:cNvPicPr>
          <p:nvPr/>
        </p:nvPicPr>
        <p:blipFill>
          <a:blip r:embed="rId3"/>
          <a:srcRect b="23636"/>
          <a:stretch>
            <a:fillRect/>
          </a:stretch>
        </p:blipFill>
        <p:spPr>
          <a:xfrm>
            <a:off x="6310312" y="877782"/>
            <a:ext cx="3729644" cy="2816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1830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st_Friends_are_forever_by_starberrie.png"/>
          <p:cNvPicPr>
            <a:picLocks noChangeAspect="1"/>
          </p:cNvPicPr>
          <p:nvPr/>
        </p:nvPicPr>
        <p:blipFill>
          <a:blip r:embed="rId3"/>
          <a:stretch>
            <a:fillRect/>
          </a:stretch>
        </p:blipFill>
        <p:spPr>
          <a:xfrm>
            <a:off x="7391400" y="2133600"/>
            <a:ext cx="2743200"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descr="0511_0905_2605_2036_Guy_Trying_to_Break_Up_a_Fight_clipart_image_answer_101_xlarge.jpeg"/>
          <p:cNvPicPr>
            <a:picLocks noChangeAspect="1"/>
          </p:cNvPicPr>
          <p:nvPr/>
        </p:nvPicPr>
        <p:blipFill>
          <a:blip r:embed="rId4">
            <a:duotone>
              <a:prstClr val="black"/>
              <a:schemeClr val="accent2">
                <a:tint val="45000"/>
                <a:satMod val="400000"/>
              </a:schemeClr>
            </a:duotone>
          </a:blip>
          <a:stretch>
            <a:fillRect/>
          </a:stretch>
        </p:blipFill>
        <p:spPr>
          <a:xfrm>
            <a:off x="1905001" y="2057400"/>
            <a:ext cx="2851995" cy="2819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ounded Rectangle 4"/>
          <p:cNvSpPr/>
          <p:nvPr/>
        </p:nvSpPr>
        <p:spPr>
          <a:xfrm>
            <a:off x="1524000" y="5029200"/>
            <a:ext cx="9144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a:solidFill>
                  <a:srgbClr val="C00000"/>
                </a:solidFill>
                <a:latin typeface="NikoshBAN" pitchFamily="2" charset="0"/>
                <a:cs typeface="NikoshBAN" pitchFamily="2" charset="0"/>
              </a:rPr>
              <a:t>এভাবেই নিজের  একটা অভিনব জগৎ  সৃষ্টি করেছে সে মনে মনে।সে জগতের সঙ্গে  বাইরের  জগতের মিল নেই। এ জগতে  তার শত্রু- মিত্র সব আছে। </a:t>
            </a:r>
            <a:endParaRPr lang="en-US" sz="3200" dirty="0">
              <a:solidFill>
                <a:srgbClr val="C00000"/>
              </a:solidFill>
              <a:latin typeface="NikoshBAN" pitchFamily="2" charset="0"/>
              <a:cs typeface="NikoshBAN" pitchFamily="2" charset="0"/>
            </a:endParaRPr>
          </a:p>
        </p:txBody>
      </p:sp>
      <p:pic>
        <p:nvPicPr>
          <p:cNvPr id="6" name="Picture 5" descr="3284520627_97afacd0d0_o.jpg"/>
          <p:cNvPicPr>
            <a:picLocks noChangeAspect="1"/>
          </p:cNvPicPr>
          <p:nvPr/>
        </p:nvPicPr>
        <p:blipFill>
          <a:blip r:embed="rId5" cstate="print">
            <a:grayscl/>
          </a:blip>
          <a:stretch>
            <a:fillRect/>
          </a:stretch>
        </p:blipFill>
        <p:spPr>
          <a:xfrm>
            <a:off x="4953000" y="304801"/>
            <a:ext cx="2396820" cy="22403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3477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09800" y="22860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ln w="1905"/>
              <a:solidFill>
                <a:schemeClr val="accent5"/>
              </a:solidFill>
              <a:effectLst>
                <a:innerShdw blurRad="69850" dist="43180" dir="5400000">
                  <a:srgbClr val="000000">
                    <a:alpha val="65000"/>
                  </a:srgbClr>
                </a:innerShdw>
              </a:effectLst>
              <a:latin typeface="NikoshBAN" pitchFamily="2" charset="0"/>
              <a:cs typeface="NikoshBAN" pitchFamily="2" charset="0"/>
            </a:endParaRPr>
          </a:p>
        </p:txBody>
      </p:sp>
      <p:sp>
        <p:nvSpPr>
          <p:cNvPr id="17" name="Vertical Scroll 16"/>
          <p:cNvSpPr/>
          <p:nvPr/>
        </p:nvSpPr>
        <p:spPr>
          <a:xfrm>
            <a:off x="3810000" y="68944"/>
            <a:ext cx="3467100" cy="615043"/>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bn-BD"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দল</a:t>
            </a:r>
            <a:r>
              <a:rPr lang="en-GB" sz="4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ীয়</a:t>
            </a:r>
            <a:r>
              <a:rPr lang="bn-IN"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কাজ</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graphicFrame>
        <p:nvGraphicFramePr>
          <p:cNvPr id="2" name="Diagram 1"/>
          <p:cNvGraphicFramePr/>
          <p:nvPr>
            <p:extLst>
              <p:ext uri="{D42A27DB-BD31-4B8C-83A1-F6EECF244321}">
                <p14:modId xmlns:p14="http://schemas.microsoft.com/office/powerpoint/2010/main" val="3870346238"/>
              </p:ext>
            </p:extLst>
          </p:nvPr>
        </p:nvGraphicFramePr>
        <p:xfrm>
          <a:off x="3429000" y="3276600"/>
          <a:ext cx="57150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child-labor-in-bangladesh-11-638.jpg"/>
          <p:cNvPicPr>
            <a:picLocks noChangeAspect="1"/>
          </p:cNvPicPr>
          <p:nvPr/>
        </p:nvPicPr>
        <p:blipFill>
          <a:blip r:embed="rId8"/>
          <a:srcRect l="13793" t="26722" r="15987" b="16493"/>
          <a:stretch>
            <a:fillRect/>
          </a:stretch>
        </p:blipFill>
        <p:spPr>
          <a:xfrm>
            <a:off x="3013364" y="1066800"/>
            <a:ext cx="2701636"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Child_Maid_Servant.JPG"/>
          <p:cNvPicPr>
            <a:picLocks noChangeAspect="1"/>
          </p:cNvPicPr>
          <p:nvPr/>
        </p:nvPicPr>
        <p:blipFill>
          <a:blip r:embed="rId9" cstate="print"/>
          <a:srcRect l="16667" t="11111"/>
          <a:stretch>
            <a:fillRect/>
          </a:stretch>
        </p:blipFill>
        <p:spPr>
          <a:xfrm>
            <a:off x="6172200" y="1066800"/>
            <a:ext cx="27432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8554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364872" cy="6858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B1BA211-0F65-4284-A07B-70FD7A1456AA}"/>
              </a:ext>
            </a:extLst>
          </p:cNvPr>
          <p:cNvSpPr txBox="1">
            <a:spLocks/>
          </p:cNvSpPr>
          <p:nvPr/>
        </p:nvSpPr>
        <p:spPr>
          <a:xfrm>
            <a:off x="2012276" y="389190"/>
            <a:ext cx="78867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bn-IN" sz="7200" b="1" dirty="0">
                <a:solidFill>
                  <a:srgbClr val="FF0000"/>
                </a:solidFill>
              </a:rPr>
              <a:t>শিক্ষক পরিচিতি</a:t>
            </a:r>
            <a:endParaRPr lang="en-US" sz="7200" b="1" dirty="0">
              <a:solidFill>
                <a:srgbClr val="FF0000"/>
              </a:solidFill>
            </a:endParaRPr>
          </a:p>
        </p:txBody>
      </p:sp>
      <p:sp>
        <p:nvSpPr>
          <p:cNvPr id="12" name="Content Placeholder 2">
            <a:extLst>
              <a:ext uri="{FF2B5EF4-FFF2-40B4-BE49-F238E27FC236}">
                <a16:creationId xmlns:a16="http://schemas.microsoft.com/office/drawing/2014/main" id="{BDB31CE0-BDBB-4119-9AB6-DBF8045C55E2}"/>
              </a:ext>
            </a:extLst>
          </p:cNvPr>
          <p:cNvSpPr txBox="1">
            <a:spLocks/>
          </p:cNvSpPr>
          <p:nvPr/>
        </p:nvSpPr>
        <p:spPr>
          <a:xfrm>
            <a:off x="1868909" y="1938526"/>
            <a:ext cx="5257800" cy="3415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algn="l"/>
            <a:r>
              <a:rPr lang="bn-IN" dirty="0">
                <a:solidFill>
                  <a:schemeClr val="bg1"/>
                </a:solidFill>
              </a:rPr>
              <a:t>নামঃ মোঃ গোলজার হোসেন</a:t>
            </a:r>
          </a:p>
          <a:p>
            <a:pPr algn="l"/>
            <a:r>
              <a:rPr lang="bn-IN" dirty="0">
                <a:solidFill>
                  <a:schemeClr val="bg1"/>
                </a:solidFill>
              </a:rPr>
              <a:t>পদবীঃ সহঃ প্রধান শিক্ষক</a:t>
            </a:r>
          </a:p>
          <a:p>
            <a:pPr algn="l"/>
            <a:r>
              <a:rPr lang="bn-IN" dirty="0">
                <a:solidFill>
                  <a:schemeClr val="bg1"/>
                </a:solidFill>
              </a:rPr>
              <a:t>কর্মস্থলঃ</a:t>
            </a:r>
            <a:r>
              <a:rPr lang="bn-IN" i="1" dirty="0">
                <a:solidFill>
                  <a:schemeClr val="bg1"/>
                </a:solidFill>
              </a:rPr>
              <a:t>সড়াবাড়িয়া উচ্চ বিদ্যালয়</a:t>
            </a:r>
          </a:p>
          <a:p>
            <a:pPr algn="l"/>
            <a:r>
              <a:rPr lang="bn-IN" i="1" dirty="0">
                <a:solidFill>
                  <a:schemeClr val="bg1"/>
                </a:solidFill>
              </a:rPr>
              <a:t>বেরুয়ান, আটঘরিয়া, পাবনা</a:t>
            </a:r>
          </a:p>
          <a:p>
            <a:pPr algn="l"/>
            <a:r>
              <a:rPr lang="bn-IN" i="1" dirty="0">
                <a:solidFill>
                  <a:schemeClr val="bg1"/>
                </a:solidFill>
              </a:rPr>
              <a:t>মোবাইলঃ +৮৮০১৩১৭৩০২৮৮২</a:t>
            </a:r>
          </a:p>
          <a:p>
            <a:pPr algn="l"/>
            <a:r>
              <a:rPr lang="bn-IN" i="1" dirty="0">
                <a:solidFill>
                  <a:schemeClr val="bg1"/>
                </a:solidFill>
              </a:rPr>
              <a:t>ইমেইলঃ </a:t>
            </a:r>
            <a:r>
              <a:rPr lang="en-US" sz="2000" i="1" dirty="0">
                <a:solidFill>
                  <a:schemeClr val="bg1"/>
                </a:solidFill>
              </a:rPr>
              <a:t>goljarhossain64@gmail.com</a:t>
            </a:r>
            <a:endParaRPr lang="bn-IN" sz="2000" i="1" dirty="0">
              <a:solidFill>
                <a:schemeClr val="bg1"/>
              </a:solidFill>
            </a:endParaRPr>
          </a:p>
          <a:p>
            <a:endParaRPr lang="en-US" dirty="0"/>
          </a:p>
        </p:txBody>
      </p:sp>
      <p:pic>
        <p:nvPicPr>
          <p:cNvPr id="13" name="Picture 12" descr="বাবা.jpeg">
            <a:extLst>
              <a:ext uri="{FF2B5EF4-FFF2-40B4-BE49-F238E27FC236}">
                <a16:creationId xmlns:a16="http://schemas.microsoft.com/office/drawing/2014/main" id="{175D2F6B-5E61-4CC7-AE8A-F9DACBBE3577}"/>
              </a:ext>
            </a:extLst>
          </p:cNvPr>
          <p:cNvPicPr>
            <a:picLocks noChangeAspect="1"/>
          </p:cNvPicPr>
          <p:nvPr/>
        </p:nvPicPr>
        <p:blipFill>
          <a:blip r:embed="rId3"/>
          <a:stretch>
            <a:fillRect/>
          </a:stretch>
        </p:blipFill>
        <p:spPr>
          <a:xfrm>
            <a:off x="7202909" y="2005262"/>
            <a:ext cx="2849836" cy="3276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2140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set>
                                      <p:cBhvr>
                                        <p:cTn id="7" dur="455" fill="hold">
                                          <p:stCondLst>
                                            <p:cond delay="0"/>
                                          </p:stCondLst>
                                        </p:cTn>
                                        <p:tgtEl>
                                          <p:spTgt spid="11"/>
                                        </p:tgtEl>
                                        <p:attrNameLst>
                                          <p:attrName>style.rotation</p:attrName>
                                        </p:attrNameLst>
                                      </p:cBhvr>
                                      <p:to>
                                        <p:strVal val="-45.0"/>
                                      </p:to>
                                    </p:set>
                                    <p:anim calcmode="lin" valueType="num">
                                      <p:cBhvr>
                                        <p:cTn id="8"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000"/>
                            </p:stCondLst>
                            <p:childTnLst>
                              <p:par>
                                <p:cTn id="13" presetID="4" presetClass="entr" presetSubtype="16" fill="hold" grpId="0" nodeType="afterEffect">
                                  <p:stCondLst>
                                    <p:cond delay="0"/>
                                  </p:stCondLst>
                                  <p:childTnLst>
                                    <p:set>
                                      <p:cBhvr>
                                        <p:cTn id="14" dur="1" fill="hold">
                                          <p:stCondLst>
                                            <p:cond delay="0"/>
                                          </p:stCondLst>
                                        </p:cTn>
                                        <p:tgtEl>
                                          <p:spTgt spid="12">
                                            <p:bg/>
                                          </p:spTgt>
                                        </p:tgtEl>
                                        <p:attrNameLst>
                                          <p:attrName>style.visibility</p:attrName>
                                        </p:attrNameLst>
                                      </p:cBhvr>
                                      <p:to>
                                        <p:strVal val="visible"/>
                                      </p:to>
                                    </p:set>
                                    <p:animEffect transition="in" filter="box(in)">
                                      <p:cBhvr>
                                        <p:cTn id="15" dur="500"/>
                                        <p:tgtEl>
                                          <p:spTgt spid="12">
                                            <p:bg/>
                                          </p:spTgt>
                                        </p:tgtEl>
                                      </p:cBhvr>
                                    </p:animEffect>
                                  </p:childTnLst>
                                </p:cTn>
                              </p:par>
                            </p:childTnLst>
                          </p:cTn>
                        </p:par>
                        <p:par>
                          <p:cTn id="16" fill="hold">
                            <p:stCondLst>
                              <p:cond delay="7500"/>
                            </p:stCondLst>
                            <p:childTnLst>
                              <p:par>
                                <p:cTn id="17" presetID="4" presetClass="entr" presetSubtype="16" fill="hold" grpId="0"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box(in)">
                                      <p:cBhvr>
                                        <p:cTn id="19" dur="500"/>
                                        <p:tgtEl>
                                          <p:spTgt spid="12">
                                            <p:txEl>
                                              <p:pRg st="0" end="0"/>
                                            </p:txEl>
                                          </p:spTgt>
                                        </p:tgtEl>
                                      </p:cBhvr>
                                    </p:animEffect>
                                  </p:childTnLst>
                                </p:cTn>
                              </p:par>
                            </p:childTnLst>
                          </p:cTn>
                        </p:par>
                        <p:par>
                          <p:cTn id="20" fill="hold">
                            <p:stCondLst>
                              <p:cond delay="8000"/>
                            </p:stCondLst>
                            <p:childTnLst>
                              <p:par>
                                <p:cTn id="21" presetID="4" presetClass="entr" presetSubtype="16" fill="hold" grpId="0" nodeType="after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box(in)">
                                      <p:cBhvr>
                                        <p:cTn id="23" dur="500"/>
                                        <p:tgtEl>
                                          <p:spTgt spid="12">
                                            <p:txEl>
                                              <p:pRg st="1" end="1"/>
                                            </p:txEl>
                                          </p:spTgt>
                                        </p:tgtEl>
                                      </p:cBhvr>
                                    </p:animEffect>
                                  </p:childTnLst>
                                </p:cTn>
                              </p:par>
                            </p:childTnLst>
                          </p:cTn>
                        </p:par>
                        <p:par>
                          <p:cTn id="24" fill="hold">
                            <p:stCondLst>
                              <p:cond delay="8500"/>
                            </p:stCondLst>
                            <p:childTnLst>
                              <p:par>
                                <p:cTn id="25" presetID="4" presetClass="entr" presetSubtype="16" fill="hold" grpId="0" nodeType="after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box(in)">
                                      <p:cBhvr>
                                        <p:cTn id="27" dur="500"/>
                                        <p:tgtEl>
                                          <p:spTgt spid="12">
                                            <p:txEl>
                                              <p:pRg st="2" end="2"/>
                                            </p:txEl>
                                          </p:spTgt>
                                        </p:tgtEl>
                                      </p:cBhvr>
                                    </p:animEffect>
                                  </p:childTnLst>
                                </p:cTn>
                              </p:par>
                            </p:childTnLst>
                          </p:cTn>
                        </p:par>
                        <p:par>
                          <p:cTn id="28" fill="hold">
                            <p:stCondLst>
                              <p:cond delay="9000"/>
                            </p:stCondLst>
                            <p:childTnLst>
                              <p:par>
                                <p:cTn id="29" presetID="4" presetClass="entr" presetSubtype="16" fill="hold" grpId="0" nodeType="after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box(in)">
                                      <p:cBhvr>
                                        <p:cTn id="31" dur="500"/>
                                        <p:tgtEl>
                                          <p:spTgt spid="12">
                                            <p:txEl>
                                              <p:pRg st="3" end="3"/>
                                            </p:txEl>
                                          </p:spTgt>
                                        </p:tgtEl>
                                      </p:cBhvr>
                                    </p:animEffect>
                                  </p:childTnLst>
                                </p:cTn>
                              </p:par>
                            </p:childTnLst>
                          </p:cTn>
                        </p:par>
                        <p:par>
                          <p:cTn id="32" fill="hold">
                            <p:stCondLst>
                              <p:cond delay="9500"/>
                            </p:stCondLst>
                            <p:childTnLst>
                              <p:par>
                                <p:cTn id="33" presetID="4" presetClass="entr" presetSubtype="16" fill="hold" grpId="0" nodeType="after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box(in)">
                                      <p:cBhvr>
                                        <p:cTn id="35" dur="500"/>
                                        <p:tgtEl>
                                          <p:spTgt spid="12">
                                            <p:txEl>
                                              <p:pRg st="4" end="4"/>
                                            </p:txEl>
                                          </p:spTgt>
                                        </p:tgtEl>
                                      </p:cBhvr>
                                    </p:animEffect>
                                  </p:childTnLst>
                                </p:cTn>
                              </p:par>
                            </p:childTnLst>
                          </p:cTn>
                        </p:par>
                        <p:par>
                          <p:cTn id="36" fill="hold">
                            <p:stCondLst>
                              <p:cond delay="10000"/>
                            </p:stCondLst>
                            <p:childTnLst>
                              <p:par>
                                <p:cTn id="37" presetID="4" presetClass="entr" presetSubtype="16" fill="hold" grpId="0" nodeType="after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animEffect transition="in" filter="box(in)">
                                      <p:cBhvr>
                                        <p:cTn id="39" dur="500"/>
                                        <p:tgtEl>
                                          <p:spTgt spid="12">
                                            <p:txEl>
                                              <p:pRg st="5" end="5"/>
                                            </p:txEl>
                                          </p:spTgt>
                                        </p:tgtEl>
                                      </p:cBhvr>
                                    </p:animEffect>
                                  </p:childTnLst>
                                </p:cTn>
                              </p:par>
                            </p:childTnLst>
                          </p:cTn>
                        </p:par>
                        <p:par>
                          <p:cTn id="40" fill="hold">
                            <p:stCondLst>
                              <p:cond delay="10500"/>
                            </p:stCondLst>
                            <p:childTnLst>
                              <p:par>
                                <p:cTn id="41" presetID="26"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133600" y="1278081"/>
            <a:ext cx="7010400"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১। </a:t>
            </a:r>
            <a:r>
              <a:rPr lang="en-US" sz="3200" dirty="0" err="1">
                <a:solidFill>
                  <a:schemeClr val="tx1"/>
                </a:solidFill>
                <a:latin typeface="NikoshBAN" pitchFamily="2" charset="0"/>
                <a:cs typeface="NikoshBAN" pitchFamily="2" charset="0"/>
              </a:rPr>
              <a:t>মিনুর</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শত্রু</a:t>
            </a:r>
            <a:r>
              <a:rPr lang="bn-BD" sz="3200" dirty="0">
                <a:solidFill>
                  <a:schemeClr val="tx1"/>
                </a:solidFill>
                <a:latin typeface="NikoshBAN" pitchFamily="2" charset="0"/>
                <a:cs typeface="NikoshBAN" pitchFamily="2" charset="0"/>
              </a:rPr>
              <a:t> কোনটি</a:t>
            </a:r>
            <a:r>
              <a:rPr lang="bn-BD" sz="3200" dirty="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29" name="Rectangle 28"/>
          <p:cNvSpPr/>
          <p:nvPr/>
        </p:nvSpPr>
        <p:spPr>
          <a:xfrm>
            <a:off x="2855890" y="2116281"/>
            <a:ext cx="2645578" cy="6149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a:solidFill>
                  <a:srgbClr val="C00000"/>
                </a:solidFill>
                <a:latin typeface="NikoshBAN" pitchFamily="2" charset="0"/>
                <a:cs typeface="NikoshBAN" pitchFamily="2" charset="0"/>
              </a:rPr>
              <a:t>    (ক) </a:t>
            </a:r>
            <a:r>
              <a:rPr lang="en-US" sz="3200" dirty="0" err="1">
                <a:solidFill>
                  <a:srgbClr val="C00000"/>
                </a:solidFill>
                <a:latin typeface="NikoshBAN" pitchFamily="2" charset="0"/>
                <a:cs typeface="NikoshBAN" pitchFamily="2" charset="0"/>
              </a:rPr>
              <a:t>হাতুড়ি</a:t>
            </a:r>
            <a:endParaRPr lang="en-US" sz="3200" dirty="0">
              <a:solidFill>
                <a:srgbClr val="C00000"/>
              </a:solidFill>
              <a:latin typeface="NikoshBAN" pitchFamily="2" charset="0"/>
              <a:cs typeface="NikoshBAN" pitchFamily="2" charset="0"/>
            </a:endParaRPr>
          </a:p>
        </p:txBody>
      </p:sp>
      <p:sp>
        <p:nvSpPr>
          <p:cNvPr id="30" name="Rectangle 29"/>
          <p:cNvSpPr/>
          <p:nvPr/>
        </p:nvSpPr>
        <p:spPr>
          <a:xfrm>
            <a:off x="6600466" y="2130650"/>
            <a:ext cx="2661105" cy="6149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খ)পুতুল</a:t>
            </a:r>
            <a:endParaRPr lang="en-US" sz="3200" dirty="0"/>
          </a:p>
        </p:txBody>
      </p:sp>
      <p:sp>
        <p:nvSpPr>
          <p:cNvPr id="31" name="Rectangle 30"/>
          <p:cNvSpPr/>
          <p:nvPr/>
        </p:nvSpPr>
        <p:spPr>
          <a:xfrm>
            <a:off x="2855891" y="3070860"/>
            <a:ext cx="2657933" cy="5867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bn-BD" sz="3200" dirty="0">
                <a:solidFill>
                  <a:srgbClr val="002060"/>
                </a:solidFill>
                <a:latin typeface="NikoshBAN" pitchFamily="2" charset="0"/>
                <a:cs typeface="NikoshBAN" pitchFamily="2" charset="0"/>
              </a:rPr>
              <a:t>    (গ)  পা</a:t>
            </a:r>
            <a:r>
              <a:rPr lang="en-US" sz="3200" dirty="0" err="1">
                <a:solidFill>
                  <a:srgbClr val="002060"/>
                </a:solidFill>
                <a:latin typeface="NikoshBAN" pitchFamily="2" charset="0"/>
                <a:cs typeface="NikoshBAN" pitchFamily="2" charset="0"/>
              </a:rPr>
              <a:t>খি</a:t>
            </a:r>
            <a:endParaRPr lang="en-US" sz="3200" dirty="0">
              <a:solidFill>
                <a:srgbClr val="002060"/>
              </a:solidFill>
              <a:latin typeface="NikoshBAN" pitchFamily="2" charset="0"/>
              <a:cs typeface="NikoshBAN" pitchFamily="2" charset="0"/>
            </a:endParaRPr>
          </a:p>
        </p:txBody>
      </p:sp>
      <p:sp>
        <p:nvSpPr>
          <p:cNvPr id="32" name="Rectangle 31"/>
          <p:cNvSpPr/>
          <p:nvPr/>
        </p:nvSpPr>
        <p:spPr>
          <a:xfrm>
            <a:off x="6596837" y="3136789"/>
            <a:ext cx="2646590" cy="5867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BD" sz="3200" dirty="0">
                <a:solidFill>
                  <a:srgbClr val="002060"/>
                </a:solidFill>
                <a:latin typeface="NikoshBAN" pitchFamily="2" charset="0"/>
                <a:cs typeface="NikoshBAN" pitchFamily="2" charset="0"/>
              </a:rPr>
              <a:t>(ঘ) </a:t>
            </a:r>
            <a:r>
              <a:rPr lang="en-US" sz="3200" dirty="0" err="1">
                <a:solidFill>
                  <a:srgbClr val="002060"/>
                </a:solidFill>
                <a:latin typeface="NikoshBAN" pitchFamily="2" charset="0"/>
                <a:cs typeface="NikoshBAN" pitchFamily="2" charset="0"/>
              </a:rPr>
              <a:t>কয়লা</a:t>
            </a:r>
            <a:endParaRPr lang="en-US" sz="3200" dirty="0">
              <a:solidFill>
                <a:srgbClr val="002060"/>
              </a:solidFill>
              <a:latin typeface="NikoshBAN" pitchFamily="2" charset="0"/>
              <a:cs typeface="NikoshBAN" pitchFamily="2" charset="0"/>
            </a:endParaRPr>
          </a:p>
        </p:txBody>
      </p:sp>
      <p:sp>
        <p:nvSpPr>
          <p:cNvPr id="38" name="Rectangle 37"/>
          <p:cNvSpPr/>
          <p:nvPr/>
        </p:nvSpPr>
        <p:spPr>
          <a:xfrm>
            <a:off x="3649190" y="820881"/>
            <a:ext cx="3200400" cy="45720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বহুনির্বাচনী প্রশ্ন</a:t>
            </a:r>
            <a:endParaRPr lang="en-US" sz="3200" dirty="0">
              <a:solidFill>
                <a:schemeClr val="tx1"/>
              </a:solidFill>
              <a:latin typeface="NikoshBAN" pitchFamily="2" charset="0"/>
              <a:cs typeface="NikoshBAN" pitchFamily="2" charset="0"/>
            </a:endParaRPr>
          </a:p>
        </p:txBody>
      </p:sp>
      <p:sp>
        <p:nvSpPr>
          <p:cNvPr id="18" name="Rectangle 17"/>
          <p:cNvSpPr/>
          <p:nvPr/>
        </p:nvSpPr>
        <p:spPr>
          <a:xfrm>
            <a:off x="2233027" y="4267200"/>
            <a:ext cx="7010400" cy="8382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২। ‘</a:t>
            </a:r>
            <a:r>
              <a:rPr lang="en-US" sz="3200" dirty="0" err="1">
                <a:solidFill>
                  <a:schemeClr val="tx1"/>
                </a:solidFill>
                <a:latin typeface="NikoshBAN" pitchFamily="2" charset="0"/>
                <a:cs typeface="NikoshBAN" pitchFamily="2" charset="0"/>
              </a:rPr>
              <a:t>সই</a:t>
            </a:r>
            <a:r>
              <a:rPr lang="bn-BD" sz="3200" dirty="0">
                <a:solidFill>
                  <a:schemeClr val="tx1"/>
                </a:solidFill>
                <a:latin typeface="NikoshBAN" pitchFamily="2" charset="0"/>
                <a:cs typeface="NikoshBAN" pitchFamily="2" charset="0"/>
              </a:rPr>
              <a:t>’ শব্দের অর্থ  কী?</a:t>
            </a:r>
            <a:endParaRPr lang="en-US" sz="3200" dirty="0">
              <a:solidFill>
                <a:schemeClr val="tx1"/>
              </a:solidFill>
              <a:latin typeface="NikoshBAN" pitchFamily="2" charset="0"/>
              <a:cs typeface="NikoshBAN" pitchFamily="2" charset="0"/>
            </a:endParaRPr>
          </a:p>
        </p:txBody>
      </p:sp>
      <p:sp>
        <p:nvSpPr>
          <p:cNvPr id="21" name="Rectangle 20"/>
          <p:cNvSpPr/>
          <p:nvPr/>
        </p:nvSpPr>
        <p:spPr>
          <a:xfrm>
            <a:off x="2912381" y="4999185"/>
            <a:ext cx="2697390" cy="5867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bn-BD" sz="3200" dirty="0">
                <a:solidFill>
                  <a:schemeClr val="tx1"/>
                </a:solidFill>
                <a:latin typeface="NikoshBAN" pitchFamily="2" charset="0"/>
                <a:cs typeface="NikoshBAN" pitchFamily="2" charset="0"/>
              </a:rPr>
              <a:t>   </a:t>
            </a:r>
            <a:r>
              <a:rPr lang="bn-BD" sz="3200" dirty="0">
                <a:solidFill>
                  <a:srgbClr val="FF0000"/>
                </a:solidFill>
                <a:latin typeface="NikoshBAN" pitchFamily="2" charset="0"/>
                <a:cs typeface="NikoshBAN" pitchFamily="2" charset="0"/>
              </a:rPr>
              <a:t>(ক) </a:t>
            </a:r>
            <a:r>
              <a:rPr lang="en-US" sz="3200" dirty="0" err="1">
                <a:solidFill>
                  <a:srgbClr val="FF0000"/>
                </a:solidFill>
                <a:latin typeface="NikoshBAN" pitchFamily="2" charset="0"/>
                <a:cs typeface="NikoshBAN" pitchFamily="2" charset="0"/>
              </a:rPr>
              <a:t>স্বাক্ষর</a:t>
            </a:r>
            <a:endParaRPr lang="en-US" sz="3200" dirty="0">
              <a:solidFill>
                <a:srgbClr val="FF0000"/>
              </a:solidFill>
            </a:endParaRPr>
          </a:p>
        </p:txBody>
      </p:sp>
      <p:sp>
        <p:nvSpPr>
          <p:cNvPr id="22" name="Rectangle 21"/>
          <p:cNvSpPr/>
          <p:nvPr/>
        </p:nvSpPr>
        <p:spPr>
          <a:xfrm>
            <a:off x="6596837" y="5035658"/>
            <a:ext cx="2697390" cy="6793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  </a:t>
            </a:r>
          </a:p>
          <a:p>
            <a:r>
              <a:rPr lang="bn-BD" sz="3200" dirty="0">
                <a:solidFill>
                  <a:schemeClr val="bg1"/>
                </a:solidFill>
                <a:latin typeface="NikoshBAN" pitchFamily="2" charset="0"/>
                <a:cs typeface="NikoshBAN" pitchFamily="2" charset="0"/>
              </a:rPr>
              <a:t>(ঘ) </a:t>
            </a:r>
            <a:r>
              <a:rPr lang="bn-BD" sz="3200" dirty="0">
                <a:ln w="11430"/>
                <a:solidFill>
                  <a:schemeClr val="bg1"/>
                </a:solidFill>
                <a:latin typeface="NikoshBAN" pitchFamily="2" charset="0"/>
                <a:cs typeface="NikoshBAN" pitchFamily="2" charset="0"/>
              </a:rPr>
              <a:t>মজা</a:t>
            </a:r>
            <a:endParaRPr lang="en-US" sz="3200" dirty="0">
              <a:solidFill>
                <a:schemeClr val="bg1"/>
              </a:solidFill>
            </a:endParaRPr>
          </a:p>
          <a:p>
            <a:endParaRPr lang="en-US" sz="3200" dirty="0"/>
          </a:p>
        </p:txBody>
      </p:sp>
      <p:sp>
        <p:nvSpPr>
          <p:cNvPr id="24" name="Rectangle 23"/>
          <p:cNvSpPr/>
          <p:nvPr/>
        </p:nvSpPr>
        <p:spPr>
          <a:xfrm>
            <a:off x="2886981" y="5929054"/>
            <a:ext cx="2722790" cy="58673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bn-BD" sz="3200" dirty="0">
                <a:solidFill>
                  <a:schemeClr val="tx1"/>
                </a:solidFill>
                <a:latin typeface="NikoshBAN" pitchFamily="2" charset="0"/>
                <a:cs typeface="NikoshBAN" pitchFamily="2" charset="0"/>
              </a:rPr>
              <a:t>   (গ)</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বন্ধু</a:t>
            </a:r>
            <a:r>
              <a:rPr lang="en-US" sz="3200" dirty="0">
                <a:solidFill>
                  <a:schemeClr val="tx1"/>
                </a:solidFill>
                <a:latin typeface="NikoshBAN" pitchFamily="2" charset="0"/>
                <a:cs typeface="NikoshBAN" pitchFamily="2" charset="0"/>
              </a:rPr>
              <a:t> </a:t>
            </a:r>
            <a:endParaRPr lang="en-US" sz="3200" dirty="0"/>
          </a:p>
        </p:txBody>
      </p:sp>
      <p:sp>
        <p:nvSpPr>
          <p:cNvPr id="26" name="Rectangle 25"/>
          <p:cNvSpPr/>
          <p:nvPr/>
        </p:nvSpPr>
        <p:spPr>
          <a:xfrm>
            <a:off x="6596837" y="5992769"/>
            <a:ext cx="2697390" cy="6163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bn-BD" sz="3200" dirty="0">
                <a:solidFill>
                  <a:schemeClr val="tx1"/>
                </a:solidFill>
                <a:latin typeface="NikoshBAN" pitchFamily="2" charset="0"/>
                <a:cs typeface="NikoshBAN" pitchFamily="2" charset="0"/>
              </a:rPr>
              <a:t>(</a:t>
            </a:r>
            <a:r>
              <a:rPr lang="bn-BD" sz="3200" dirty="0">
                <a:solidFill>
                  <a:srgbClr val="C00000"/>
                </a:solidFill>
                <a:latin typeface="NikoshBAN" pitchFamily="2" charset="0"/>
                <a:cs typeface="NikoshBAN" pitchFamily="2" charset="0"/>
              </a:rPr>
              <a:t>খ)  স্বাক্ষর </a:t>
            </a:r>
            <a:endParaRPr lang="en-US" sz="3200" dirty="0">
              <a:solidFill>
                <a:srgbClr val="C00000"/>
              </a:solidFill>
              <a:latin typeface="NikoshBAN" pitchFamily="2" charset="0"/>
              <a:cs typeface="NikoshBAN" pitchFamily="2" charset="0"/>
            </a:endParaRPr>
          </a:p>
        </p:txBody>
      </p:sp>
      <p:sp>
        <p:nvSpPr>
          <p:cNvPr id="33" name="Rectangle 32"/>
          <p:cNvSpPr/>
          <p:nvPr/>
        </p:nvSpPr>
        <p:spPr>
          <a:xfrm>
            <a:off x="2942178" y="190500"/>
            <a:ext cx="3039590" cy="45720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600" dirty="0">
                <a:solidFill>
                  <a:srgbClr val="FF0000"/>
                </a:solidFill>
                <a:latin typeface="NikoshBAN" pitchFamily="2" charset="0"/>
                <a:cs typeface="NikoshBAN" pitchFamily="2" charset="0"/>
              </a:rPr>
              <a:t>মূল্যায়ন</a:t>
            </a:r>
            <a:endParaRPr lang="en-US" sz="3600" dirty="0">
              <a:solidFill>
                <a:srgbClr val="FF0000"/>
              </a:solidFill>
              <a:latin typeface="NikoshBAN" pitchFamily="2" charset="0"/>
              <a:cs typeface="NikoshBAN" pitchFamily="2" charset="0"/>
            </a:endParaRPr>
          </a:p>
        </p:txBody>
      </p:sp>
      <p:sp>
        <p:nvSpPr>
          <p:cNvPr id="3" name="TextBox 2"/>
          <p:cNvSpPr txBox="1"/>
          <p:nvPr/>
        </p:nvSpPr>
        <p:spPr>
          <a:xfrm>
            <a:off x="6858000" y="3048001"/>
            <a:ext cx="533400" cy="769441"/>
          </a:xfrm>
          <a:prstGeom prst="rect">
            <a:avLst/>
          </a:prstGeom>
          <a:noFill/>
        </p:spPr>
        <p:txBody>
          <a:bodyPr wrap="square" rtlCol="0">
            <a:spAutoFit/>
          </a:bodyPr>
          <a:lstStyle/>
          <a:p>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2" name="Oval 1"/>
          <p:cNvSpPr/>
          <p:nvPr/>
        </p:nvSpPr>
        <p:spPr>
          <a:xfrm>
            <a:off x="8715829" y="315191"/>
            <a:ext cx="1524000" cy="146858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bn-BD" dirty="0">
                <a:solidFill>
                  <a:srgbClr val="FF0000"/>
                </a:solidFill>
                <a:latin typeface="NikoshBAN" pitchFamily="2" charset="0"/>
                <a:cs typeface="NikoshBAN" pitchFamily="2" charset="0"/>
              </a:rPr>
              <a:t>সঠিক উত্তরের জন্য এখানে ক্লিক করুন </a:t>
            </a:r>
            <a:endParaRPr lang="en-US" dirty="0">
              <a:solidFill>
                <a:srgbClr val="FF0000"/>
              </a:solidFill>
              <a:latin typeface="NikoshBAN" pitchFamily="2" charset="0"/>
              <a:cs typeface="NikoshBAN" pitchFamily="2" charset="0"/>
            </a:endParaRPr>
          </a:p>
        </p:txBody>
      </p:sp>
      <p:sp>
        <p:nvSpPr>
          <p:cNvPr id="19" name="TextBox 18"/>
          <p:cNvSpPr txBox="1"/>
          <p:nvPr/>
        </p:nvSpPr>
        <p:spPr>
          <a:xfrm>
            <a:off x="2886981" y="5839651"/>
            <a:ext cx="762208" cy="769441"/>
          </a:xfrm>
          <a:prstGeom prst="rect">
            <a:avLst/>
          </a:prstGeom>
          <a:noFill/>
        </p:spPr>
        <p:txBody>
          <a:bodyPr wrap="square" rtlCol="0">
            <a:spAutoFit/>
          </a:bodyPr>
          <a:lstStyle/>
          <a:p>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48172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9" grpId="0" animBg="1"/>
      <p:bldP spid="30" grpId="0" animBg="1"/>
      <p:bldP spid="31" grpId="0" animBg="1"/>
      <p:bldP spid="32" grpId="0" animBg="1"/>
      <p:bldP spid="38" grpId="0" animBg="1"/>
      <p:bldP spid="18" grpId="0"/>
      <p:bldP spid="21" grpId="0" animBg="1"/>
      <p:bldP spid="22" grpId="0" animBg="1"/>
      <p:bldP spid="24" grpId="0" animBg="1"/>
      <p:bldP spid="26" grpId="0" animBg="1"/>
      <p:bldP spid="33" grpId="0" animBg="1"/>
      <p:bldP spid="3"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054" y="1137122"/>
            <a:ext cx="7924800" cy="3735410"/>
          </a:xfrm>
          <a:prstGeom prst="ellipse">
            <a:avLst/>
          </a:prstGeom>
          <a:ln>
            <a:noFill/>
          </a:ln>
          <a:effectLst>
            <a:softEdge rad="112500"/>
          </a:effectLst>
        </p:spPr>
      </p:pic>
      <p:sp>
        <p:nvSpPr>
          <p:cNvPr id="5" name="Rectangle 4"/>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27265" y="110836"/>
            <a:ext cx="3657599" cy="1323439"/>
          </a:xfrm>
          <a:prstGeom prst="rect">
            <a:avLst/>
          </a:prstGeom>
        </p:spPr>
        <p:txBody>
          <a:bodyPr wrap="square">
            <a:spAutoFit/>
          </a:bodyPr>
          <a:lstStyle/>
          <a:p>
            <a:r>
              <a:rPr lang="bn-IN" sz="8000" dirty="0">
                <a:solidFill>
                  <a:srgbClr val="00B0F0"/>
                </a:solidFill>
                <a:latin typeface="NikoshBAN" panose="02000000000000000000" pitchFamily="2" charset="0"/>
                <a:cs typeface="NikoshBAN" panose="02000000000000000000" pitchFamily="2" charset="0"/>
              </a:rPr>
              <a:t>বাড়ির কাজ</a:t>
            </a:r>
            <a:endParaRPr lang="en-US" dirty="0">
              <a:solidFill>
                <a:srgbClr val="00B0F0"/>
              </a:solidFill>
            </a:endParaRPr>
          </a:p>
        </p:txBody>
      </p:sp>
      <p:sp>
        <p:nvSpPr>
          <p:cNvPr id="10" name="Rectangle 9"/>
          <p:cNvSpPr/>
          <p:nvPr/>
        </p:nvSpPr>
        <p:spPr>
          <a:xfrm>
            <a:off x="734291" y="5015344"/>
            <a:ext cx="9684327" cy="160712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400" dirty="0" err="1">
                <a:solidFill>
                  <a:srgbClr val="FF0000"/>
                </a:solidFill>
                <a:latin typeface="NikoshBAN" pitchFamily="2" charset="0"/>
                <a:cs typeface="NikoshBAN" pitchFamily="2" charset="0"/>
              </a:rPr>
              <a:t>মিনু</a:t>
            </a:r>
            <a:r>
              <a:rPr lang="en-US" sz="5400" dirty="0">
                <a:solidFill>
                  <a:srgbClr val="FF0000"/>
                </a:solidFill>
                <a:latin typeface="NikoshBAN" pitchFamily="2" charset="0"/>
                <a:cs typeface="NikoshBAN" pitchFamily="2" charset="0"/>
              </a:rPr>
              <a:t> </a:t>
            </a:r>
            <a:r>
              <a:rPr lang="en-US" sz="5400" dirty="0" err="1">
                <a:solidFill>
                  <a:srgbClr val="FF0000"/>
                </a:solidFill>
                <a:latin typeface="NikoshBAN" pitchFamily="2" charset="0"/>
                <a:cs typeface="NikoshBAN" pitchFamily="2" charset="0"/>
              </a:rPr>
              <a:t>চারিত্রিক</a:t>
            </a:r>
            <a:r>
              <a:rPr lang="en-US" sz="5400" dirty="0">
                <a:solidFill>
                  <a:srgbClr val="FF0000"/>
                </a:solidFill>
                <a:latin typeface="NikoshBAN" pitchFamily="2" charset="0"/>
                <a:cs typeface="NikoshBAN" pitchFamily="2" charset="0"/>
              </a:rPr>
              <a:t> </a:t>
            </a:r>
            <a:r>
              <a:rPr lang="en-US" sz="5400" dirty="0" err="1">
                <a:solidFill>
                  <a:srgbClr val="FF0000"/>
                </a:solidFill>
                <a:latin typeface="NikoshBAN" pitchFamily="2" charset="0"/>
                <a:cs typeface="NikoshBAN" pitchFamily="2" charset="0"/>
              </a:rPr>
              <a:t>বৈশিষ্ট</a:t>
            </a:r>
            <a:r>
              <a:rPr lang="en-US" sz="5400" dirty="0">
                <a:solidFill>
                  <a:srgbClr val="FF0000"/>
                </a:solidFill>
                <a:latin typeface="NikoshBAN" pitchFamily="2" charset="0"/>
                <a:cs typeface="NikoshBAN" pitchFamily="2" charset="0"/>
              </a:rPr>
              <a:t> </a:t>
            </a:r>
            <a:r>
              <a:rPr lang="en-US" sz="5400" dirty="0" err="1">
                <a:solidFill>
                  <a:srgbClr val="FF0000"/>
                </a:solidFill>
                <a:latin typeface="NikoshBAN" pitchFamily="2" charset="0"/>
                <a:cs typeface="NikoshBAN" pitchFamily="2" charset="0"/>
              </a:rPr>
              <a:t>গুলো</a:t>
            </a:r>
            <a:r>
              <a:rPr lang="en-US" sz="5400" dirty="0">
                <a:solidFill>
                  <a:srgbClr val="FF0000"/>
                </a:solidFill>
                <a:latin typeface="NikoshBAN" pitchFamily="2" charset="0"/>
                <a:cs typeface="NikoshBAN" pitchFamily="2" charset="0"/>
              </a:rPr>
              <a:t> </a:t>
            </a:r>
            <a:r>
              <a:rPr lang="en-US" sz="5400" dirty="0" err="1">
                <a:solidFill>
                  <a:srgbClr val="FF0000"/>
                </a:solidFill>
                <a:latin typeface="NikoshBAN" pitchFamily="2" charset="0"/>
                <a:cs typeface="NikoshBAN" pitchFamily="2" charset="0"/>
              </a:rPr>
              <a:t>লিখে</a:t>
            </a:r>
            <a:r>
              <a:rPr lang="en-US" sz="5400" dirty="0">
                <a:solidFill>
                  <a:srgbClr val="FF0000"/>
                </a:solidFill>
                <a:latin typeface="NikoshBAN" pitchFamily="2" charset="0"/>
                <a:cs typeface="NikoshBAN" pitchFamily="2" charset="0"/>
              </a:rPr>
              <a:t> </a:t>
            </a:r>
            <a:r>
              <a:rPr lang="en-US" sz="5400" dirty="0" err="1">
                <a:solidFill>
                  <a:srgbClr val="FF0000"/>
                </a:solidFill>
                <a:latin typeface="NikoshBAN" pitchFamily="2" charset="0"/>
                <a:cs typeface="NikoshBAN" pitchFamily="2" charset="0"/>
              </a:rPr>
              <a:t>আনবে</a:t>
            </a:r>
            <a:r>
              <a:rPr lang="en-US" sz="5400" dirty="0">
                <a:solidFill>
                  <a:srgbClr val="FF0000"/>
                </a:solidFill>
                <a:latin typeface="NikoshBAN" pitchFamily="2" charset="0"/>
                <a:cs typeface="NikoshBAN" pitchFamily="2" charset="0"/>
              </a:rPr>
              <a:t>। </a:t>
            </a:r>
          </a:p>
        </p:txBody>
      </p:sp>
    </p:spTree>
    <p:extLst>
      <p:ext uri="{BB962C8B-B14F-4D97-AF65-F5344CB8AC3E}">
        <p14:creationId xmlns:p14="http://schemas.microsoft.com/office/powerpoint/2010/main" val="349560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enovo\Desktop\a.jpg"/>
          <p:cNvPicPr>
            <a:picLocks noChangeAspect="1" noChangeArrowheads="1"/>
          </p:cNvPicPr>
          <p:nvPr/>
        </p:nvPicPr>
        <p:blipFill>
          <a:blip r:embed="rId2"/>
          <a:srcRect/>
          <a:stretch>
            <a:fillRect/>
          </a:stretch>
        </p:blipFill>
        <p:spPr bwMode="auto">
          <a:xfrm>
            <a:off x="651164" y="1537855"/>
            <a:ext cx="10515600" cy="5015345"/>
          </a:xfrm>
          <a:prstGeom prst="rect">
            <a:avLst/>
          </a:prstGeom>
          <a:noFill/>
        </p:spPr>
      </p:pic>
      <p:sp>
        <p:nvSpPr>
          <p:cNvPr id="7" name="TextBox 6"/>
          <p:cNvSpPr txBox="1"/>
          <p:nvPr/>
        </p:nvSpPr>
        <p:spPr>
          <a:xfrm>
            <a:off x="3034145" y="43363"/>
            <a:ext cx="7184676" cy="1862048"/>
          </a:xfrm>
          <a:prstGeom prst="rect">
            <a:avLst/>
          </a:prstGeom>
          <a:noFill/>
        </p:spPr>
        <p:txBody>
          <a:bodyPr wrap="square" rtlCol="0">
            <a:spAutoFit/>
          </a:bodyPr>
          <a:lstStyle/>
          <a:p>
            <a:pPr algn="ctr"/>
            <a:r>
              <a:rPr lang="bn-IN" sz="11500" dirty="0">
                <a:solidFill>
                  <a:srgbClr val="FF0000"/>
                </a:solidFill>
              </a:rPr>
              <a:t>ধন্যবাদ</a:t>
            </a:r>
            <a:endParaRPr lang="en-US" sz="3200" dirty="0">
              <a:solidFill>
                <a:srgbClr val="FF0000"/>
              </a:solidFill>
            </a:endParaRPr>
          </a:p>
        </p:txBody>
      </p:sp>
    </p:spTree>
    <p:extLst>
      <p:ext uri="{BB962C8B-B14F-4D97-AF65-F5344CB8AC3E}">
        <p14:creationId xmlns:p14="http://schemas.microsoft.com/office/powerpoint/2010/main" val="138101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819400" y="1"/>
            <a:ext cx="6477000" cy="533399"/>
          </a:xfrm>
          <a:prstGeom prst="round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a:latin typeface="NikoshBAN" pitchFamily="2" charset="0"/>
                <a:cs typeface="NikoshBAN" pitchFamily="2" charset="0"/>
              </a:rPr>
              <a:t>ছবি</a:t>
            </a:r>
            <a:r>
              <a:rPr lang="en-US" sz="3200" dirty="0" err="1">
                <a:latin typeface="NikoshBAN" pitchFamily="2" charset="0"/>
                <a:cs typeface="NikoshBAN" pitchFamily="2" charset="0"/>
              </a:rPr>
              <a:t>গুলোর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সাথে</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মেয়েটির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কাজের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সম্পর্ক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কী</a:t>
            </a:r>
            <a:r>
              <a:rPr lang="en-US" sz="3200" dirty="0">
                <a:latin typeface="NikoshBAN" pitchFamily="2" charset="0"/>
                <a:cs typeface="NikoshBAN" pitchFamily="2" charset="0"/>
              </a:rPr>
              <a:t>?</a:t>
            </a:r>
          </a:p>
        </p:txBody>
      </p:sp>
      <p:sp>
        <p:nvSpPr>
          <p:cNvPr id="16" name="Rounded Rectangle 15"/>
          <p:cNvSpPr/>
          <p:nvPr/>
        </p:nvSpPr>
        <p:spPr>
          <a:xfrm>
            <a:off x="2099810" y="42080"/>
            <a:ext cx="7729991" cy="83820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dirty="0">
                <a:latin typeface="NikoshBAN" pitchFamily="2" charset="0"/>
                <a:cs typeface="NikoshBAN" pitchFamily="2" charset="0"/>
              </a:rPr>
              <a:t> </a:t>
            </a:r>
            <a:r>
              <a:rPr lang="en-US" sz="3200" dirty="0" err="1">
                <a:solidFill>
                  <a:srgbClr val="FF0000"/>
                </a:solidFill>
                <a:latin typeface="NikoshBAN" pitchFamily="2" charset="0"/>
                <a:cs typeface="NikoshBAN" pitchFamily="2" charset="0"/>
              </a:rPr>
              <a:t>ভেবে</a:t>
            </a:r>
            <a:r>
              <a:rPr lang="en-US" sz="3200" dirty="0">
                <a:solidFill>
                  <a:srgbClr val="FF0000"/>
                </a:solidFill>
                <a:latin typeface="NikoshBAN" pitchFamily="2" charset="0"/>
                <a:cs typeface="NikoshBAN" pitchFamily="2" charset="0"/>
              </a:rPr>
              <a:t> </a:t>
            </a:r>
            <a:r>
              <a:rPr lang="en-US" sz="3200" dirty="0" err="1">
                <a:solidFill>
                  <a:srgbClr val="FF0000"/>
                </a:solidFill>
                <a:latin typeface="NikoshBAN" pitchFamily="2" charset="0"/>
                <a:cs typeface="NikoshBAN" pitchFamily="2" charset="0"/>
              </a:rPr>
              <a:t>বলতো</a:t>
            </a:r>
            <a:r>
              <a:rPr lang="en-US" sz="3200" dirty="0">
                <a:solidFill>
                  <a:srgbClr val="FF0000"/>
                </a:solidFill>
                <a:latin typeface="NikoshBAN" pitchFamily="2" charset="0"/>
                <a:cs typeface="NikoshBAN" pitchFamily="2" charset="0"/>
              </a:rPr>
              <a:t> </a:t>
            </a:r>
            <a:r>
              <a:rPr lang="bn-BD" sz="3200" dirty="0">
                <a:solidFill>
                  <a:srgbClr val="FF0000"/>
                </a:solidFill>
                <a:latin typeface="NikoshBAN" pitchFamily="2" charset="0"/>
                <a:cs typeface="NikoshBAN" pitchFamily="2" charset="0"/>
              </a:rPr>
              <a:t>বাক্যগুলোর প্রথম বর্ণ দিয়ে গঠিত নামের </a:t>
            </a:r>
            <a:r>
              <a:rPr lang="en-US" sz="3200" dirty="0" err="1">
                <a:solidFill>
                  <a:srgbClr val="FF0000"/>
                </a:solidFill>
                <a:latin typeface="NikoshBAN" pitchFamily="2" charset="0"/>
                <a:cs typeface="NikoshBAN" pitchFamily="2" charset="0"/>
              </a:rPr>
              <a:t>মেয়েটি</a:t>
            </a:r>
            <a:r>
              <a:rPr lang="en-US" sz="3200" dirty="0">
                <a:solidFill>
                  <a:srgbClr val="FF0000"/>
                </a:solidFill>
                <a:latin typeface="NikoshBAN" pitchFamily="2" charset="0"/>
                <a:cs typeface="NikoshBAN" pitchFamily="2" charset="0"/>
              </a:rPr>
              <a:t> </a:t>
            </a:r>
            <a:r>
              <a:rPr lang="bn-BD" sz="3200" dirty="0">
                <a:solidFill>
                  <a:srgbClr val="FF0000"/>
                </a:solidFill>
                <a:latin typeface="NikoshBAN" pitchFamily="2" charset="0"/>
                <a:cs typeface="NikoshBAN" pitchFamily="2" charset="0"/>
              </a:rPr>
              <a:t> কে</a:t>
            </a:r>
            <a:r>
              <a:rPr lang="en-US" sz="3200" dirty="0">
                <a:solidFill>
                  <a:srgbClr val="FF0000"/>
                </a:solidFill>
                <a:latin typeface="NikoshBAN" pitchFamily="2" charset="0"/>
                <a:cs typeface="NikoshBAN" pitchFamily="2" charset="0"/>
              </a:rPr>
              <a:t> </a:t>
            </a:r>
            <a:r>
              <a:rPr lang="en-US" sz="3200" dirty="0" err="1">
                <a:solidFill>
                  <a:srgbClr val="FF0000"/>
                </a:solidFill>
                <a:latin typeface="NikoshBAN" pitchFamily="2" charset="0"/>
                <a:cs typeface="NikoshBAN" pitchFamily="2" charset="0"/>
              </a:rPr>
              <a:t>হতে</a:t>
            </a:r>
            <a:r>
              <a:rPr lang="en-US" sz="3200" dirty="0">
                <a:solidFill>
                  <a:srgbClr val="FF0000"/>
                </a:solidFill>
                <a:latin typeface="NikoshBAN" pitchFamily="2" charset="0"/>
                <a:cs typeface="NikoshBAN" pitchFamily="2" charset="0"/>
              </a:rPr>
              <a:t> </a:t>
            </a:r>
            <a:r>
              <a:rPr lang="en-US" sz="3200" dirty="0" err="1">
                <a:solidFill>
                  <a:srgbClr val="FF0000"/>
                </a:solidFill>
                <a:latin typeface="NikoshBAN" pitchFamily="2" charset="0"/>
                <a:cs typeface="NikoshBAN" pitchFamily="2" charset="0"/>
              </a:rPr>
              <a:t>পারে</a:t>
            </a:r>
            <a:r>
              <a:rPr lang="en-US" sz="3200" dirty="0">
                <a:solidFill>
                  <a:srgbClr val="FF0000"/>
                </a:solidFill>
                <a:latin typeface="NikoshBAN" pitchFamily="2" charset="0"/>
                <a:cs typeface="NikoshBAN" pitchFamily="2" charset="0"/>
              </a:rPr>
              <a:t>?</a:t>
            </a:r>
          </a:p>
        </p:txBody>
      </p:sp>
      <p:sp>
        <p:nvSpPr>
          <p:cNvPr id="19" name="TextBox 18"/>
          <p:cNvSpPr txBox="1"/>
          <p:nvPr/>
        </p:nvSpPr>
        <p:spPr>
          <a:xfrm>
            <a:off x="7070678" y="5799541"/>
            <a:ext cx="3124200" cy="769441"/>
          </a:xfrm>
          <a:prstGeom prst="rect">
            <a:avLst/>
          </a:prstGeom>
          <a:noFill/>
        </p:spPr>
        <p:txBody>
          <a:bodyPr wrap="square" rtlCol="0">
            <a:spAutoFit/>
          </a:bodyPr>
          <a:lstStyle/>
          <a:p>
            <a:pPr algn="ctr"/>
            <a:r>
              <a:rPr lang="bn-BD" dirty="0">
                <a:latin typeface="NikoshBAN" pitchFamily="2" charset="0"/>
                <a:cs typeface="NikoshBAN" pitchFamily="2" charset="0"/>
              </a:rPr>
              <a:t> </a:t>
            </a:r>
            <a:r>
              <a:rPr lang="en-US" sz="4400" b="1" dirty="0" err="1">
                <a:solidFill>
                  <a:srgbClr val="C00000"/>
                </a:solidFill>
                <a:latin typeface="NikoshBAN" pitchFamily="2" charset="0"/>
                <a:cs typeface="NikoshBAN" pitchFamily="2" charset="0"/>
              </a:rPr>
              <a:t>উ</a:t>
            </a:r>
            <a:r>
              <a:rPr lang="en-US" sz="3200" dirty="0" err="1">
                <a:solidFill>
                  <a:srgbClr val="C00000"/>
                </a:solidFill>
                <a:latin typeface="NikoshBAN" pitchFamily="2" charset="0"/>
                <a:cs typeface="NikoshBAN" pitchFamily="2" charset="0"/>
              </a:rPr>
              <a:t>নুনে</a:t>
            </a:r>
            <a:r>
              <a:rPr lang="en-US" sz="3200" dirty="0">
                <a:solidFill>
                  <a:srgbClr val="C00000"/>
                </a:solidFill>
                <a:latin typeface="NikoshBAN" pitchFamily="2" charset="0"/>
                <a:cs typeface="NikoshBAN" pitchFamily="2" charset="0"/>
              </a:rPr>
              <a:t> </a:t>
            </a:r>
            <a:r>
              <a:rPr lang="en-US" sz="3200" dirty="0" err="1">
                <a:solidFill>
                  <a:srgbClr val="C00000"/>
                </a:solidFill>
                <a:latin typeface="NikoshBAN" pitchFamily="2" charset="0"/>
                <a:cs typeface="NikoshBAN" pitchFamily="2" charset="0"/>
              </a:rPr>
              <a:t>রান্না</a:t>
            </a:r>
            <a:r>
              <a:rPr lang="en-US" sz="3200" dirty="0">
                <a:solidFill>
                  <a:srgbClr val="C00000"/>
                </a:solidFill>
                <a:latin typeface="NikoshBAN" pitchFamily="2" charset="0"/>
                <a:cs typeface="NikoshBAN" pitchFamily="2" charset="0"/>
              </a:rPr>
              <a:t> </a:t>
            </a:r>
            <a:r>
              <a:rPr lang="en-US" sz="3200" dirty="0" err="1">
                <a:solidFill>
                  <a:srgbClr val="C00000"/>
                </a:solidFill>
                <a:latin typeface="NikoshBAN" pitchFamily="2" charset="0"/>
                <a:cs typeface="NikoshBAN" pitchFamily="2" charset="0"/>
              </a:rPr>
              <a:t>করে</a:t>
            </a:r>
            <a:r>
              <a:rPr lang="en-US" sz="3200" dirty="0">
                <a:solidFill>
                  <a:srgbClr val="C00000"/>
                </a:solidFill>
                <a:latin typeface="NikoshBAN" pitchFamily="2" charset="0"/>
                <a:cs typeface="NikoshBAN" pitchFamily="2" charset="0"/>
              </a:rPr>
              <a:t> </a:t>
            </a:r>
          </a:p>
        </p:txBody>
      </p:sp>
      <p:sp>
        <p:nvSpPr>
          <p:cNvPr id="21" name="TextBox 20"/>
          <p:cNvSpPr txBox="1"/>
          <p:nvPr/>
        </p:nvSpPr>
        <p:spPr>
          <a:xfrm>
            <a:off x="1714500" y="2876298"/>
            <a:ext cx="3666218" cy="830997"/>
          </a:xfrm>
          <a:prstGeom prst="rect">
            <a:avLst/>
          </a:prstGeom>
          <a:noFill/>
        </p:spPr>
        <p:txBody>
          <a:bodyPr wrap="square" rtlCol="0">
            <a:spAutoFit/>
          </a:bodyPr>
          <a:lstStyle/>
          <a:p>
            <a:r>
              <a:rPr lang="en-US" sz="3200" dirty="0">
                <a:latin typeface="NikoshBAN" pitchFamily="2" charset="0"/>
                <a:cs typeface="NikoshBAN" pitchFamily="2" charset="0"/>
              </a:rPr>
              <a:t> </a:t>
            </a:r>
            <a:r>
              <a:rPr lang="en-US" sz="4800" b="1" dirty="0" err="1">
                <a:solidFill>
                  <a:srgbClr val="C00000"/>
                </a:solidFill>
                <a:latin typeface="NikoshBAN" pitchFamily="2" charset="0"/>
                <a:cs typeface="NikoshBAN" pitchFamily="2" charset="0"/>
              </a:rPr>
              <a:t>মি</a:t>
            </a:r>
            <a:r>
              <a:rPr lang="en-US" sz="3600" dirty="0" err="1">
                <a:solidFill>
                  <a:srgbClr val="C00000"/>
                </a:solidFill>
                <a:latin typeface="NikoshBAN" pitchFamily="2" charset="0"/>
                <a:cs typeface="NikoshBAN" pitchFamily="2" charset="0"/>
              </a:rPr>
              <a:t>টসেফে</a:t>
            </a:r>
            <a:r>
              <a:rPr lang="en-US" sz="3600" dirty="0">
                <a:solidFill>
                  <a:srgbClr val="C00000"/>
                </a:solidFill>
                <a:latin typeface="NikoshBAN" pitchFamily="2" charset="0"/>
                <a:cs typeface="NikoshBAN" pitchFamily="2" charset="0"/>
              </a:rPr>
              <a:t> </a:t>
            </a:r>
            <a:r>
              <a:rPr lang="en-US" sz="3600" dirty="0" err="1">
                <a:solidFill>
                  <a:srgbClr val="C00000"/>
                </a:solidFill>
                <a:latin typeface="NikoshBAN" pitchFamily="2" charset="0"/>
                <a:cs typeface="NikoshBAN" pitchFamily="2" charset="0"/>
              </a:rPr>
              <a:t>খাবার</a:t>
            </a:r>
            <a:r>
              <a:rPr lang="en-US" sz="3600" dirty="0">
                <a:solidFill>
                  <a:srgbClr val="C00000"/>
                </a:solidFill>
                <a:latin typeface="NikoshBAN" pitchFamily="2" charset="0"/>
                <a:cs typeface="NikoshBAN" pitchFamily="2" charset="0"/>
              </a:rPr>
              <a:t> </a:t>
            </a:r>
            <a:r>
              <a:rPr lang="en-US" sz="3600" dirty="0" err="1">
                <a:solidFill>
                  <a:srgbClr val="C00000"/>
                </a:solidFill>
                <a:latin typeface="NikoshBAN" pitchFamily="2" charset="0"/>
                <a:cs typeface="NikoshBAN" pitchFamily="2" charset="0"/>
              </a:rPr>
              <a:t>রাখে</a:t>
            </a:r>
            <a:endParaRPr lang="en-US" sz="3200"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r="8674"/>
          <a:stretch>
            <a:fillRect/>
          </a:stretch>
        </p:blipFill>
        <p:spPr>
          <a:xfrm>
            <a:off x="1927746" y="1017087"/>
            <a:ext cx="2895600" cy="197518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2455" y="3970080"/>
            <a:ext cx="2673825" cy="18294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IMG_20150421_184852.jpg"/>
          <p:cNvPicPr>
            <a:picLocks noChangeAspect="1"/>
          </p:cNvPicPr>
          <p:nvPr/>
        </p:nvPicPr>
        <p:blipFill>
          <a:blip r:embed="rId5" cstate="print"/>
          <a:stretch>
            <a:fillRect/>
          </a:stretch>
        </p:blipFill>
        <p:spPr>
          <a:xfrm>
            <a:off x="2099809" y="3818340"/>
            <a:ext cx="28956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descr="IMG_20150421_184816.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5400000">
            <a:off x="7543802" y="533398"/>
            <a:ext cx="1981197" cy="2895600"/>
          </a:xfrm>
          <a:prstGeom prst="rect">
            <a:avLst/>
          </a:prstGeom>
        </p:spPr>
      </p:pic>
      <p:sp>
        <p:nvSpPr>
          <p:cNvPr id="18" name="TextBox 17"/>
          <p:cNvSpPr txBox="1"/>
          <p:nvPr/>
        </p:nvSpPr>
        <p:spPr>
          <a:xfrm>
            <a:off x="1676400" y="5780783"/>
            <a:ext cx="3742418" cy="769441"/>
          </a:xfrm>
          <a:prstGeom prst="rect">
            <a:avLst/>
          </a:prstGeom>
          <a:noFill/>
        </p:spPr>
        <p:txBody>
          <a:bodyPr wrap="square" rtlCol="0">
            <a:spAutoFit/>
          </a:bodyPr>
          <a:lstStyle/>
          <a:p>
            <a:r>
              <a:rPr lang="bn-BD" dirty="0">
                <a:solidFill>
                  <a:srgbClr val="FF0000"/>
                </a:solidFill>
                <a:latin typeface="NikoshBAN" pitchFamily="2" charset="0"/>
                <a:cs typeface="NikoshBAN" pitchFamily="2" charset="0"/>
              </a:rPr>
              <a:t> </a:t>
            </a:r>
            <a:r>
              <a:rPr lang="en-US" sz="4400" b="1" dirty="0" err="1">
                <a:solidFill>
                  <a:srgbClr val="FF0000"/>
                </a:solidFill>
                <a:latin typeface="NikoshBAN" pitchFamily="2" charset="0"/>
                <a:cs typeface="NikoshBAN" pitchFamily="2" charset="0"/>
              </a:rPr>
              <a:t>নি</a:t>
            </a:r>
            <a:r>
              <a:rPr lang="en-US" sz="3200" dirty="0" err="1">
                <a:solidFill>
                  <a:srgbClr val="FF0000"/>
                </a:solidFill>
                <a:latin typeface="NikoshBAN" pitchFamily="2" charset="0"/>
                <a:cs typeface="NikoshBAN" pitchFamily="2" charset="0"/>
              </a:rPr>
              <a:t>জে</a:t>
            </a:r>
            <a:r>
              <a:rPr lang="en-US" sz="3200" dirty="0">
                <a:solidFill>
                  <a:srgbClr val="FF0000"/>
                </a:solidFill>
                <a:latin typeface="NikoshBAN" pitchFamily="2" charset="0"/>
                <a:cs typeface="NikoshBAN" pitchFamily="2" charset="0"/>
              </a:rPr>
              <a:t> </a:t>
            </a:r>
            <a:r>
              <a:rPr lang="en-US" sz="3200" dirty="0" err="1">
                <a:solidFill>
                  <a:srgbClr val="FF0000"/>
                </a:solidFill>
                <a:latin typeface="NikoshBAN" pitchFamily="2" charset="0"/>
                <a:cs typeface="NikoshBAN" pitchFamily="2" charset="0"/>
              </a:rPr>
              <a:t>নিজে</a:t>
            </a:r>
            <a:r>
              <a:rPr lang="en-US" sz="3200" dirty="0">
                <a:solidFill>
                  <a:srgbClr val="FF0000"/>
                </a:solidFill>
                <a:latin typeface="NikoshBAN" pitchFamily="2" charset="0"/>
                <a:cs typeface="NikoshBAN" pitchFamily="2" charset="0"/>
              </a:rPr>
              <a:t>  </a:t>
            </a:r>
            <a:r>
              <a:rPr lang="en-US" sz="3200" dirty="0" err="1">
                <a:solidFill>
                  <a:srgbClr val="FF0000"/>
                </a:solidFill>
                <a:latin typeface="NikoshBAN" pitchFamily="2" charset="0"/>
                <a:cs typeface="NikoshBAN" pitchFamily="2" charset="0"/>
              </a:rPr>
              <a:t>সব</a:t>
            </a:r>
            <a:r>
              <a:rPr lang="en-US" sz="3200" dirty="0">
                <a:solidFill>
                  <a:srgbClr val="FF0000"/>
                </a:solidFill>
                <a:latin typeface="NikoshBAN" pitchFamily="2" charset="0"/>
                <a:cs typeface="NikoshBAN" pitchFamily="2" charset="0"/>
              </a:rPr>
              <a:t> </a:t>
            </a:r>
            <a:r>
              <a:rPr lang="en-US" sz="3200" dirty="0" err="1">
                <a:solidFill>
                  <a:srgbClr val="FF0000"/>
                </a:solidFill>
                <a:latin typeface="NikoshBAN" pitchFamily="2" charset="0"/>
                <a:cs typeface="NikoshBAN" pitchFamily="2" charset="0"/>
              </a:rPr>
              <a:t>কাজ</a:t>
            </a:r>
            <a:r>
              <a:rPr lang="en-US" sz="3200" dirty="0">
                <a:solidFill>
                  <a:srgbClr val="FF0000"/>
                </a:solidFill>
                <a:latin typeface="NikoshBAN" pitchFamily="2" charset="0"/>
                <a:cs typeface="NikoshBAN" pitchFamily="2" charset="0"/>
              </a:rPr>
              <a:t> </a:t>
            </a:r>
            <a:r>
              <a:rPr lang="en-US" sz="3200" dirty="0" err="1">
                <a:solidFill>
                  <a:srgbClr val="FF0000"/>
                </a:solidFill>
                <a:latin typeface="NikoshBAN" pitchFamily="2" charset="0"/>
                <a:cs typeface="NikoshBAN" pitchFamily="2" charset="0"/>
              </a:rPr>
              <a:t>করে</a:t>
            </a:r>
            <a:endParaRPr lang="en-US" sz="3200" dirty="0">
              <a:solidFill>
                <a:srgbClr val="FF0000"/>
              </a:solidFill>
              <a:latin typeface="NikoshBAN" pitchFamily="2" charset="0"/>
              <a:cs typeface="NikoshBAN" pitchFamily="2" charset="0"/>
            </a:endParaRPr>
          </a:p>
        </p:txBody>
      </p:sp>
      <p:sp>
        <p:nvSpPr>
          <p:cNvPr id="23" name="TextBox 22"/>
          <p:cNvSpPr txBox="1"/>
          <p:nvPr/>
        </p:nvSpPr>
        <p:spPr>
          <a:xfrm>
            <a:off x="6781800" y="2876297"/>
            <a:ext cx="4343400" cy="769441"/>
          </a:xfrm>
          <a:prstGeom prst="rect">
            <a:avLst/>
          </a:prstGeom>
          <a:noFill/>
        </p:spPr>
        <p:txBody>
          <a:bodyPr wrap="square" rtlCol="0">
            <a:spAutoFit/>
          </a:bodyPr>
          <a:lstStyle/>
          <a:p>
            <a:r>
              <a:rPr lang="en-US" sz="2800" dirty="0">
                <a:latin typeface="NikoshBAN" pitchFamily="2" charset="0"/>
                <a:cs typeface="NikoshBAN" pitchFamily="2" charset="0"/>
              </a:rPr>
              <a:t> </a:t>
            </a:r>
            <a:r>
              <a:rPr lang="bn-IN" sz="2800" dirty="0">
                <a:latin typeface="NikoshBAN" pitchFamily="2" charset="0"/>
                <a:cs typeface="NikoshBAN" pitchFamily="2" charset="0"/>
              </a:rPr>
              <a:t>  </a:t>
            </a:r>
            <a:r>
              <a:rPr lang="en-US" sz="4400" b="1" dirty="0">
                <a:solidFill>
                  <a:srgbClr val="C00000"/>
                </a:solidFill>
                <a:latin typeface="NikoshBAN" pitchFamily="2" charset="0"/>
                <a:cs typeface="NikoshBAN" pitchFamily="2" charset="0"/>
              </a:rPr>
              <a:t>ই</a:t>
            </a:r>
            <a:r>
              <a:rPr lang="bn-BD" sz="3200" dirty="0">
                <a:solidFill>
                  <a:srgbClr val="C00000"/>
                </a:solidFill>
                <a:latin typeface="NikoshBAN" pitchFamily="2" charset="0"/>
                <a:cs typeface="NikoshBAN" pitchFamily="2" charset="0"/>
              </a:rPr>
              <a:t>ন্দ্রিয়ের</a:t>
            </a:r>
            <a:r>
              <a:rPr lang="en-US" sz="3200" dirty="0">
                <a:solidFill>
                  <a:srgbClr val="C00000"/>
                </a:solidFill>
                <a:latin typeface="NikoshBAN" pitchFamily="2" charset="0"/>
                <a:cs typeface="NikoshBAN" pitchFamily="2" charset="0"/>
              </a:rPr>
              <a:t> </a:t>
            </a:r>
            <a:r>
              <a:rPr lang="en-US" sz="3200" dirty="0" err="1">
                <a:solidFill>
                  <a:srgbClr val="C00000"/>
                </a:solidFill>
                <a:latin typeface="NikoshBAN" pitchFamily="2" charset="0"/>
                <a:cs typeface="NikoshBAN" pitchFamily="2" charset="0"/>
              </a:rPr>
              <a:t>সাহায্যে</a:t>
            </a:r>
            <a:r>
              <a:rPr lang="en-US" sz="3200" dirty="0">
                <a:solidFill>
                  <a:srgbClr val="C00000"/>
                </a:solidFill>
                <a:latin typeface="NikoshBAN" pitchFamily="2" charset="0"/>
                <a:cs typeface="NikoshBAN" pitchFamily="2" charset="0"/>
              </a:rPr>
              <a:t>  </a:t>
            </a:r>
            <a:r>
              <a:rPr lang="bn-BD" sz="3200" dirty="0">
                <a:solidFill>
                  <a:srgbClr val="C00000"/>
                </a:solidFill>
                <a:latin typeface="NikoshBAN" pitchFamily="2" charset="0"/>
                <a:cs typeface="NikoshBAN" pitchFamily="2" charset="0"/>
              </a:rPr>
              <a:t>বুঝে</a:t>
            </a:r>
            <a:r>
              <a:rPr lang="en-US" sz="3200" dirty="0">
                <a:solidFill>
                  <a:srgbClr val="C00000"/>
                </a:solidFill>
                <a:latin typeface="NikoshBAN" pitchFamily="2" charset="0"/>
                <a:cs typeface="NikoshBAN" pitchFamily="2" charset="0"/>
              </a:rPr>
              <a:t> </a:t>
            </a:r>
            <a:endParaRPr lang="en-US" sz="2800" dirty="0">
              <a:solidFill>
                <a:srgbClr val="C00000"/>
              </a:solidFill>
              <a:latin typeface="NikoshBAN" pitchFamily="2" charset="0"/>
              <a:cs typeface="NikoshBAN" pitchFamily="2" charset="0"/>
            </a:endParaRPr>
          </a:p>
        </p:txBody>
      </p:sp>
      <p:sp>
        <p:nvSpPr>
          <p:cNvPr id="24" name="Rounded Rectangle 23"/>
          <p:cNvSpPr/>
          <p:nvPr/>
        </p:nvSpPr>
        <p:spPr>
          <a:xfrm>
            <a:off x="5169204" y="4275540"/>
            <a:ext cx="1600200" cy="533400"/>
          </a:xfrm>
          <a:prstGeom prst="round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a:latin typeface="NikoshBAN" pitchFamily="2" charset="0"/>
                <a:cs typeface="NikoshBAN" pitchFamily="2" charset="0"/>
              </a:rPr>
              <a:t>মিনু</a:t>
            </a:r>
            <a:r>
              <a:rPr lang="en-US" sz="3200" dirty="0">
                <a:latin typeface="NikoshBAN" pitchFamily="2" charset="0"/>
                <a:cs typeface="NikoshBAN" pitchFamily="2" charset="0"/>
              </a:rPr>
              <a:t> </a:t>
            </a:r>
          </a:p>
        </p:txBody>
      </p:sp>
      <p:pic>
        <p:nvPicPr>
          <p:cNvPr id="26" name="Picture 25" descr="3284520627_97afacd0d0_o.jpg"/>
          <p:cNvPicPr>
            <a:picLocks noChangeAspect="1"/>
          </p:cNvPicPr>
          <p:nvPr/>
        </p:nvPicPr>
        <p:blipFill>
          <a:blip r:embed="rId7" cstate="print"/>
          <a:stretch>
            <a:fillRect/>
          </a:stretch>
        </p:blipFill>
        <p:spPr>
          <a:xfrm>
            <a:off x="5170342" y="2209801"/>
            <a:ext cx="1775117" cy="17751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6163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18" grpId="0"/>
      <p:bldP spid="23"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20150421_184852.jpg"/>
          <p:cNvPicPr>
            <a:picLocks noChangeAspect="1"/>
          </p:cNvPicPr>
          <p:nvPr/>
        </p:nvPicPr>
        <p:blipFill>
          <a:blip r:embed="rId3" cstate="print">
            <a:lum bright="70000" contrast="-70000"/>
          </a:blip>
          <a:stretch>
            <a:fillRect/>
          </a:stretch>
        </p:blipFill>
        <p:spPr>
          <a:xfrm>
            <a:off x="1981200" y="457201"/>
            <a:ext cx="8153400" cy="518159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886200" y="609600"/>
            <a:ext cx="2362200" cy="1569660"/>
          </a:xfrm>
          <a:prstGeom prst="rect">
            <a:avLst/>
          </a:prstGeom>
          <a:noFill/>
        </p:spPr>
        <p:txBody>
          <a:bodyPr wrap="square" rtlCol="0">
            <a:spAutoFit/>
          </a:bodyPr>
          <a:lstStyle/>
          <a:p>
            <a:pPr marL="54864" algn="ctr">
              <a:spcBef>
                <a:spcPct val="0"/>
              </a:spcBef>
              <a:defRPr/>
            </a:pPr>
            <a:r>
              <a:rPr lang="en-US" sz="6000" b="1" dirty="0" err="1">
                <a:ln w="1905"/>
                <a:solidFill>
                  <a:srgbClr val="FF0000"/>
                </a:solidFill>
                <a:effectLst>
                  <a:innerShdw blurRad="69850" dist="43180" dir="5400000">
                    <a:srgbClr val="000000">
                      <a:alpha val="65000"/>
                    </a:srgbClr>
                  </a:innerShdw>
                </a:effectLst>
                <a:latin typeface="NikoshBAN" pitchFamily="2" charset="0"/>
                <a:cs typeface="NikoshBAN" pitchFamily="2" charset="0"/>
              </a:rPr>
              <a:t>মিনু</a:t>
            </a:r>
            <a:endParaRPr lang="en-US" sz="60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a:p>
            <a:pPr marL="54864" algn="r">
              <a:spcBef>
                <a:spcPct val="0"/>
              </a:spcBef>
              <a:defRPr/>
            </a:pPr>
            <a:r>
              <a:rPr lang="bn-BD" sz="36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en-US" sz="3600" b="1" dirty="0" err="1">
                <a:ln w="1905"/>
                <a:solidFill>
                  <a:srgbClr val="FF0000"/>
                </a:solidFill>
                <a:effectLst>
                  <a:innerShdw blurRad="69850" dist="43180" dir="5400000">
                    <a:srgbClr val="000000">
                      <a:alpha val="65000"/>
                    </a:srgbClr>
                  </a:innerShdw>
                </a:effectLst>
                <a:latin typeface="NikoshBAN" pitchFamily="2" charset="0"/>
                <a:cs typeface="NikoshBAN" pitchFamily="2" charset="0"/>
              </a:rPr>
              <a:t>বন</a:t>
            </a:r>
            <a:r>
              <a:rPr lang="bn-BD" sz="36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ফু</a:t>
            </a:r>
            <a:r>
              <a:rPr lang="en-US" sz="36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ল</a:t>
            </a:r>
            <a:endParaRPr lang="bn-BD" sz="28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426795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3500718" y="174171"/>
            <a:ext cx="3962400" cy="9144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a:solidFill>
                  <a:srgbClr val="FF0000"/>
                </a:solidFill>
                <a:latin typeface="NikoshBAN" pitchFamily="2" charset="0"/>
                <a:cs typeface="NikoshBAN" pitchFamily="2" charset="0"/>
              </a:rPr>
              <a:t>শিখনফল</a:t>
            </a:r>
            <a:endParaRPr lang="en-US" sz="6600" b="1" dirty="0">
              <a:solidFill>
                <a:srgbClr val="FF0000"/>
              </a:solidFill>
              <a:latin typeface="NikoshBAN" pitchFamily="2" charset="0"/>
              <a:cs typeface="NikoshBAN" pitchFamily="2" charset="0"/>
            </a:endParaRPr>
          </a:p>
        </p:txBody>
      </p:sp>
      <p:sp>
        <p:nvSpPr>
          <p:cNvPr id="5" name="Round Diagonal Corner Rectangle 4"/>
          <p:cNvSpPr/>
          <p:nvPr/>
        </p:nvSpPr>
        <p:spPr>
          <a:xfrm>
            <a:off x="2133600" y="1295400"/>
            <a:ext cx="7924800" cy="4953000"/>
          </a:xfrm>
          <a:prstGeom prst="round2DiagRect">
            <a:avLst>
              <a:gd name="adj1" fmla="val 16667"/>
              <a:gd name="adj2" fmla="val 0"/>
            </a:avLst>
          </a:prstGeom>
          <a:ln/>
        </p:spPr>
        <p:style>
          <a:lnRef idx="1">
            <a:schemeClr val="accent3"/>
          </a:lnRef>
          <a:fillRef idx="2">
            <a:schemeClr val="accent3"/>
          </a:fillRef>
          <a:effectRef idx="1">
            <a:schemeClr val="accent3"/>
          </a:effectRef>
          <a:fontRef idx="minor">
            <a:schemeClr val="dk1"/>
          </a:fontRef>
        </p:style>
        <p:txBody>
          <a:bodyPr rtlCol="0" anchor="ctr"/>
          <a:lstStyle/>
          <a:p>
            <a:pPr marL="623888" indent="-623888" algn="just">
              <a:defRPr/>
            </a:pPr>
            <a:r>
              <a:rPr lang="en-US" sz="3600" dirty="0">
                <a:ln w="1143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600" dirty="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এই পাঠ</a:t>
            </a:r>
            <a:r>
              <a:rPr lang="en-US" sz="3600" dirty="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bn-BD" sz="3600" dirty="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শেষে শিক্ষার্থীরা</a:t>
            </a:r>
            <a:r>
              <a:rPr lang="en-US" sz="3600" dirty="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a:t>
            </a:r>
            <a:endParaRPr lang="en-US" sz="3600"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a:p>
            <a:pPr marL="623888" indent="-623888" algn="just">
              <a:defRPr/>
            </a:pPr>
            <a:r>
              <a:rPr lang="bn-BD" sz="3600" dirty="0">
                <a:solidFill>
                  <a:srgbClr val="C00000"/>
                </a:solidFill>
                <a:effectLst>
                  <a:outerShdw blurRad="38100" dist="38100" dir="2700000" algn="tl">
                    <a:srgbClr val="000000">
                      <a:alpha val="43137"/>
                    </a:srgbClr>
                  </a:outerShdw>
                </a:effectLst>
                <a:latin typeface="NikoshBAN" pitchFamily="2" charset="0"/>
                <a:cs typeface="NikoshBAN" pitchFamily="2" charset="0"/>
              </a:rPr>
              <a:t>১।  </a:t>
            </a:r>
            <a:r>
              <a:rPr lang="bn-IN" sz="3600" dirty="0">
                <a:solidFill>
                  <a:srgbClr val="C00000"/>
                </a:solidFill>
                <a:effectLst>
                  <a:outerShdw blurRad="38100" dist="38100" dir="2700000" algn="tl">
                    <a:srgbClr val="000000">
                      <a:alpha val="43137"/>
                    </a:srgbClr>
                  </a:outerShdw>
                </a:effectLst>
                <a:latin typeface="NikoshBAN" pitchFamily="2" charset="0"/>
                <a:cs typeface="NikoshBAN" pitchFamily="2" charset="0"/>
              </a:rPr>
              <a:t>লেখক পরিচিতি বলতে  ও লিখতে পারবে।</a:t>
            </a:r>
          </a:p>
          <a:p>
            <a:pPr marL="623888" indent="-623888" algn="just">
              <a:defRPr/>
            </a:pPr>
            <a:r>
              <a:rPr lang="bn-IN" sz="3600" dirty="0">
                <a:solidFill>
                  <a:srgbClr val="0070C0"/>
                </a:solidFill>
                <a:effectLst>
                  <a:outerShdw blurRad="38100" dist="38100" dir="2700000" algn="tl">
                    <a:srgbClr val="000000">
                      <a:alpha val="43137"/>
                    </a:srgbClr>
                  </a:outerShdw>
                </a:effectLst>
                <a:latin typeface="NikoshBAN" pitchFamily="2" charset="0"/>
                <a:cs typeface="NikoshBAN" pitchFamily="2" charset="0"/>
              </a:rPr>
              <a:t>২।</a:t>
            </a:r>
            <a:r>
              <a:rPr lang="bn-BD" sz="3600" dirty="0">
                <a:solidFill>
                  <a:srgbClr val="0070C0"/>
                </a:solidFill>
                <a:effectLst>
                  <a:outerShdw blurRad="38100" dist="38100" dir="2700000" algn="tl">
                    <a:srgbClr val="000000">
                      <a:alpha val="43137"/>
                    </a:srgbClr>
                  </a:outerShdw>
                </a:effectLst>
                <a:latin typeface="NikoshBAN" pitchFamily="2" charset="0"/>
                <a:cs typeface="NikoshBAN" pitchFamily="2" charset="0"/>
              </a:rPr>
              <a:t> নির্বাচিত অংশটুকু শুদ্ধ উচ্চারণে পড়তে পারবে।</a:t>
            </a:r>
          </a:p>
          <a:p>
            <a:pPr marL="628650" indent="-628650" algn="just">
              <a:defRPr/>
            </a:pPr>
            <a:r>
              <a:rPr lang="bn-IN" sz="3600" dirty="0">
                <a:solidFill>
                  <a:srgbClr val="C00000"/>
                </a:solidFill>
                <a:effectLst>
                  <a:outerShdw blurRad="38100" dist="38100" dir="2700000" algn="tl">
                    <a:srgbClr val="000000">
                      <a:alpha val="43137"/>
                    </a:srgbClr>
                  </a:outerShdw>
                </a:effectLst>
                <a:latin typeface="NikoshBAN" pitchFamily="2" charset="0"/>
                <a:cs typeface="NikoshBAN" pitchFamily="2" charset="0"/>
              </a:rPr>
              <a:t>৩</a:t>
            </a:r>
            <a:r>
              <a:rPr lang="bn-BD" sz="3600" dirty="0">
                <a:solidFill>
                  <a:srgbClr val="C00000"/>
                </a:solidFill>
                <a:effectLst>
                  <a:outerShdw blurRad="38100" dist="38100" dir="2700000" algn="tl">
                    <a:srgbClr val="000000">
                      <a:alpha val="43137"/>
                    </a:srgbClr>
                  </a:outerShdw>
                </a:effectLst>
                <a:latin typeface="NikoshBAN" pitchFamily="2" charset="0"/>
                <a:cs typeface="NikoshBAN" pitchFamily="2" charset="0"/>
              </a:rPr>
              <a:t>। নতুন </a:t>
            </a:r>
            <a:r>
              <a:rPr lang="bn-IN" sz="3600" dirty="0">
                <a:solidFill>
                  <a:srgbClr val="C00000"/>
                </a:solidFill>
                <a:effectLst>
                  <a:outerShdw blurRad="38100" dist="38100" dir="2700000" algn="tl">
                    <a:srgbClr val="000000">
                      <a:alpha val="43137"/>
                    </a:srgbClr>
                  </a:outerShdw>
                </a:effectLst>
                <a:latin typeface="NikoshBAN" pitchFamily="2" charset="0"/>
                <a:cs typeface="NikoshBAN" pitchFamily="2" charset="0"/>
              </a:rPr>
              <a:t>শব্দগুলোর</a:t>
            </a:r>
            <a:r>
              <a:rPr lang="bn-BD" sz="3600"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bn-IN" sz="3600" dirty="0">
                <a:solidFill>
                  <a:srgbClr val="C00000"/>
                </a:solidFill>
                <a:effectLst>
                  <a:outerShdw blurRad="38100" dist="38100" dir="2700000" algn="tl">
                    <a:srgbClr val="000000">
                      <a:alpha val="43137"/>
                    </a:srgbClr>
                  </a:outerShdw>
                </a:effectLst>
                <a:latin typeface="NikoshBAN" pitchFamily="2" charset="0"/>
                <a:cs typeface="NikoshBAN" pitchFamily="2" charset="0"/>
              </a:rPr>
              <a:t>অর্থ</a:t>
            </a:r>
            <a:r>
              <a:rPr lang="bn-BD" sz="3600" dirty="0">
                <a:solidFill>
                  <a:srgbClr val="C00000"/>
                </a:solidFill>
                <a:effectLst>
                  <a:outerShdw blurRad="38100" dist="38100" dir="2700000" algn="tl">
                    <a:srgbClr val="000000">
                      <a:alpha val="43137"/>
                    </a:srgbClr>
                  </a:outerShdw>
                </a:effectLst>
                <a:latin typeface="NikoshBAN" pitchFamily="2" charset="0"/>
                <a:cs typeface="NikoshBAN" pitchFamily="2" charset="0"/>
              </a:rPr>
              <a:t>সহ বাক্য ও অনুচ্ছেদ গঠন কর</a:t>
            </a:r>
            <a:r>
              <a:rPr lang="bn-IN" sz="3600" dirty="0">
                <a:solidFill>
                  <a:srgbClr val="C00000"/>
                </a:solidFill>
                <a:effectLst>
                  <a:outerShdw blurRad="38100" dist="38100" dir="2700000" algn="tl">
                    <a:srgbClr val="000000">
                      <a:alpha val="43137"/>
                    </a:srgbClr>
                  </a:outerShdw>
                </a:effectLst>
                <a:latin typeface="NikoshBAN" pitchFamily="2" charset="0"/>
                <a:cs typeface="NikoshBAN" pitchFamily="2" charset="0"/>
              </a:rPr>
              <a:t>তে</a:t>
            </a:r>
            <a:r>
              <a:rPr lang="bn-BD" sz="3600" dirty="0">
                <a:solidFill>
                  <a:srgbClr val="C00000"/>
                </a:solidFill>
                <a:effectLst>
                  <a:outerShdw blurRad="38100" dist="38100" dir="2700000" algn="tl">
                    <a:srgbClr val="000000">
                      <a:alpha val="43137"/>
                    </a:srgbClr>
                  </a:outerShdw>
                </a:effectLst>
                <a:latin typeface="NikoshBAN" pitchFamily="2" charset="0"/>
                <a:cs typeface="NikoshBAN" pitchFamily="2" charset="0"/>
              </a:rPr>
              <a:t> পারবে।   </a:t>
            </a:r>
          </a:p>
          <a:p>
            <a:pPr marL="628650" indent="-628650" algn="just">
              <a:defRPr/>
            </a:pPr>
            <a:r>
              <a:rPr lang="bn-IN" sz="3600" dirty="0">
                <a:solidFill>
                  <a:schemeClr val="bg1"/>
                </a:solidFill>
                <a:effectLst>
                  <a:outerShdw blurRad="38100" dist="38100" dir="2700000" algn="tl">
                    <a:srgbClr val="000000">
                      <a:alpha val="43137"/>
                    </a:srgbClr>
                  </a:outerShdw>
                </a:effectLst>
                <a:latin typeface="NikoshBAN" pitchFamily="2" charset="0"/>
                <a:cs typeface="NikoshBAN" pitchFamily="2" charset="0"/>
              </a:rPr>
              <a:t>৪</a:t>
            </a:r>
            <a:r>
              <a:rPr lang="bn-BD" sz="3600" dirty="0">
                <a:solidFill>
                  <a:schemeClr val="bg1"/>
                </a:solidFill>
                <a:effectLst>
                  <a:outerShdw blurRad="38100" dist="38100" dir="2700000" algn="tl">
                    <a:srgbClr val="000000">
                      <a:alpha val="43137"/>
                    </a:srgbClr>
                  </a:outerShdw>
                </a:effectLst>
                <a:latin typeface="NikoshBAN" pitchFamily="2" charset="0"/>
                <a:cs typeface="NikoshBAN" pitchFamily="2" charset="0"/>
              </a:rPr>
              <a:t>।</a:t>
            </a:r>
            <a:r>
              <a:rPr lang="en-US" sz="3600" dirty="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bg1"/>
                </a:solidFill>
                <a:effectLst>
                  <a:outerShdw blurRad="38100" dist="38100" dir="2700000" algn="tl">
                    <a:srgbClr val="000000">
                      <a:alpha val="43137"/>
                    </a:srgbClr>
                  </a:outerShdw>
                </a:effectLst>
                <a:latin typeface="NikoshBAN" pitchFamily="2" charset="0"/>
                <a:cs typeface="NikoshBAN" pitchFamily="2" charset="0"/>
              </a:rPr>
              <a:t>নির্বাচিত</a:t>
            </a:r>
            <a:r>
              <a:rPr lang="en-US" sz="3600" dirty="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bg1"/>
                </a:solidFill>
                <a:effectLst>
                  <a:outerShdw blurRad="38100" dist="38100" dir="2700000" algn="tl">
                    <a:srgbClr val="000000">
                      <a:alpha val="43137"/>
                    </a:srgbClr>
                  </a:outerShdw>
                </a:effectLst>
                <a:latin typeface="NikoshBAN" pitchFamily="2" charset="0"/>
                <a:cs typeface="NikoshBAN" pitchFamily="2" charset="0"/>
              </a:rPr>
              <a:t>অংশটুকুর</a:t>
            </a:r>
            <a:r>
              <a:rPr lang="en-US" sz="3600" dirty="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bg1"/>
                </a:solidFill>
                <a:effectLst>
                  <a:outerShdw blurRad="38100" dist="38100" dir="2700000" algn="tl">
                    <a:srgbClr val="000000">
                      <a:alpha val="43137"/>
                    </a:srgbClr>
                  </a:outerShdw>
                </a:effectLst>
                <a:latin typeface="NikoshBAN" pitchFamily="2" charset="0"/>
                <a:cs typeface="NikoshBAN" pitchFamily="2" charset="0"/>
              </a:rPr>
              <a:t>ভাবার্থ</a:t>
            </a:r>
            <a:r>
              <a:rPr lang="en-US" sz="3600" dirty="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bg1"/>
                </a:solidFill>
                <a:effectLst>
                  <a:outerShdw blurRad="38100" dist="38100" dir="2700000" algn="tl">
                    <a:srgbClr val="000000">
                      <a:alpha val="43137"/>
                    </a:srgbClr>
                  </a:outerShdw>
                </a:effectLst>
                <a:latin typeface="NikoshBAN" pitchFamily="2" charset="0"/>
                <a:cs typeface="NikoshBAN" pitchFamily="2" charset="0"/>
              </a:rPr>
              <a:t>বিশ্লেষণ</a:t>
            </a:r>
            <a:r>
              <a:rPr lang="en-US" sz="3600" dirty="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bg1"/>
                </a:solidFill>
                <a:effectLst>
                  <a:outerShdw blurRad="38100" dist="38100" dir="2700000" algn="tl">
                    <a:srgbClr val="000000">
                      <a:alpha val="43137"/>
                    </a:srgbClr>
                  </a:outerShdw>
                </a:effectLst>
                <a:latin typeface="NikoshBAN" pitchFamily="2" charset="0"/>
                <a:cs typeface="NikoshBAN" pitchFamily="2" charset="0"/>
              </a:rPr>
              <a:t>করতে</a:t>
            </a:r>
            <a:r>
              <a:rPr lang="en-US" sz="3600" dirty="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bg1"/>
                </a:solidFill>
                <a:effectLst>
                  <a:outerShdw blurRad="38100" dist="38100" dir="2700000" algn="tl">
                    <a:srgbClr val="000000">
                      <a:alpha val="43137"/>
                    </a:srgbClr>
                  </a:outerShdw>
                </a:effectLst>
                <a:latin typeface="NikoshBAN" pitchFamily="2" charset="0"/>
                <a:cs typeface="NikoshBAN" pitchFamily="2" charset="0"/>
              </a:rPr>
              <a:t>পারবে</a:t>
            </a:r>
            <a:r>
              <a:rPr lang="en-US" sz="3600" dirty="0">
                <a:solidFill>
                  <a:schemeClr val="bg1"/>
                </a:solidFill>
                <a:effectLst>
                  <a:outerShdw blurRad="38100" dist="38100" dir="2700000" algn="tl">
                    <a:srgbClr val="000000">
                      <a:alpha val="43137"/>
                    </a:srgbClr>
                  </a:outerShdw>
                </a:effectLst>
                <a:latin typeface="NikoshBAN" pitchFamily="2" charset="0"/>
                <a:cs typeface="NikoshBAN" pitchFamily="2" charset="0"/>
              </a:rPr>
              <a:t>।</a:t>
            </a:r>
            <a:endParaRPr lang="bn-BD" sz="3600"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a:p>
            <a:pPr marL="628650" indent="-628650" algn="just">
              <a:defRPr/>
            </a:pPr>
            <a:endPar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26520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668982" y="-29354"/>
            <a:ext cx="2679052" cy="763645"/>
          </a:xfrm>
          <a:prstGeom prst="rect">
            <a:avLst/>
          </a:prstGeom>
          <a:noFill/>
        </p:spPr>
        <p:txBody>
          <a:bodyPr wrap="none" lIns="91440" tIns="45720" rIns="91440" bIns="45720" numCol="1">
            <a:prstTxWarp prst="textPlain">
              <a:avLst/>
            </a:prstTxWarp>
            <a:spAutoFit/>
            <a:scene3d>
              <a:camera prst="perspectiveBelow"/>
              <a:lightRig rig="flat" dir="tl">
                <a:rot lat="0" lon="0" rev="6600000"/>
              </a:lightRig>
            </a:scene3d>
            <a:sp3d extrusionH="25400" contourW="8890">
              <a:bevelT w="38100" h="31750" prst="angle"/>
              <a:contourClr>
                <a:schemeClr val="accent2">
                  <a:shade val="75000"/>
                </a:schemeClr>
              </a:contourClr>
            </a:sp3d>
          </a:bodyPr>
          <a:lstStyle/>
          <a:p>
            <a:pPr algn="ctr"/>
            <a:r>
              <a:rPr lang="bn-BD" sz="4800" b="1" dirty="0">
                <a:ln w="11430">
                  <a:solidFill>
                    <a:schemeClr val="tx1"/>
                  </a:solidFill>
                </a:ln>
                <a:solidFill>
                  <a:srgbClr val="00B050"/>
                </a:solidFill>
                <a:effectLst>
                  <a:innerShdw blurRad="63500" dist="50800">
                    <a:prstClr val="black">
                      <a:alpha val="50000"/>
                    </a:prstClr>
                  </a:innerShdw>
                </a:effectLst>
                <a:latin typeface="NikoshBAN" pitchFamily="2" charset="0"/>
                <a:cs typeface="NikoshBAN" pitchFamily="2" charset="0"/>
              </a:rPr>
              <a:t>লেখক পরিচিতি</a:t>
            </a:r>
            <a:endParaRPr lang="en-US" sz="4800" b="1" dirty="0">
              <a:ln w="11430">
                <a:solidFill>
                  <a:schemeClr val="tx1"/>
                </a:solidFill>
              </a:ln>
              <a:solidFill>
                <a:srgbClr val="00B050"/>
              </a:solidFill>
              <a:effectLst>
                <a:innerShdw blurRad="63500" dist="50800">
                  <a:prstClr val="black">
                    <a:alpha val="50000"/>
                  </a:prstClr>
                </a:innerShdw>
              </a:effectLst>
              <a:latin typeface="NikoshBAN" pitchFamily="2" charset="0"/>
              <a:cs typeface="NikoshBAN" pitchFamily="2" charset="0"/>
            </a:endParaRPr>
          </a:p>
        </p:txBody>
      </p:sp>
      <p:sp>
        <p:nvSpPr>
          <p:cNvPr id="25" name="Rounded Rectangle 24"/>
          <p:cNvSpPr/>
          <p:nvPr/>
        </p:nvSpPr>
        <p:spPr>
          <a:xfrm>
            <a:off x="4157003" y="765675"/>
            <a:ext cx="3425483" cy="154903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Rectangle 25"/>
          <p:cNvSpPr/>
          <p:nvPr/>
        </p:nvSpPr>
        <p:spPr>
          <a:xfrm>
            <a:off x="5858021" y="661898"/>
            <a:ext cx="713657" cy="523220"/>
          </a:xfrm>
          <a:prstGeom prst="rect">
            <a:avLst/>
          </a:prstGeom>
          <a:noFill/>
        </p:spPr>
        <p:txBody>
          <a:bodyPr wrap="none" lIns="91440" tIns="45720" rIns="91440" bIns="45720">
            <a:spAutoFit/>
          </a:bodyPr>
          <a:lstStyle/>
          <a:p>
            <a:pPr algn="ctr"/>
            <a:r>
              <a:rPr lang="bn-BD" sz="2800" b="1" dirty="0">
                <a:ln w="19050">
                  <a:solidFill>
                    <a:schemeClr val="accent3">
                      <a:lumMod val="50000"/>
                    </a:schemeClr>
                  </a:solidFill>
                  <a:prstDash val="solid"/>
                </a:ln>
                <a:solidFill>
                  <a:srgbClr val="00B050"/>
                </a:solidFill>
                <a:effectLst>
                  <a:outerShdw blurRad="50000" dist="50800" dir="7500000" algn="tl">
                    <a:srgbClr val="000000">
                      <a:shade val="5000"/>
                      <a:alpha val="35000"/>
                    </a:srgbClr>
                  </a:outerShdw>
                </a:effectLst>
                <a:latin typeface="NikoshBAN" pitchFamily="2" charset="0"/>
                <a:cs typeface="NikoshBAN" pitchFamily="2" charset="0"/>
              </a:rPr>
              <a:t>জন্ম-</a:t>
            </a:r>
            <a:endParaRPr lang="en-US" sz="3200" b="1" dirty="0">
              <a:ln w="19050">
                <a:solidFill>
                  <a:schemeClr val="accent3">
                    <a:lumMod val="50000"/>
                  </a:schemeClr>
                </a:solidFill>
                <a:prstDash val="solid"/>
              </a:ln>
              <a:solidFill>
                <a:srgbClr val="00B050"/>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36" name="TextBox 35"/>
          <p:cNvSpPr txBox="1"/>
          <p:nvPr/>
        </p:nvSpPr>
        <p:spPr>
          <a:xfrm>
            <a:off x="4075961" y="942535"/>
            <a:ext cx="3858217" cy="584775"/>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800" dirty="0">
                <a:ln>
                  <a:solidFill>
                    <a:schemeClr val="tx1"/>
                  </a:solidFill>
                </a:ln>
                <a:solidFill>
                  <a:srgbClr val="FFFF0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a:ln>
                  <a:solidFill>
                    <a:schemeClr val="tx1"/>
                  </a:solidFill>
                </a:ln>
                <a:solidFill>
                  <a:srgbClr val="FFFF00"/>
                </a:solidFill>
                <a:effectLst>
                  <a:innerShdw blurRad="114300">
                    <a:prstClr val="black"/>
                  </a:innerShdw>
                </a:effectLst>
                <a:latin typeface="NikoshBAN" pitchFamily="2" charset="0"/>
                <a:cs typeface="NikoshBAN" pitchFamily="2" charset="0"/>
              </a:rPr>
              <a:t>1899 </a:t>
            </a:r>
            <a:endParaRPr lang="en-US" sz="2800" b="1" dirty="0">
              <a:ln>
                <a:solidFill>
                  <a:schemeClr val="tx1"/>
                </a:solidFill>
              </a:ln>
              <a:solidFill>
                <a:srgbClr val="FF9900"/>
              </a:solidFill>
              <a:effectLst>
                <a:innerShdw blurRad="114300">
                  <a:prstClr val="black"/>
                </a:innerShdw>
              </a:effectLst>
              <a:latin typeface="NikoshBAN" pitchFamily="2" charset="0"/>
              <a:cs typeface="NikoshBAN" pitchFamily="2" charset="0"/>
            </a:endParaRPr>
          </a:p>
        </p:txBody>
      </p:sp>
      <p:sp>
        <p:nvSpPr>
          <p:cNvPr id="37" name="Rounded Rectangle 36"/>
          <p:cNvSpPr/>
          <p:nvPr/>
        </p:nvSpPr>
        <p:spPr>
          <a:xfrm>
            <a:off x="7232818" y="2608774"/>
            <a:ext cx="2286000" cy="17945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8" name="Rectangle 37"/>
          <p:cNvSpPr/>
          <p:nvPr/>
        </p:nvSpPr>
        <p:spPr>
          <a:xfrm>
            <a:off x="7723525" y="2695852"/>
            <a:ext cx="1361271" cy="523220"/>
          </a:xfrm>
          <a:prstGeom prst="rect">
            <a:avLst/>
          </a:prstGeom>
          <a:noFill/>
        </p:spPr>
        <p:txBody>
          <a:bodyPr wrap="none" lIns="91440" tIns="45720" rIns="91440" bIns="45720">
            <a:spAutoFit/>
          </a:bodyPr>
          <a:lstStyle/>
          <a:p>
            <a:pPr algn="ctr"/>
            <a:r>
              <a:rPr lang="bn-IN" sz="2800" b="1" dirty="0">
                <a:ln w="19050">
                  <a:solidFill>
                    <a:schemeClr val="accent3">
                      <a:lumMod val="50000"/>
                    </a:schemeClr>
                  </a:solidFill>
                  <a:prstDash val="solid"/>
                </a:ln>
                <a:solidFill>
                  <a:srgbClr val="00B050"/>
                </a:solidFill>
                <a:effectLst>
                  <a:outerShdw blurRad="50000" dist="50800" dir="7500000" algn="tl">
                    <a:srgbClr val="000000">
                      <a:shade val="5000"/>
                      <a:alpha val="35000"/>
                    </a:srgbClr>
                  </a:outerShdw>
                </a:effectLst>
                <a:latin typeface="NikoshBAN" pitchFamily="2" charset="0"/>
                <a:cs typeface="NikoshBAN" pitchFamily="2" charset="0"/>
              </a:rPr>
              <a:t>আকর্ষণীয়</a:t>
            </a:r>
            <a:r>
              <a:rPr lang="bn-BD" sz="2800" b="1" dirty="0">
                <a:ln w="19050">
                  <a:solidFill>
                    <a:schemeClr val="accent3">
                      <a:lumMod val="50000"/>
                    </a:schemeClr>
                  </a:solidFill>
                  <a:prstDash val="solid"/>
                </a:ln>
                <a:solidFill>
                  <a:srgbClr val="00B050"/>
                </a:solidFill>
                <a:effectLst>
                  <a:outerShdw blurRad="50000" dist="50800" dir="7500000" algn="tl">
                    <a:srgbClr val="000000">
                      <a:shade val="5000"/>
                      <a:alpha val="35000"/>
                    </a:srgbClr>
                  </a:outerShdw>
                </a:effectLst>
                <a:latin typeface="NikoshBAN" pitchFamily="2" charset="0"/>
                <a:cs typeface="NikoshBAN" pitchFamily="2" charset="0"/>
              </a:rPr>
              <a:t>-</a:t>
            </a:r>
            <a:endParaRPr lang="en-US" sz="3200" b="1" dirty="0">
              <a:ln w="19050">
                <a:solidFill>
                  <a:schemeClr val="accent3">
                    <a:lumMod val="50000"/>
                  </a:schemeClr>
                </a:solidFill>
                <a:prstDash val="solid"/>
              </a:ln>
              <a:solidFill>
                <a:srgbClr val="00B050"/>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4" name="Rectangle 3"/>
          <p:cNvSpPr/>
          <p:nvPr/>
        </p:nvSpPr>
        <p:spPr>
          <a:xfrm>
            <a:off x="7348035" y="3037003"/>
            <a:ext cx="2286000" cy="954107"/>
          </a:xfrm>
          <a:prstGeom prst="rect">
            <a:avLst/>
          </a:prstGeom>
        </p:spPr>
        <p:txBody>
          <a:bodyPr wrap="square">
            <a:spAutoFit/>
          </a:bodyPr>
          <a:lstStyle/>
          <a:p>
            <a:pPr algn="ctr"/>
            <a:r>
              <a:rPr lang="en-US" sz="2800" b="1" dirty="0" err="1">
                <a:ln w="11430">
                  <a:solidFill>
                    <a:schemeClr val="tx1"/>
                  </a:solidFill>
                </a:ln>
                <a:solidFill>
                  <a:schemeClr val="tx2"/>
                </a:solidFill>
                <a:effectLst>
                  <a:outerShdw blurRad="50800" dist="39000" dir="5460000" algn="tl">
                    <a:srgbClr val="000000">
                      <a:alpha val="38000"/>
                    </a:srgbClr>
                  </a:outerShdw>
                </a:effectLst>
                <a:latin typeface="NikoshBAN" pitchFamily="2" charset="0"/>
                <a:cs typeface="NikoshBAN" pitchFamily="2" charset="0"/>
              </a:rPr>
              <a:t>অসাধারন</a:t>
            </a:r>
            <a:r>
              <a:rPr lang="en-US" sz="2800" b="1" dirty="0">
                <a:ln w="11430">
                  <a:solidFill>
                    <a:schemeClr val="tx1"/>
                  </a:solidFill>
                </a:ln>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solidFill>
                  <a:schemeClr val="tx2"/>
                </a:solidFill>
                <a:effectLst>
                  <a:outerShdw blurRad="50800" dist="39000" dir="5460000" algn="tl">
                    <a:srgbClr val="000000">
                      <a:alpha val="38000"/>
                    </a:srgbClr>
                  </a:outerShdw>
                </a:effectLst>
                <a:latin typeface="NikoshBAN" pitchFamily="2" charset="0"/>
                <a:cs typeface="NikoshBAN" pitchFamily="2" charset="0"/>
              </a:rPr>
              <a:t>লেখার</a:t>
            </a:r>
            <a:r>
              <a:rPr lang="en-US" sz="2800" b="1" dirty="0">
                <a:ln w="11430">
                  <a:solidFill>
                    <a:schemeClr val="tx1"/>
                  </a:solidFill>
                </a:ln>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solidFill>
                  <a:schemeClr val="tx2"/>
                </a:solidFill>
                <a:effectLst>
                  <a:outerShdw blurRad="50800" dist="39000" dir="5460000" algn="tl">
                    <a:srgbClr val="000000">
                      <a:alpha val="38000"/>
                    </a:srgbClr>
                  </a:outerShdw>
                </a:effectLst>
                <a:latin typeface="NikoshBAN" pitchFamily="2" charset="0"/>
                <a:cs typeface="NikoshBAN" pitchFamily="2" charset="0"/>
              </a:rPr>
              <a:t>জন্য</a:t>
            </a:r>
            <a:r>
              <a:rPr lang="en-US" sz="2800" b="1" dirty="0">
                <a:ln w="11430">
                  <a:solidFill>
                    <a:schemeClr val="tx1"/>
                  </a:solidFill>
                </a:ln>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bn-IN" sz="2800" b="1" dirty="0">
                <a:ln w="11430">
                  <a:solidFill>
                    <a:schemeClr val="tx1"/>
                  </a:solidFill>
                </a:ln>
                <a:solidFill>
                  <a:schemeClr val="tx2"/>
                </a:solidFill>
                <a:effectLst>
                  <a:outerShdw blurRad="50800" dist="39000" dir="5460000" algn="tl">
                    <a:srgbClr val="000000">
                      <a:alpha val="38000"/>
                    </a:srgbClr>
                  </a:outerShdw>
                </a:effectLst>
                <a:latin typeface="NikoshBAN" pitchFamily="2" charset="0"/>
                <a:cs typeface="NikoshBAN" pitchFamily="2" charset="0"/>
              </a:rPr>
              <a:t>।</a:t>
            </a:r>
            <a:endParaRPr lang="bn-IN" sz="2400" b="1" dirty="0">
              <a:ln w="11430">
                <a:solidFill>
                  <a:schemeClr val="tx1"/>
                </a:solidFill>
              </a:ln>
              <a:solidFill>
                <a:schemeClr val="tx2"/>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5" name="Rounded Rectangle 14"/>
          <p:cNvSpPr/>
          <p:nvPr/>
        </p:nvSpPr>
        <p:spPr>
          <a:xfrm>
            <a:off x="1890176" y="2585357"/>
            <a:ext cx="2673682" cy="197257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 name="Rectangle 15"/>
          <p:cNvSpPr/>
          <p:nvPr/>
        </p:nvSpPr>
        <p:spPr>
          <a:xfrm>
            <a:off x="2557965" y="2833965"/>
            <a:ext cx="1006401" cy="954107"/>
          </a:xfrm>
          <a:prstGeom prst="rect">
            <a:avLst/>
          </a:prstGeom>
          <a:noFill/>
        </p:spPr>
        <p:txBody>
          <a:bodyPr wrap="square" lIns="91440" tIns="45720" rIns="91440" bIns="45720">
            <a:spAutoFit/>
          </a:bodyPr>
          <a:lstStyle/>
          <a:p>
            <a:pPr algn="ctr"/>
            <a:r>
              <a:rPr lang="bn-IN" sz="2800" b="1" dirty="0">
                <a:ln w="19050">
                  <a:solidFill>
                    <a:schemeClr val="accent3">
                      <a:lumMod val="50000"/>
                    </a:schemeClr>
                  </a:solidFill>
                  <a:prstDash val="solid"/>
                </a:ln>
                <a:solidFill>
                  <a:srgbClr val="FF0000"/>
                </a:solidFill>
                <a:effectLst>
                  <a:outerShdw blurRad="50000" dist="50800" dir="7500000" algn="tl">
                    <a:srgbClr val="000000">
                      <a:shade val="5000"/>
                      <a:alpha val="35000"/>
                    </a:srgbClr>
                  </a:outerShdw>
                </a:effectLst>
                <a:latin typeface="NikoshBAN" pitchFamily="2" charset="0"/>
                <a:cs typeface="NikoshBAN" pitchFamily="2" charset="0"/>
              </a:rPr>
              <a:t>বিখ্যা</a:t>
            </a:r>
            <a:r>
              <a:rPr lang="bn-IN" sz="2800" b="1" dirty="0">
                <a:ln w="19050">
                  <a:solidFill>
                    <a:schemeClr val="accent3">
                      <a:lumMod val="50000"/>
                    </a:schemeClr>
                  </a:solidFill>
                  <a:prstDash val="solid"/>
                </a:ln>
                <a:solidFill>
                  <a:srgbClr val="C00000"/>
                </a:solidFill>
                <a:effectLst>
                  <a:outerShdw blurRad="50000" dist="50800" dir="7500000" algn="tl">
                    <a:srgbClr val="000000">
                      <a:shade val="5000"/>
                      <a:alpha val="35000"/>
                    </a:srgbClr>
                  </a:outerShdw>
                </a:effectLst>
                <a:latin typeface="NikoshBAN" pitchFamily="2" charset="0"/>
                <a:cs typeface="NikoshBAN" pitchFamily="2" charset="0"/>
              </a:rPr>
              <a:t>ত</a:t>
            </a:r>
            <a:r>
              <a:rPr lang="bn-BD" sz="2800" b="1" dirty="0">
                <a:ln w="19050">
                  <a:solidFill>
                    <a:schemeClr val="accent3">
                      <a:lumMod val="50000"/>
                    </a:schemeClr>
                  </a:solidFill>
                  <a:prstDash val="solid"/>
                </a:ln>
                <a:solidFill>
                  <a:srgbClr val="00B050"/>
                </a:solidFill>
                <a:effectLst>
                  <a:outerShdw blurRad="50000" dist="50800" dir="7500000" algn="tl">
                    <a:srgbClr val="000000">
                      <a:shade val="5000"/>
                      <a:alpha val="35000"/>
                    </a:srgbClr>
                  </a:outerShdw>
                </a:effectLst>
                <a:latin typeface="NikoshBAN" pitchFamily="2" charset="0"/>
                <a:cs typeface="NikoshBAN" pitchFamily="2" charset="0"/>
              </a:rPr>
              <a:t>-</a:t>
            </a:r>
            <a:endParaRPr lang="en-US" sz="3200" b="1" dirty="0">
              <a:ln w="19050">
                <a:solidFill>
                  <a:schemeClr val="accent3">
                    <a:lumMod val="50000"/>
                  </a:schemeClr>
                </a:solidFill>
                <a:prstDash val="solid"/>
              </a:ln>
              <a:solidFill>
                <a:srgbClr val="00B050"/>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17" name="Rectangle 16"/>
          <p:cNvSpPr/>
          <p:nvPr/>
        </p:nvSpPr>
        <p:spPr>
          <a:xfrm>
            <a:off x="1542197" y="3387544"/>
            <a:ext cx="3021661" cy="584775"/>
          </a:xfrm>
          <a:prstGeom prst="rect">
            <a:avLst/>
          </a:prstGeom>
        </p:spPr>
        <p:txBody>
          <a:bodyPr wrap="square">
            <a:spAutoFit/>
          </a:bodyPr>
          <a:lstStyle/>
          <a:p>
            <a:pPr algn="ctr"/>
            <a:r>
              <a:rPr lang="en-US" sz="3200" dirty="0" err="1">
                <a:ln>
                  <a:solidFill>
                    <a:schemeClr val="tx1"/>
                  </a:solidFill>
                </a:ln>
                <a:solidFill>
                  <a:srgbClr val="FF0000"/>
                </a:solidFill>
                <a:effectLst>
                  <a:innerShdw blurRad="63500" dist="50800" dir="16200000">
                    <a:prstClr val="black">
                      <a:alpha val="50000"/>
                    </a:prstClr>
                  </a:innerShdw>
                </a:effectLst>
                <a:latin typeface="NikoshBAN" pitchFamily="2" charset="0"/>
                <a:cs typeface="NikoshBAN" pitchFamily="2" charset="0"/>
              </a:rPr>
              <a:t>চিকিৎসক</a:t>
            </a:r>
            <a:r>
              <a:rPr lang="bn-IN" sz="3200" dirty="0">
                <a:ln>
                  <a:solidFill>
                    <a:schemeClr val="tx1"/>
                  </a:solidFill>
                </a:ln>
                <a:solidFill>
                  <a:schemeClr val="bg1"/>
                </a:solidFill>
                <a:effectLst>
                  <a:innerShdw blurRad="63500" dist="50800" dir="16200000">
                    <a:prstClr val="black">
                      <a:alpha val="50000"/>
                    </a:prstClr>
                  </a:innerShdw>
                </a:effectLst>
                <a:latin typeface="NikoshBAN" pitchFamily="2" charset="0"/>
                <a:cs typeface="NikoshBAN" pitchFamily="2" charset="0"/>
              </a:rPr>
              <a:t>।</a:t>
            </a:r>
            <a:endParaRPr lang="en-US" sz="2400" dirty="0">
              <a:ln>
                <a:solidFill>
                  <a:schemeClr val="tx1"/>
                </a:solidFill>
              </a:ln>
              <a:solidFill>
                <a:schemeClr val="bg1"/>
              </a:solidFill>
              <a:effectLst>
                <a:innerShdw blurRad="63500" dist="50800" dir="16200000">
                  <a:prstClr val="black">
                    <a:alpha val="50000"/>
                  </a:prstClr>
                </a:innerShdw>
              </a:effectLst>
              <a:latin typeface="NikoshBAN" pitchFamily="2" charset="0"/>
              <a:cs typeface="NikoshBAN" pitchFamily="2" charset="0"/>
            </a:endParaRPr>
          </a:p>
        </p:txBody>
      </p:sp>
      <p:sp>
        <p:nvSpPr>
          <p:cNvPr id="30" name="Rounded Rectangle 29"/>
          <p:cNvSpPr/>
          <p:nvPr/>
        </p:nvSpPr>
        <p:spPr>
          <a:xfrm>
            <a:off x="4901620" y="4596114"/>
            <a:ext cx="2286000" cy="154903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1" name="Rectangle 30"/>
          <p:cNvSpPr/>
          <p:nvPr/>
        </p:nvSpPr>
        <p:spPr>
          <a:xfrm>
            <a:off x="5759043" y="4730875"/>
            <a:ext cx="756938" cy="523220"/>
          </a:xfrm>
          <a:prstGeom prst="rect">
            <a:avLst/>
          </a:prstGeom>
          <a:noFill/>
        </p:spPr>
        <p:txBody>
          <a:bodyPr wrap="none" lIns="91440" tIns="45720" rIns="91440" bIns="45720">
            <a:spAutoFit/>
          </a:bodyPr>
          <a:lstStyle/>
          <a:p>
            <a:pPr algn="ctr"/>
            <a:r>
              <a:rPr lang="bn-IN" sz="2800" b="1" dirty="0">
                <a:ln w="19050">
                  <a:solidFill>
                    <a:schemeClr val="accent3">
                      <a:lumMod val="50000"/>
                    </a:schemeClr>
                  </a:solidFill>
                  <a:prstDash val="solid"/>
                </a:ln>
                <a:solidFill>
                  <a:srgbClr val="00B050"/>
                </a:solidFill>
                <a:effectLst>
                  <a:outerShdw blurRad="50000" dist="50800" dir="7500000" algn="tl">
                    <a:srgbClr val="000000">
                      <a:shade val="5000"/>
                      <a:alpha val="35000"/>
                    </a:srgbClr>
                  </a:outerShdw>
                </a:effectLst>
                <a:latin typeface="NikoshBAN" pitchFamily="2" charset="0"/>
                <a:cs typeface="NikoshBAN" pitchFamily="2" charset="0"/>
              </a:rPr>
              <a:t>মৃত্যু</a:t>
            </a:r>
            <a:r>
              <a:rPr lang="bn-BD" sz="2800" b="1" dirty="0">
                <a:ln w="19050">
                  <a:solidFill>
                    <a:schemeClr val="accent3">
                      <a:lumMod val="50000"/>
                    </a:schemeClr>
                  </a:solidFill>
                  <a:prstDash val="solid"/>
                </a:ln>
                <a:solidFill>
                  <a:srgbClr val="00B050"/>
                </a:solidFill>
                <a:effectLst>
                  <a:outerShdw blurRad="50000" dist="50800" dir="7500000" algn="tl">
                    <a:srgbClr val="000000">
                      <a:shade val="5000"/>
                      <a:alpha val="35000"/>
                    </a:srgbClr>
                  </a:outerShdw>
                </a:effectLst>
                <a:latin typeface="NikoshBAN" pitchFamily="2" charset="0"/>
                <a:cs typeface="NikoshBAN" pitchFamily="2" charset="0"/>
              </a:rPr>
              <a:t>-</a:t>
            </a:r>
            <a:endParaRPr lang="en-US" sz="3200" b="1" dirty="0">
              <a:ln w="19050">
                <a:solidFill>
                  <a:schemeClr val="accent3">
                    <a:lumMod val="50000"/>
                  </a:schemeClr>
                </a:solidFill>
                <a:prstDash val="solid"/>
              </a:ln>
              <a:solidFill>
                <a:srgbClr val="00B050"/>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32" name="TextBox 31"/>
          <p:cNvSpPr txBox="1"/>
          <p:nvPr/>
        </p:nvSpPr>
        <p:spPr>
          <a:xfrm>
            <a:off x="5036024" y="5116217"/>
            <a:ext cx="2239206" cy="461665"/>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dirty="0">
                <a:ln>
                  <a:solidFill>
                    <a:schemeClr val="tx1"/>
                  </a:solidFill>
                </a:ln>
                <a:solidFill>
                  <a:srgbClr val="0070C0"/>
                </a:solidFill>
                <a:effectLst>
                  <a:innerShdw blurRad="63500" dist="50800" dir="16200000">
                    <a:prstClr val="black">
                      <a:alpha val="50000"/>
                    </a:prstClr>
                  </a:innerShdw>
                </a:effectLst>
                <a:latin typeface="NikoshBAN" pitchFamily="2" charset="0"/>
                <a:cs typeface="NikoshBAN" pitchFamily="2" charset="0"/>
              </a:rPr>
              <a:t>১979 </a:t>
            </a:r>
            <a:r>
              <a:rPr lang="en-US" sz="2400" dirty="0" err="1">
                <a:ln>
                  <a:solidFill>
                    <a:schemeClr val="tx1"/>
                  </a:solidFill>
                </a:ln>
                <a:solidFill>
                  <a:srgbClr val="0070C0"/>
                </a:solidFill>
                <a:effectLst>
                  <a:innerShdw blurRad="63500" dist="50800" dir="16200000">
                    <a:prstClr val="black">
                      <a:alpha val="50000"/>
                    </a:prstClr>
                  </a:innerShdw>
                </a:effectLst>
                <a:latin typeface="NikoshBAN" pitchFamily="2" charset="0"/>
                <a:cs typeface="NikoshBAN" pitchFamily="2" charset="0"/>
              </a:rPr>
              <a:t>সালে</a:t>
            </a:r>
            <a:endParaRPr lang="en-US" sz="2400" dirty="0">
              <a:ln>
                <a:solidFill>
                  <a:schemeClr val="tx1"/>
                </a:solidFill>
              </a:ln>
              <a:solidFill>
                <a:srgbClr val="0070C0"/>
              </a:solidFill>
              <a:effectLst>
                <a:innerShdw blurRad="63500" dist="50800" dir="16200000">
                  <a:prstClr val="black">
                    <a:alpha val="50000"/>
                  </a:prstClr>
                </a:innerShdw>
              </a:effectLst>
              <a:latin typeface="NikoshBAN" pitchFamily="2" charset="0"/>
              <a:cs typeface="NikoshBAN" pitchFamily="2" charset="0"/>
            </a:endParaRPr>
          </a:p>
        </p:txBody>
      </p:sp>
      <p:sp>
        <p:nvSpPr>
          <p:cNvPr id="7" name="Oval 6"/>
          <p:cNvSpPr/>
          <p:nvPr/>
        </p:nvSpPr>
        <p:spPr>
          <a:xfrm>
            <a:off x="5043715" y="2609194"/>
            <a:ext cx="2053121" cy="19218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3648"/>
            <a:ext cx="12192000" cy="6858000"/>
          </a:xfrm>
          <a:prstGeom prst="rect">
            <a:avLst/>
          </a:prstGeom>
          <a:noFill/>
          <a:ln>
            <a:noFill/>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pic>
        <p:nvPicPr>
          <p:cNvPr id="19" name="Picture 18" descr="indexb.jpg"/>
          <p:cNvPicPr>
            <a:picLocks noChangeAspect="1"/>
          </p:cNvPicPr>
          <p:nvPr/>
        </p:nvPicPr>
        <p:blipFill>
          <a:blip r:embed="rId3"/>
          <a:stretch>
            <a:fillRect/>
          </a:stretch>
        </p:blipFill>
        <p:spPr>
          <a:xfrm>
            <a:off x="4953116" y="2438976"/>
            <a:ext cx="2222094" cy="1841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1460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2"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anim calcmode="lin" valueType="num">
                                      <p:cBhvr additive="base">
                                        <p:cTn id="21"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6">
                                            <p:txEl>
                                              <p:pRg st="0" end="0"/>
                                            </p:txEl>
                                          </p:spTgt>
                                        </p:tgtEl>
                                        <p:attrNameLst>
                                          <p:attrName>style.visibility</p:attrName>
                                        </p:attrNameLst>
                                      </p:cBhvr>
                                      <p:to>
                                        <p:strVal val="visible"/>
                                      </p:to>
                                    </p:set>
                                    <p:anim calcmode="lin" valueType="num">
                                      <p:cBhvr additive="base">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 calcmode="lin" valueType="num">
                                      <p:cBhvr additive="base">
                                        <p:cTn id="39"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 calcmode="lin" valueType="num">
                                      <p:cBhvr additive="base">
                                        <p:cTn id="4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 calcmode="lin" valueType="num">
                                      <p:cBhvr additive="base">
                                        <p:cTn id="5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8">
                                            <p:txEl>
                                              <p:pRg st="0" end="0"/>
                                            </p:txEl>
                                          </p:spTgt>
                                        </p:tgtEl>
                                        <p:attrNameLst>
                                          <p:attrName>style.visibility</p:attrName>
                                        </p:attrNameLst>
                                      </p:cBhvr>
                                      <p:to>
                                        <p:strVal val="visible"/>
                                      </p:to>
                                    </p:set>
                                    <p:anim calcmode="lin" valueType="num">
                                      <p:cBhvr additive="base">
                                        <p:cTn id="57"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 calcmode="lin" valueType="num">
                                      <p:cBhvr additive="base">
                                        <p:cTn id="6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1">
                                            <p:txEl>
                                              <p:pRg st="0" end="0"/>
                                            </p:txEl>
                                          </p:spTgt>
                                        </p:tgtEl>
                                        <p:attrNameLst>
                                          <p:attrName>style.visibility</p:attrName>
                                        </p:attrNameLst>
                                      </p:cBhvr>
                                      <p:to>
                                        <p:strVal val="visible"/>
                                      </p:to>
                                    </p:set>
                                    <p:anim calcmode="lin" valueType="num">
                                      <p:cBhvr additive="base">
                                        <p:cTn id="6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ppt_x"/>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26" grpId="0" build="allAtOnce"/>
      <p:bldP spid="36" grpId="0" build="allAtOnce"/>
      <p:bldP spid="37" grpId="0" animBg="1"/>
      <p:bldP spid="38" grpId="0" build="allAtOnce"/>
      <p:bldP spid="4" grpId="0" build="allAtOnce"/>
      <p:bldP spid="15" grpId="0" animBg="1"/>
      <p:bldP spid="16" grpId="0" build="allAtOnce"/>
      <p:bldP spid="17" grpId="0" build="allAtOnce"/>
      <p:bldP spid="30" grpId="0" animBg="1"/>
      <p:bldP spid="31" grpId="0" build="allAtOnce"/>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50421_184816.jpg"/>
          <p:cNvPicPr>
            <a:picLocks noChangeAspect="1"/>
          </p:cNvPicPr>
          <p:nvPr/>
        </p:nvPicPr>
        <p:blipFill>
          <a:blip r:embed="rId2" cstate="print"/>
          <a:stretch>
            <a:fillRect/>
          </a:stretch>
        </p:blipFill>
        <p:spPr>
          <a:xfrm rot="5400000">
            <a:off x="3935392" y="506392"/>
            <a:ext cx="3583244" cy="4547972"/>
          </a:xfrm>
          <a:prstGeom prst="rect">
            <a:avLst/>
          </a:prstGeom>
        </p:spPr>
      </p:pic>
      <p:sp>
        <p:nvSpPr>
          <p:cNvPr id="3" name="Rectangle 2"/>
          <p:cNvSpPr/>
          <p:nvPr/>
        </p:nvSpPr>
        <p:spPr>
          <a:xfrm>
            <a:off x="4489445" y="62064"/>
            <a:ext cx="2475137" cy="6218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800" dirty="0">
                <a:solidFill>
                  <a:srgbClr val="FF0000"/>
                </a:solidFill>
                <a:latin typeface="NikoshBAN" pitchFamily="2" charset="0"/>
                <a:cs typeface="NikoshBAN" pitchFamily="2" charset="0"/>
              </a:rPr>
              <a:t>একক কাজ</a:t>
            </a:r>
            <a:endParaRPr lang="en-AU" sz="4800" dirty="0">
              <a:solidFill>
                <a:srgbClr val="FF0000"/>
              </a:solidFill>
              <a:latin typeface="NikoshBAN" pitchFamily="2" charset="0"/>
              <a:cs typeface="NikoshBAN" pitchFamily="2" charset="0"/>
            </a:endParaRPr>
          </a:p>
        </p:txBody>
      </p:sp>
      <p:sp>
        <p:nvSpPr>
          <p:cNvPr id="4" name="Rectangle 3"/>
          <p:cNvSpPr/>
          <p:nvPr/>
        </p:nvSpPr>
        <p:spPr>
          <a:xfrm>
            <a:off x="2539688" y="4876800"/>
            <a:ext cx="6858000" cy="17507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defTabSz="1244600">
              <a:lnSpc>
                <a:spcPct val="90000"/>
              </a:lnSpc>
              <a:spcBef>
                <a:spcPct val="0"/>
              </a:spcBef>
              <a:spcAft>
                <a:spcPct val="35000"/>
              </a:spcAft>
            </a:pPr>
            <a:r>
              <a:rPr lang="en-US" sz="3200" b="1" dirty="0">
                <a:solidFill>
                  <a:srgbClr val="FF0000"/>
                </a:solidFill>
                <a:latin typeface="NikoshBAN" pitchFamily="2" charset="0"/>
              </a:rPr>
              <a:t>১। </a:t>
            </a:r>
            <a:r>
              <a:rPr lang="en-US" sz="3200" b="1" dirty="0" err="1">
                <a:solidFill>
                  <a:srgbClr val="FF0000"/>
                </a:solidFill>
                <a:latin typeface="NikoshBAN" pitchFamily="2" charset="0"/>
              </a:rPr>
              <a:t>লেখক</a:t>
            </a:r>
            <a:r>
              <a:rPr lang="en-US" sz="3200" b="1" dirty="0">
                <a:solidFill>
                  <a:srgbClr val="FF0000"/>
                </a:solidFill>
                <a:latin typeface="NikoshBAN" pitchFamily="2" charset="0"/>
              </a:rPr>
              <a:t> </a:t>
            </a:r>
            <a:r>
              <a:rPr lang="en-US" sz="3200" b="1" dirty="0" err="1">
                <a:solidFill>
                  <a:srgbClr val="FF0000"/>
                </a:solidFill>
                <a:latin typeface="NikoshBAN" pitchFamily="2" charset="0"/>
              </a:rPr>
              <a:t>বনফুল</a:t>
            </a:r>
            <a:r>
              <a:rPr lang="en-US" sz="3200" b="1" dirty="0">
                <a:solidFill>
                  <a:srgbClr val="FF0000"/>
                </a:solidFill>
                <a:latin typeface="NikoshBAN" pitchFamily="2" charset="0"/>
              </a:rPr>
              <a:t> </a:t>
            </a:r>
            <a:r>
              <a:rPr lang="en-US" sz="3200" b="1" dirty="0" err="1">
                <a:solidFill>
                  <a:srgbClr val="FF0000"/>
                </a:solidFill>
                <a:latin typeface="NikoshBAN" pitchFamily="2" charset="0"/>
              </a:rPr>
              <a:t>এর</a:t>
            </a:r>
            <a:r>
              <a:rPr lang="en-US" sz="3200" b="1" dirty="0">
                <a:solidFill>
                  <a:srgbClr val="FF0000"/>
                </a:solidFill>
                <a:latin typeface="NikoshBAN" pitchFamily="2" charset="0"/>
              </a:rPr>
              <a:t> </a:t>
            </a:r>
            <a:r>
              <a:rPr lang="en-US" sz="3200" b="1" dirty="0" err="1">
                <a:solidFill>
                  <a:srgbClr val="FF0000"/>
                </a:solidFill>
                <a:latin typeface="NikoshBAN" pitchFamily="2" charset="0"/>
              </a:rPr>
              <a:t>জন্ম</a:t>
            </a:r>
            <a:r>
              <a:rPr lang="en-US" sz="3200" b="1" dirty="0">
                <a:solidFill>
                  <a:srgbClr val="FF0000"/>
                </a:solidFill>
                <a:latin typeface="NikoshBAN" pitchFamily="2" charset="0"/>
              </a:rPr>
              <a:t> </a:t>
            </a:r>
            <a:r>
              <a:rPr lang="en-US" sz="3200" b="1" dirty="0" err="1">
                <a:solidFill>
                  <a:srgbClr val="FF0000"/>
                </a:solidFill>
                <a:latin typeface="NikoshBAN" pitchFamily="2" charset="0"/>
              </a:rPr>
              <a:t>কত</a:t>
            </a:r>
            <a:r>
              <a:rPr lang="en-US" sz="3200" b="1" dirty="0">
                <a:solidFill>
                  <a:srgbClr val="FF0000"/>
                </a:solidFill>
                <a:latin typeface="NikoshBAN" pitchFamily="2" charset="0"/>
              </a:rPr>
              <a:t> </a:t>
            </a:r>
            <a:r>
              <a:rPr lang="en-US" sz="3200" b="1" dirty="0" err="1">
                <a:solidFill>
                  <a:srgbClr val="FF0000"/>
                </a:solidFill>
                <a:latin typeface="NikoshBAN" pitchFamily="2" charset="0"/>
              </a:rPr>
              <a:t>সালে</a:t>
            </a:r>
            <a:r>
              <a:rPr lang="en-US" sz="3200" b="1" dirty="0">
                <a:solidFill>
                  <a:srgbClr val="FF0000"/>
                </a:solidFill>
                <a:latin typeface="NikoshBAN" pitchFamily="2" charset="0"/>
              </a:rPr>
              <a:t> ? </a:t>
            </a:r>
          </a:p>
          <a:p>
            <a:pPr algn="just" defTabSz="1244600">
              <a:lnSpc>
                <a:spcPct val="90000"/>
              </a:lnSpc>
              <a:spcBef>
                <a:spcPct val="0"/>
              </a:spcBef>
              <a:spcAft>
                <a:spcPct val="35000"/>
              </a:spcAft>
            </a:pPr>
            <a:r>
              <a:rPr lang="en-US" sz="3200" b="1" dirty="0">
                <a:latin typeface="NikoshBAN" pitchFamily="2" charset="0"/>
              </a:rPr>
              <a:t>২।  </a:t>
            </a:r>
            <a:r>
              <a:rPr lang="en-US" sz="3200" b="1" dirty="0" err="1">
                <a:latin typeface="NikoshBAN" pitchFamily="2" charset="0"/>
              </a:rPr>
              <a:t>লেখক</a:t>
            </a:r>
            <a:r>
              <a:rPr lang="en-US" sz="3200" b="1" dirty="0">
                <a:latin typeface="NikoshBAN" pitchFamily="2" charset="0"/>
              </a:rPr>
              <a:t> </a:t>
            </a:r>
            <a:r>
              <a:rPr lang="en-US" sz="3200" b="1" dirty="0" err="1">
                <a:latin typeface="NikoshBAN" pitchFamily="2" charset="0"/>
              </a:rPr>
              <a:t>বনফুল</a:t>
            </a:r>
            <a:r>
              <a:rPr lang="en-US" sz="3200" b="1" dirty="0">
                <a:latin typeface="NikoshBAN" pitchFamily="2" charset="0"/>
              </a:rPr>
              <a:t> </a:t>
            </a:r>
            <a:r>
              <a:rPr lang="en-US" sz="3200" b="1" dirty="0" err="1">
                <a:latin typeface="NikoshBAN" pitchFamily="2" charset="0"/>
              </a:rPr>
              <a:t>এর</a:t>
            </a:r>
            <a:r>
              <a:rPr lang="en-US" sz="3200" b="1" dirty="0">
                <a:latin typeface="NikoshBAN" pitchFamily="2" charset="0"/>
              </a:rPr>
              <a:t> </a:t>
            </a:r>
            <a:r>
              <a:rPr lang="en-US" sz="3200" b="1" dirty="0" err="1">
                <a:latin typeface="NikoshBAN" pitchFamily="2" charset="0"/>
              </a:rPr>
              <a:t>মৃত</a:t>
            </a:r>
            <a:r>
              <a:rPr lang="en-US" sz="3200" b="1" dirty="0">
                <a:latin typeface="NikoshBAN" pitchFamily="2" charset="0"/>
              </a:rPr>
              <a:t> </a:t>
            </a:r>
            <a:r>
              <a:rPr lang="en-US" sz="3200" b="1" dirty="0" err="1">
                <a:latin typeface="NikoshBAN" pitchFamily="2" charset="0"/>
              </a:rPr>
              <a:t>কত</a:t>
            </a:r>
            <a:r>
              <a:rPr lang="en-US" sz="3200" b="1" dirty="0">
                <a:latin typeface="NikoshBAN" pitchFamily="2" charset="0"/>
              </a:rPr>
              <a:t> </a:t>
            </a:r>
            <a:r>
              <a:rPr lang="en-US" sz="3200" b="1" dirty="0" err="1">
                <a:latin typeface="NikoshBAN" pitchFamily="2" charset="0"/>
              </a:rPr>
              <a:t>সালে</a:t>
            </a:r>
            <a:r>
              <a:rPr lang="en-US" sz="3200" b="1" dirty="0">
                <a:latin typeface="NikoshBAN" pitchFamily="2" charset="0"/>
              </a:rPr>
              <a:t> ? </a:t>
            </a:r>
          </a:p>
          <a:p>
            <a:pPr algn="just" defTabSz="1244600">
              <a:lnSpc>
                <a:spcPct val="90000"/>
              </a:lnSpc>
              <a:spcBef>
                <a:spcPct val="0"/>
              </a:spcBef>
              <a:spcAft>
                <a:spcPct val="35000"/>
              </a:spcAft>
            </a:pPr>
            <a:r>
              <a:rPr lang="en-US" sz="3200" b="1" dirty="0">
                <a:solidFill>
                  <a:srgbClr val="00B0F0"/>
                </a:solidFill>
                <a:latin typeface="NikoshBAN" pitchFamily="2" charset="0"/>
              </a:rPr>
              <a:t>৩। </a:t>
            </a:r>
            <a:r>
              <a:rPr lang="en-US" sz="3200" b="1" dirty="0" err="1">
                <a:solidFill>
                  <a:srgbClr val="00B0F0"/>
                </a:solidFill>
                <a:latin typeface="NikoshBAN" pitchFamily="2" charset="0"/>
              </a:rPr>
              <a:t>লেখক</a:t>
            </a:r>
            <a:r>
              <a:rPr lang="en-US" sz="3200" b="1" dirty="0">
                <a:solidFill>
                  <a:srgbClr val="00B0F0"/>
                </a:solidFill>
                <a:latin typeface="NikoshBAN" pitchFamily="2" charset="0"/>
              </a:rPr>
              <a:t> </a:t>
            </a:r>
            <a:r>
              <a:rPr lang="en-US" sz="3200" b="1" dirty="0" err="1">
                <a:solidFill>
                  <a:srgbClr val="00B0F0"/>
                </a:solidFill>
                <a:latin typeface="NikoshBAN" pitchFamily="2" charset="0"/>
              </a:rPr>
              <a:t>বনফুল</a:t>
            </a:r>
            <a:r>
              <a:rPr lang="en-US" sz="3200" b="1" dirty="0">
                <a:solidFill>
                  <a:srgbClr val="00B0F0"/>
                </a:solidFill>
                <a:latin typeface="NikoshBAN" pitchFamily="2" charset="0"/>
              </a:rPr>
              <a:t> </a:t>
            </a:r>
            <a:r>
              <a:rPr lang="en-US" sz="3200" b="1" dirty="0" err="1">
                <a:solidFill>
                  <a:srgbClr val="00B0F0"/>
                </a:solidFill>
                <a:latin typeface="NikoshBAN" pitchFamily="2" charset="0"/>
              </a:rPr>
              <a:t>এর</a:t>
            </a:r>
            <a:r>
              <a:rPr lang="en-US" sz="3200" b="1" dirty="0">
                <a:solidFill>
                  <a:srgbClr val="00B0F0"/>
                </a:solidFill>
                <a:latin typeface="NikoshBAN" pitchFamily="2" charset="0"/>
              </a:rPr>
              <a:t> </a:t>
            </a:r>
            <a:r>
              <a:rPr lang="en-US" sz="3200" b="1" dirty="0" err="1">
                <a:solidFill>
                  <a:srgbClr val="00B0F0"/>
                </a:solidFill>
                <a:latin typeface="NikoshBAN" pitchFamily="2" charset="0"/>
              </a:rPr>
              <a:t>বিখ্যাত</a:t>
            </a:r>
            <a:r>
              <a:rPr lang="en-US" sz="3200" b="1" dirty="0">
                <a:solidFill>
                  <a:srgbClr val="00B0F0"/>
                </a:solidFill>
                <a:latin typeface="NikoshBAN" pitchFamily="2" charset="0"/>
              </a:rPr>
              <a:t> </a:t>
            </a:r>
            <a:r>
              <a:rPr lang="en-US" sz="3200" b="1" dirty="0" err="1">
                <a:solidFill>
                  <a:srgbClr val="00B0F0"/>
                </a:solidFill>
                <a:latin typeface="NikoshBAN" pitchFamily="2" charset="0"/>
              </a:rPr>
              <a:t>বিষয়</a:t>
            </a:r>
            <a:r>
              <a:rPr lang="en-US" sz="3200" b="1" dirty="0">
                <a:solidFill>
                  <a:srgbClr val="00B0F0"/>
                </a:solidFill>
                <a:latin typeface="NikoshBAN" pitchFamily="2" charset="0"/>
              </a:rPr>
              <a:t> </a:t>
            </a:r>
            <a:r>
              <a:rPr lang="en-US" sz="3200" b="1" dirty="0" err="1">
                <a:solidFill>
                  <a:srgbClr val="00B0F0"/>
                </a:solidFill>
                <a:latin typeface="NikoshBAN" pitchFamily="2" charset="0"/>
              </a:rPr>
              <a:t>কি</a:t>
            </a:r>
            <a:r>
              <a:rPr lang="en-US" sz="3200" b="1" dirty="0">
                <a:solidFill>
                  <a:srgbClr val="00B0F0"/>
                </a:solidFill>
                <a:latin typeface="NikoshBAN" pitchFamily="2" charset="0"/>
              </a:rPr>
              <a:t> ? </a:t>
            </a:r>
            <a:endParaRPr lang="en-US" sz="2800" dirty="0">
              <a:solidFill>
                <a:srgbClr val="00B0F0"/>
              </a:solidFill>
            </a:endParaRPr>
          </a:p>
        </p:txBody>
      </p:sp>
    </p:spTree>
    <p:extLst>
      <p:ext uri="{BB962C8B-B14F-4D97-AF65-F5344CB8AC3E}">
        <p14:creationId xmlns:p14="http://schemas.microsoft.com/office/powerpoint/2010/main" val="35417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343400" y="295703"/>
            <a:ext cx="3200400" cy="761716"/>
          </a:xfrm>
          <a:prstGeom prst="rect">
            <a:avLst/>
          </a:prstGeom>
          <a:noFill/>
        </p:spPr>
        <p:txBody>
          <a:bodyPr wrap="square" lIns="91440" tIns="45720" rIns="91440" bIns="45720" numCol="1">
            <a:prstTxWarp prst="textPlain">
              <a:avLst/>
            </a:prstTxWarp>
            <a:spAutoFit/>
            <a:scene3d>
              <a:camera prst="obliqueTopLeft"/>
              <a:lightRig rig="soft" dir="tl">
                <a:rot lat="0" lon="0" rev="0"/>
              </a:lightRig>
            </a:scene3d>
            <a:sp3d extrusionH="57150" contourW="25400" prstMaterial="matte">
              <a:bevelT w="25400" h="55880" prst="angle"/>
              <a:contourClr>
                <a:schemeClr val="accent2">
                  <a:tint val="20000"/>
                </a:schemeClr>
              </a:contourClr>
            </a:sp3d>
          </a:bodyPr>
          <a:lstStyle/>
          <a:p>
            <a:pPr algn="ctr"/>
            <a:r>
              <a:rPr lang="bn-IN" sz="6600" b="1" spc="50" dirty="0">
                <a:ln w="11430">
                  <a:solidFill>
                    <a:srgbClr val="C00000"/>
                  </a:solidFill>
                </a:ln>
                <a:solidFill>
                  <a:srgbClr val="DA4026"/>
                </a:solidFill>
                <a:effectLst>
                  <a:glow rad="63500">
                    <a:schemeClr val="accent2">
                      <a:satMod val="175000"/>
                      <a:alpha val="40000"/>
                    </a:schemeClr>
                  </a:glow>
                  <a:innerShdw blurRad="114300">
                    <a:prstClr val="black"/>
                  </a:innerShdw>
                </a:effectLst>
                <a:latin typeface="NikoshBAN" pitchFamily="2" charset="0"/>
                <a:cs typeface="NikoshBAN" pitchFamily="2" charset="0"/>
              </a:rPr>
              <a:t>সরব </a:t>
            </a:r>
            <a:r>
              <a:rPr lang="bn-BD" sz="6600" b="1" spc="50" dirty="0">
                <a:ln w="11430">
                  <a:solidFill>
                    <a:srgbClr val="C00000"/>
                  </a:solidFill>
                </a:ln>
                <a:solidFill>
                  <a:srgbClr val="DA4026"/>
                </a:solidFill>
                <a:effectLst>
                  <a:glow rad="63500">
                    <a:schemeClr val="accent2">
                      <a:satMod val="175000"/>
                      <a:alpha val="40000"/>
                    </a:schemeClr>
                  </a:glow>
                  <a:innerShdw blurRad="114300">
                    <a:prstClr val="black"/>
                  </a:innerShdw>
                </a:effectLst>
                <a:latin typeface="NikoshBAN" pitchFamily="2" charset="0"/>
                <a:cs typeface="NikoshBAN" pitchFamily="2" charset="0"/>
              </a:rPr>
              <a:t>পাঠ</a:t>
            </a:r>
            <a:endParaRPr lang="en-US" sz="6600" b="1" spc="50" dirty="0">
              <a:ln w="11430">
                <a:solidFill>
                  <a:srgbClr val="C00000"/>
                </a:solidFill>
              </a:ln>
              <a:solidFill>
                <a:srgbClr val="DA4026"/>
              </a:solidFill>
              <a:effectLst>
                <a:glow rad="63500">
                  <a:schemeClr val="accent2">
                    <a:satMod val="175000"/>
                    <a:alpha val="40000"/>
                  </a:schemeClr>
                </a:glow>
                <a:innerShdw blurRad="114300">
                  <a:prstClr val="black"/>
                </a:innerShdw>
              </a:effectLst>
              <a:latin typeface="NikoshBAN" pitchFamily="2" charset="0"/>
              <a:cs typeface="NikoshBAN"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42" y="1231275"/>
            <a:ext cx="11490158" cy="5434219"/>
          </a:xfrm>
          <a:prstGeom prst="rect">
            <a:avLst/>
          </a:prstGeom>
        </p:spPr>
      </p:pic>
      <p:sp>
        <p:nvSpPr>
          <p:cNvPr id="2" name="Rectangle 1"/>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76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3" name="Rounded Rectangle 2"/>
          <p:cNvSpPr/>
          <p:nvPr/>
        </p:nvSpPr>
        <p:spPr>
          <a:xfrm>
            <a:off x="2072185" y="14478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latin typeface="NikoshBAN" pitchFamily="2" charset="0"/>
                <a:cs typeface="NikoshBAN" pitchFamily="2" charset="0"/>
              </a:rPr>
              <a:t> </a:t>
            </a:r>
            <a:r>
              <a:rPr lang="bn-IN" sz="3200" dirty="0">
                <a:latin typeface="NikoshBAN" pitchFamily="2" charset="0"/>
                <a:cs typeface="NikoshBAN" pitchFamily="2" charset="0"/>
              </a:rPr>
              <a:t>কালা  </a:t>
            </a:r>
            <a:endParaRPr lang="en-US" sz="1200" dirty="0">
              <a:latin typeface="NikoshBAN" pitchFamily="2" charset="0"/>
              <a:cs typeface="NikoshBAN" pitchFamily="2" charset="0"/>
            </a:endParaRPr>
          </a:p>
        </p:txBody>
      </p:sp>
      <p:sp>
        <p:nvSpPr>
          <p:cNvPr id="4" name="Rounded Rectangle 3"/>
          <p:cNvSpPr/>
          <p:nvPr/>
        </p:nvSpPr>
        <p:spPr>
          <a:xfrm>
            <a:off x="7467600" y="3124200"/>
            <a:ext cx="2895600" cy="12192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NikoshBAN" pitchFamily="2" charset="0"/>
                <a:cs typeface="NikoshBAN" pitchFamily="2" charset="0"/>
              </a:rPr>
              <a:t>সূর্য</a:t>
            </a:r>
            <a:r>
              <a:rPr lang="en-US" sz="3200" dirty="0">
                <a:solidFill>
                  <a:schemeClr val="bg1"/>
                </a:solidFill>
                <a:latin typeface="NikoshBAN" pitchFamily="2" charset="0"/>
                <a:cs typeface="NikoshBAN" pitchFamily="2" charset="0"/>
              </a:rPr>
              <a:t> </a:t>
            </a:r>
            <a:r>
              <a:rPr lang="en-US" sz="3200" dirty="0" err="1">
                <a:solidFill>
                  <a:schemeClr val="bg1"/>
                </a:solidFill>
                <a:latin typeface="NikoshBAN" pitchFamily="2" charset="0"/>
                <a:cs typeface="NikoshBAN" pitchFamily="2" charset="0"/>
              </a:rPr>
              <a:t>প্রদক্ষিণকারী</a:t>
            </a:r>
            <a:r>
              <a:rPr lang="en-US" sz="3200" dirty="0">
                <a:solidFill>
                  <a:schemeClr val="bg1"/>
                </a:solidFill>
                <a:latin typeface="NikoshBAN" pitchFamily="2" charset="0"/>
                <a:cs typeface="NikoshBAN" pitchFamily="2" charset="0"/>
              </a:rPr>
              <a:t> </a:t>
            </a:r>
            <a:r>
              <a:rPr lang="en-US" sz="3200" dirty="0" err="1">
                <a:solidFill>
                  <a:schemeClr val="bg1"/>
                </a:solidFill>
                <a:latin typeface="NikoshBAN" pitchFamily="2" charset="0"/>
                <a:cs typeface="NikoshBAN" pitchFamily="2" charset="0"/>
              </a:rPr>
              <a:t>জ্যোতিষ্ক</a:t>
            </a:r>
            <a:endParaRPr lang="en-US" sz="3200" dirty="0">
              <a:solidFill>
                <a:schemeClr val="bg1"/>
              </a:solidFill>
              <a:latin typeface="NikoshBAN" pitchFamily="2" charset="0"/>
              <a:cs typeface="NikoshBAN" pitchFamily="2" charset="0"/>
            </a:endParaRPr>
          </a:p>
        </p:txBody>
      </p:sp>
      <p:sp>
        <p:nvSpPr>
          <p:cNvPr id="5" name="Rounded Rectangle 4"/>
          <p:cNvSpPr/>
          <p:nvPr/>
        </p:nvSpPr>
        <p:spPr>
          <a:xfrm>
            <a:off x="7543800" y="1447800"/>
            <a:ext cx="28194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3200" dirty="0">
                <a:solidFill>
                  <a:srgbClr val="FF0000"/>
                </a:solidFill>
              </a:rPr>
              <a:t>বধির</a:t>
            </a:r>
            <a:r>
              <a:rPr lang="bn-IN" sz="3200" dirty="0">
                <a:solidFill>
                  <a:schemeClr val="tx1"/>
                </a:solidFill>
              </a:rPr>
              <a:t> </a:t>
            </a:r>
            <a:endParaRPr lang="en-US" sz="3200" dirty="0">
              <a:solidFill>
                <a:schemeClr val="tx1"/>
              </a:solidFill>
            </a:endParaRPr>
          </a:p>
        </p:txBody>
      </p:sp>
      <p:sp>
        <p:nvSpPr>
          <p:cNvPr id="6" name="Rounded Rectangle 5"/>
          <p:cNvSpPr/>
          <p:nvPr/>
        </p:nvSpPr>
        <p:spPr>
          <a:xfrm>
            <a:off x="2133600" y="31242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4000" dirty="0">
                <a:solidFill>
                  <a:srgbClr val="C00000"/>
                </a:solidFill>
                <a:latin typeface="NikoshBAN" pitchFamily="2" charset="0"/>
                <a:cs typeface="NikoshBAN" pitchFamily="2" charset="0"/>
              </a:rPr>
              <a:t>গ্রহ</a:t>
            </a:r>
            <a:r>
              <a:rPr lang="bn-IN" sz="3200" dirty="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10" name="Rounded Rectangle 9"/>
          <p:cNvSpPr/>
          <p:nvPr/>
        </p:nvSpPr>
        <p:spPr>
          <a:xfrm>
            <a:off x="2514600" y="228601"/>
            <a:ext cx="7010400" cy="762000"/>
          </a:xfrm>
          <a:prstGeom prst="roundRect">
            <a:avLst/>
          </a:prstGeom>
          <a:solidFill>
            <a:schemeClr val="accent5">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a:t>
            </a:r>
            <a:r>
              <a:rPr lang="bn-BD" sz="32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এসো আজকের পাঠের নতুন শব্দার্থসমূহ শিখে নিই</a:t>
            </a:r>
            <a:endParaRPr lang="en-US" sz="3200" dirty="0">
              <a:solidFill>
                <a:srgbClr val="FF0000"/>
              </a:solidFill>
              <a:latin typeface="NikoshBAN" pitchFamily="2" charset="0"/>
              <a:cs typeface="NikoshBAN" pitchFamily="2" charset="0"/>
            </a:endParaRPr>
          </a:p>
        </p:txBody>
      </p:sp>
      <p:sp>
        <p:nvSpPr>
          <p:cNvPr id="12" name="Rounded Rectangle 11"/>
          <p:cNvSpPr/>
          <p:nvPr/>
        </p:nvSpPr>
        <p:spPr>
          <a:xfrm>
            <a:off x="7696200" y="4953000"/>
            <a:ext cx="2743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dirty="0">
                <a:solidFill>
                  <a:srgbClr val="002060"/>
                </a:solidFill>
                <a:latin typeface="NikoshBAN" pitchFamily="2" charset="0"/>
                <a:cs typeface="NikoshBAN" pitchFamily="2" charset="0"/>
              </a:rPr>
              <a:t>ব</a:t>
            </a:r>
            <a:r>
              <a:rPr lang="bn-IN" sz="4400" dirty="0">
                <a:solidFill>
                  <a:srgbClr val="002060"/>
                </a:solidFill>
                <a:latin typeface="NikoshBAN" pitchFamily="2" charset="0"/>
                <a:cs typeface="NikoshBAN" pitchFamily="2" charset="0"/>
              </a:rPr>
              <a:t>া</a:t>
            </a:r>
            <a:r>
              <a:rPr lang="en-US" sz="4400" dirty="0" err="1">
                <a:solidFill>
                  <a:srgbClr val="002060"/>
                </a:solidFill>
                <a:latin typeface="NikoshBAN" pitchFamily="2" charset="0"/>
                <a:cs typeface="NikoshBAN" pitchFamily="2" charset="0"/>
              </a:rPr>
              <a:t>ন্ধ</a:t>
            </a:r>
            <a:r>
              <a:rPr lang="bn-IN" sz="4400" dirty="0">
                <a:solidFill>
                  <a:srgbClr val="002060"/>
                </a:solidFill>
                <a:latin typeface="NikoshBAN" pitchFamily="2" charset="0"/>
                <a:cs typeface="NikoshBAN" pitchFamily="2" charset="0"/>
              </a:rPr>
              <a:t>বী</a:t>
            </a:r>
            <a:endParaRPr lang="en-US" sz="4400" dirty="0">
              <a:solidFill>
                <a:srgbClr val="002060"/>
              </a:solidFill>
              <a:latin typeface="NikoshBAN" pitchFamily="2" charset="0"/>
              <a:cs typeface="NikoshBAN" pitchFamily="2" charset="0"/>
            </a:endParaRPr>
          </a:p>
        </p:txBody>
      </p:sp>
      <p:pic>
        <p:nvPicPr>
          <p:cNvPr id="13" name="Picture 12" descr="friends-hugging-drawing-01-girls-hugging-as-best-friends1.jpg"/>
          <p:cNvPicPr>
            <a:picLocks noChangeAspect="1"/>
          </p:cNvPicPr>
          <p:nvPr/>
        </p:nvPicPr>
        <p:blipFill>
          <a:blip r:embed="rId3" cstate="print"/>
          <a:stretch>
            <a:fillRect/>
          </a:stretch>
        </p:blipFill>
        <p:spPr>
          <a:xfrm>
            <a:off x="4758236" y="4724399"/>
            <a:ext cx="2142127" cy="1856756"/>
          </a:xfrm>
          <a:prstGeom prst="rect">
            <a:avLst/>
          </a:prstGeom>
          <a:ln>
            <a:noFill/>
          </a:ln>
          <a:effectLst>
            <a:softEdge rad="112500"/>
          </a:effectLst>
        </p:spPr>
      </p:pic>
      <p:pic>
        <p:nvPicPr>
          <p:cNvPr id="15" name="Picture 14" descr="ferozhappy_1378303588_1-distance.jpg"/>
          <p:cNvPicPr>
            <a:picLocks noChangeAspect="1"/>
          </p:cNvPicPr>
          <p:nvPr/>
        </p:nvPicPr>
        <p:blipFill>
          <a:blip r:embed="rId4" cstate="print"/>
          <a:stretch>
            <a:fillRect/>
          </a:stretch>
        </p:blipFill>
        <p:spPr>
          <a:xfrm>
            <a:off x="4762652" y="2844855"/>
            <a:ext cx="2015548" cy="1701690"/>
          </a:xfrm>
          <a:prstGeom prst="rect">
            <a:avLst/>
          </a:prstGeom>
          <a:ln>
            <a:noFill/>
          </a:ln>
          <a:effectLst>
            <a:outerShdw blurRad="292100" dist="139700" dir="2700000" algn="tl" rotWithShape="0">
              <a:srgbClr val="333333">
                <a:alpha val="65000"/>
              </a:srgbClr>
            </a:outerShdw>
          </a:effectLst>
        </p:spPr>
      </p:pic>
      <p:pic>
        <p:nvPicPr>
          <p:cNvPr id="14" name="Picture 2" descr="C:\Users\User\Downloads\মিনু-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471" y="1211539"/>
            <a:ext cx="1951729" cy="1455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Rounded Corners 7">
            <a:extLst>
              <a:ext uri="{FF2B5EF4-FFF2-40B4-BE49-F238E27FC236}">
                <a16:creationId xmlns:a16="http://schemas.microsoft.com/office/drawing/2014/main" id="{B1B6D3F1-C219-4D22-AC69-2A3C63E1A18C}"/>
              </a:ext>
            </a:extLst>
          </p:cNvPr>
          <p:cNvSpPr/>
          <p:nvPr/>
        </p:nvSpPr>
        <p:spPr>
          <a:xfrm>
            <a:off x="2133600" y="5137150"/>
            <a:ext cx="2080712" cy="1219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bn-IN" sz="3200" dirty="0">
                <a:solidFill>
                  <a:schemeClr val="bg1"/>
                </a:solidFill>
              </a:rPr>
              <a:t>সই</a:t>
            </a:r>
            <a:r>
              <a:rPr lang="bn-IN" dirty="0"/>
              <a:t> </a:t>
            </a:r>
            <a:endParaRPr lang="en-GB" dirty="0"/>
          </a:p>
        </p:txBody>
      </p:sp>
    </p:spTree>
    <p:extLst>
      <p:ext uri="{BB962C8B-B14F-4D97-AF65-F5344CB8AC3E}">
        <p14:creationId xmlns:p14="http://schemas.microsoft.com/office/powerpoint/2010/main" val="75930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xEl>
                                              <p:pRg st="0" end="0"/>
                                            </p:txEl>
                                          </p:spTgt>
                                        </p:tgtEl>
                                        <p:attrNameLst>
                                          <p:attrName>style.visibility</p:attrName>
                                        </p:attrNameLst>
                                      </p:cBhvr>
                                      <p:to>
                                        <p:strVal val="visible"/>
                                      </p:to>
                                    </p:set>
                                    <p:anim calcmode="lin" valueType="num">
                                      <p:cBhvr additive="base">
                                        <p:cTn id="6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928</TotalTime>
  <Words>536</Words>
  <Application>Microsoft Office PowerPoint</Application>
  <PresentationFormat>Widescreen</PresentationFormat>
  <Paragraphs>119</Paragraphs>
  <Slides>22</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DOEL</cp:lastModifiedBy>
  <cp:revision>222</cp:revision>
  <dcterms:created xsi:type="dcterms:W3CDTF">2019-04-20T14:59:42Z</dcterms:created>
  <dcterms:modified xsi:type="dcterms:W3CDTF">2020-12-04T05:21:22Z</dcterms:modified>
</cp:coreProperties>
</file>