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350" r:id="rId3"/>
    <p:sldId id="261" r:id="rId4"/>
    <p:sldId id="289" r:id="rId5"/>
    <p:sldId id="356" r:id="rId6"/>
    <p:sldId id="352" r:id="rId7"/>
    <p:sldId id="309" r:id="rId8"/>
    <p:sldId id="297" r:id="rId9"/>
    <p:sldId id="299" r:id="rId10"/>
    <p:sldId id="308" r:id="rId11"/>
    <p:sldId id="324" r:id="rId12"/>
    <p:sldId id="337" r:id="rId13"/>
    <p:sldId id="325" r:id="rId14"/>
    <p:sldId id="341" r:id="rId15"/>
    <p:sldId id="326" r:id="rId16"/>
    <p:sldId id="339" r:id="rId17"/>
    <p:sldId id="302" r:id="rId18"/>
    <p:sldId id="303" r:id="rId19"/>
    <p:sldId id="268" r:id="rId20"/>
    <p:sldId id="35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578" autoAdjust="0"/>
  </p:normalViewPr>
  <p:slideViewPr>
    <p:cSldViewPr>
      <p:cViewPr>
        <p:scale>
          <a:sx n="70" d="100"/>
          <a:sy n="70" d="100"/>
        </p:scale>
        <p:origin x="-1344" y="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FA1991-80E3-45BA-91EE-DADBCB7643D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A3582B-5040-44B6-B79F-A6D07253D516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31B4C51-C1D4-4666-A044-8136FB277F13}" type="parTrans" cxnId="{DE15CA04-7DE4-4CDA-8520-4004524BC761}">
      <dgm:prSet/>
      <dgm:spPr/>
      <dgm:t>
        <a:bodyPr/>
        <a:lstStyle/>
        <a:p>
          <a:endParaRPr lang="en-US"/>
        </a:p>
      </dgm:t>
    </dgm:pt>
    <dgm:pt modelId="{193B7634-AAEB-4EF8-B917-38223E38F090}" type="sibTrans" cxnId="{DE15CA04-7DE4-4CDA-8520-4004524BC761}">
      <dgm:prSet/>
      <dgm:spPr/>
      <dgm:t>
        <a:bodyPr/>
        <a:lstStyle/>
        <a:p>
          <a:endParaRPr lang="en-US"/>
        </a:p>
      </dgm:t>
    </dgm:pt>
    <dgm:pt modelId="{7DAB14B5-82E2-4C79-96DC-8AD74BEB96FD}">
      <dgm:prSet custT="1"/>
      <dgm:spPr/>
      <dgm:t>
        <a:bodyPr/>
        <a:lstStyle/>
        <a:p>
          <a:r>
            <a:rPr lang="en-US" sz="1600" dirty="0" err="1" smtClean="0">
              <a:latin typeface="NikoshBAN" pitchFamily="2" charset="0"/>
              <a:cs typeface="NikoshBAN" pitchFamily="2" charset="0"/>
            </a:rPr>
            <a:t>জন্মঃ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১৩০৬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সালে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১১ই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জ্যৈষ্ঠ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F8192F8F-1FC4-4C87-90F6-742A4F78DEA8}" type="parTrans" cxnId="{DFB23A3F-31C4-4CA0-8008-19BB340D87FF}">
      <dgm:prSet/>
      <dgm:spPr/>
      <dgm:t>
        <a:bodyPr/>
        <a:lstStyle/>
        <a:p>
          <a:endParaRPr lang="en-US"/>
        </a:p>
      </dgm:t>
    </dgm:pt>
    <dgm:pt modelId="{28010949-58E4-4C96-BCB1-E6ECE46F1B43}" type="sibTrans" cxnId="{DFB23A3F-31C4-4CA0-8008-19BB340D87FF}">
      <dgm:prSet/>
      <dgm:spPr/>
      <dgm:t>
        <a:bodyPr/>
        <a:lstStyle/>
        <a:p>
          <a:endParaRPr lang="en-US"/>
        </a:p>
      </dgm:t>
    </dgm:pt>
    <dgm:pt modelId="{A5AD86EC-9C0C-479C-A8E6-9D61BDA7FAE4}">
      <dgm:prSet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১৯৭৬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সালের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২৯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আগস্ট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শেষ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নিঃশ্বাস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ত্যাগ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করেন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84C35D7-D6A1-4452-8DE6-546F1A84C633}" type="parTrans" cxnId="{B5526077-E08F-4E32-AB7A-9866DC4600EB}">
      <dgm:prSet/>
      <dgm:spPr/>
      <dgm:t>
        <a:bodyPr/>
        <a:lstStyle/>
        <a:p>
          <a:endParaRPr lang="en-US"/>
        </a:p>
      </dgm:t>
    </dgm:pt>
    <dgm:pt modelId="{097555A1-4E8A-4634-8D3E-3107E42B9850}" type="sibTrans" cxnId="{B5526077-E08F-4E32-AB7A-9866DC4600EB}">
      <dgm:prSet/>
      <dgm:spPr/>
      <dgm:t>
        <a:bodyPr/>
        <a:lstStyle/>
        <a:p>
          <a:endParaRPr lang="en-US"/>
        </a:p>
      </dgm:t>
    </dgm:pt>
    <dgm:pt modelId="{67D7B4B0-5CC7-499D-B0B1-9A7B853FD933}">
      <dgm:prSet custT="1"/>
      <dgm:spPr/>
      <dgm:t>
        <a:bodyPr/>
        <a:lstStyle/>
        <a:p>
          <a:r>
            <a:rPr lang="en-US" sz="1600" dirty="0" err="1" smtClean="0">
              <a:latin typeface="NikoshBAN" pitchFamily="2" charset="0"/>
              <a:cs typeface="NikoshBAN" pitchFamily="2" charset="0"/>
            </a:rPr>
            <a:t>কবিতা,উপন্যাস,নাটক,ছোটগল্প,প্রবন্ধ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ইত্যাদি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সকল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শাখায়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তিনি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প্রতিভার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স্বাক্ষর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রেখেছেন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DE5C7681-60A9-44DA-809F-D7F5C12BA354}" type="parTrans" cxnId="{187D0B37-4B42-4A42-BE17-9447D639B946}">
      <dgm:prSet/>
      <dgm:spPr/>
      <dgm:t>
        <a:bodyPr/>
        <a:lstStyle/>
        <a:p>
          <a:endParaRPr lang="en-US"/>
        </a:p>
      </dgm:t>
    </dgm:pt>
    <dgm:pt modelId="{E2AFFFEF-80AC-41B5-AB5A-074414EDAD84}" type="sibTrans" cxnId="{187D0B37-4B42-4A42-BE17-9447D639B946}">
      <dgm:prSet/>
      <dgm:spPr/>
      <dgm:t>
        <a:bodyPr/>
        <a:lstStyle/>
        <a:p>
          <a:endParaRPr lang="en-US"/>
        </a:p>
      </dgm:t>
    </dgm:pt>
    <dgm:pt modelId="{90905BD2-BBE2-4209-B19A-FE5601A8AEED}">
      <dgm:prSet custT="1"/>
      <dgm:spPr/>
      <dgm:t>
        <a:bodyPr/>
        <a:lstStyle/>
        <a:p>
          <a:r>
            <a:rPr lang="en-US" sz="1600" dirty="0" err="1" smtClean="0">
              <a:latin typeface="NikoshBAN" pitchFamily="2" charset="0"/>
              <a:cs typeface="NikoshBAN" pitchFamily="2" charset="0"/>
            </a:rPr>
            <a:t>অগ্নিবীণা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ছায়ানট,প্রলয়শিখা,চক্রবাক</a:t>
          </a:r>
          <a:endParaRPr lang="en-US" sz="1600" dirty="0" smtClean="0">
            <a:latin typeface="NikoshBAN" pitchFamily="2" charset="0"/>
            <a:cs typeface="NikoshBAN" pitchFamily="2" charset="0"/>
          </a:endParaRPr>
        </a:p>
        <a:p>
          <a:r>
            <a:rPr lang="en-US" sz="1600" dirty="0" err="1" smtClean="0">
              <a:latin typeface="NikoshBAN" pitchFamily="2" charset="0"/>
              <a:cs typeface="NikoshBAN" pitchFamily="2" charset="0"/>
            </a:rPr>
            <a:t>উল্লেখযোগ্য</a:t>
          </a:r>
          <a:endParaRPr lang="en-US" sz="1600" dirty="0" smtClean="0">
            <a:latin typeface="NikoshBAN" pitchFamily="2" charset="0"/>
            <a:cs typeface="NikoshBAN" pitchFamily="2" charset="0"/>
          </a:endParaRPr>
        </a:p>
      </dgm:t>
    </dgm:pt>
    <dgm:pt modelId="{C71D0912-07AA-490C-BC67-B1FC3AE70FD0}" type="parTrans" cxnId="{72873085-4A96-4AD2-8A87-A6C91C15C5AD}">
      <dgm:prSet/>
      <dgm:spPr/>
      <dgm:t>
        <a:bodyPr/>
        <a:lstStyle/>
        <a:p>
          <a:endParaRPr lang="en-US"/>
        </a:p>
      </dgm:t>
    </dgm:pt>
    <dgm:pt modelId="{F793E0D6-2295-4D46-BCEF-2EDD8E4E4F98}" type="sibTrans" cxnId="{72873085-4A96-4AD2-8A87-A6C91C15C5AD}">
      <dgm:prSet/>
      <dgm:spPr/>
      <dgm:t>
        <a:bodyPr/>
        <a:lstStyle/>
        <a:p>
          <a:endParaRPr lang="en-US"/>
        </a:p>
      </dgm:t>
    </dgm:pt>
    <dgm:pt modelId="{A6526AAD-0350-41F4-8F3D-B3B02D987ADD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গজল,খেয়াল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রাগপ্রধান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গান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রচনা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করেন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E5810A7-3F6D-499C-A909-74B4CB905FE4}" type="parTrans" cxnId="{4D38BB6C-0FA5-40D6-BD87-035F9AF8D066}">
      <dgm:prSet/>
      <dgm:spPr/>
      <dgm:t>
        <a:bodyPr/>
        <a:lstStyle/>
        <a:p>
          <a:endParaRPr lang="en-US"/>
        </a:p>
      </dgm:t>
    </dgm:pt>
    <dgm:pt modelId="{7C1EE6F4-AC1A-4246-B7F8-287EB9CAEF40}" type="sibTrans" cxnId="{4D38BB6C-0FA5-40D6-BD87-035F9AF8D066}">
      <dgm:prSet/>
      <dgm:spPr/>
      <dgm:t>
        <a:bodyPr/>
        <a:lstStyle/>
        <a:p>
          <a:endParaRPr lang="en-US"/>
        </a:p>
      </dgm:t>
    </dgm:pt>
    <dgm:pt modelId="{BCFD40F7-A5D9-4E89-A22B-822BEBE9C1AC}" type="pres">
      <dgm:prSet presAssocID="{C4FA1991-80E3-45BA-91EE-DADBCB7643D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839DDD-55EB-4EE4-BE8C-56CA0912CB1D}" type="pres">
      <dgm:prSet presAssocID="{0EA3582B-5040-44B6-B79F-A6D07253D516}" presName="centerShape" presStyleLbl="node0" presStyleIdx="0" presStyleCnt="1"/>
      <dgm:spPr/>
      <dgm:t>
        <a:bodyPr/>
        <a:lstStyle/>
        <a:p>
          <a:endParaRPr lang="en-US"/>
        </a:p>
      </dgm:t>
    </dgm:pt>
    <dgm:pt modelId="{454F61E2-F58C-4490-80CC-A0D23964802E}" type="pres">
      <dgm:prSet presAssocID="{C71D0912-07AA-490C-BC67-B1FC3AE70FD0}" presName="parTrans" presStyleLbl="sibTrans2D1" presStyleIdx="0" presStyleCnt="5"/>
      <dgm:spPr/>
      <dgm:t>
        <a:bodyPr/>
        <a:lstStyle/>
        <a:p>
          <a:endParaRPr lang="en-US"/>
        </a:p>
      </dgm:t>
    </dgm:pt>
    <dgm:pt modelId="{1551A507-1564-40D0-A6B7-872F07CC1050}" type="pres">
      <dgm:prSet presAssocID="{C71D0912-07AA-490C-BC67-B1FC3AE70FD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440542B-5B31-4130-BE9E-4048E27D2420}" type="pres">
      <dgm:prSet presAssocID="{90905BD2-BBE2-4209-B19A-FE5601A8AEED}" presName="node" presStyleLbl="node1" presStyleIdx="0" presStyleCnt="5" custScaleX="184244" custRadScaleRad="121625" custRadScaleInc="-218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F3D3C-8D07-4E57-9CDD-72A1D54CCBE5}" type="pres">
      <dgm:prSet presAssocID="{FE5810A7-3F6D-499C-A909-74B4CB905FE4}" presName="parTrans" presStyleLbl="sibTrans2D1" presStyleIdx="1" presStyleCnt="5"/>
      <dgm:spPr/>
      <dgm:t>
        <a:bodyPr/>
        <a:lstStyle/>
        <a:p>
          <a:endParaRPr lang="en-US"/>
        </a:p>
      </dgm:t>
    </dgm:pt>
    <dgm:pt modelId="{C43AD75A-9CD4-4879-B354-64440CB99146}" type="pres">
      <dgm:prSet presAssocID="{FE5810A7-3F6D-499C-A909-74B4CB905FE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EF6985A-814A-42B3-834D-DA147A7DA65B}" type="pres">
      <dgm:prSet presAssocID="{A6526AAD-0350-41F4-8F3D-B3B02D987ADD}" presName="node" presStyleLbl="node1" presStyleIdx="1" presStyleCnt="5" custScaleX="203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3CED2-0CD7-4256-AE03-2392EE1C038A}" type="pres">
      <dgm:prSet presAssocID="{DE5C7681-60A9-44DA-809F-D7F5C12BA354}" presName="parTrans" presStyleLbl="sibTrans2D1" presStyleIdx="2" presStyleCnt="5"/>
      <dgm:spPr/>
      <dgm:t>
        <a:bodyPr/>
        <a:lstStyle/>
        <a:p>
          <a:endParaRPr lang="en-US"/>
        </a:p>
      </dgm:t>
    </dgm:pt>
    <dgm:pt modelId="{12EA7819-1A97-44D3-8215-A48FCDA63AB8}" type="pres">
      <dgm:prSet presAssocID="{DE5C7681-60A9-44DA-809F-D7F5C12BA354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BAA7E17-A2F1-40C5-8225-6F9ECA11B5EC}" type="pres">
      <dgm:prSet presAssocID="{67D7B4B0-5CC7-499D-B0B1-9A7B853FD933}" presName="node" presStyleLbl="node1" presStyleIdx="2" presStyleCnt="5" custScaleX="194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2AFF4-F769-4B8A-9731-88573D6F13AC}" type="pres">
      <dgm:prSet presAssocID="{F84C35D7-D6A1-4452-8DE6-546F1A84C63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4B4E9A90-A15B-412D-8C84-7544E82E5F51}" type="pres">
      <dgm:prSet presAssocID="{F84C35D7-D6A1-4452-8DE6-546F1A84C63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5D34562-BBB3-40E8-AADD-B83B595AD35C}" type="pres">
      <dgm:prSet presAssocID="{A5AD86EC-9C0C-479C-A8E6-9D61BDA7FAE4}" presName="node" presStyleLbl="node1" presStyleIdx="3" presStyleCnt="5" custScaleX="190750" custRadScaleRad="108666" custRadScaleInc="38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BD2F3-F65A-44E9-BDE2-46BD11CBE7D4}" type="pres">
      <dgm:prSet presAssocID="{F8192F8F-1FC4-4C87-90F6-742A4F78DEA8}" presName="parTrans" presStyleLbl="sibTrans2D1" presStyleIdx="4" presStyleCnt="5"/>
      <dgm:spPr/>
      <dgm:t>
        <a:bodyPr/>
        <a:lstStyle/>
        <a:p>
          <a:endParaRPr lang="en-US"/>
        </a:p>
      </dgm:t>
    </dgm:pt>
    <dgm:pt modelId="{01C337B9-BEB9-48F9-82A5-9542CEC5D10B}" type="pres">
      <dgm:prSet presAssocID="{F8192F8F-1FC4-4C87-90F6-742A4F78DEA8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76D594FF-CD0C-4904-8C00-F7CADDE8285E}" type="pres">
      <dgm:prSet presAssocID="{7DAB14B5-82E2-4C79-96DC-8AD74BEB96FD}" presName="node" presStyleLbl="node1" presStyleIdx="4" presStyleCnt="5" custScaleX="191512" custRadScaleRad="87982" custRadScaleInc="181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468BD3-0FFE-403D-883D-9C5F48D578C0}" type="presOf" srcId="{A5AD86EC-9C0C-479C-A8E6-9D61BDA7FAE4}" destId="{E5D34562-BBB3-40E8-AADD-B83B595AD35C}" srcOrd="0" destOrd="0" presId="urn:microsoft.com/office/officeart/2005/8/layout/radial5"/>
    <dgm:cxn modelId="{5C21CF4D-757C-4E77-8A53-ADFE4B9504E7}" type="presOf" srcId="{90905BD2-BBE2-4209-B19A-FE5601A8AEED}" destId="{E440542B-5B31-4130-BE9E-4048E27D2420}" srcOrd="0" destOrd="0" presId="urn:microsoft.com/office/officeart/2005/8/layout/radial5"/>
    <dgm:cxn modelId="{2E07BDD1-1073-4E86-A9FA-1B4CB998412A}" type="presOf" srcId="{DE5C7681-60A9-44DA-809F-D7F5C12BA354}" destId="{12EA7819-1A97-44D3-8215-A48FCDA63AB8}" srcOrd="1" destOrd="0" presId="urn:microsoft.com/office/officeart/2005/8/layout/radial5"/>
    <dgm:cxn modelId="{38A7C0D7-E785-4486-8CFE-4358B9B427CA}" type="presOf" srcId="{FE5810A7-3F6D-499C-A909-74B4CB905FE4}" destId="{B9BF3D3C-8D07-4E57-9CDD-72A1D54CCBE5}" srcOrd="0" destOrd="0" presId="urn:microsoft.com/office/officeart/2005/8/layout/radial5"/>
    <dgm:cxn modelId="{C35DE20F-9D13-48D1-B959-F41085CE325B}" type="presOf" srcId="{C4FA1991-80E3-45BA-91EE-DADBCB7643DB}" destId="{BCFD40F7-A5D9-4E89-A22B-822BEBE9C1AC}" srcOrd="0" destOrd="0" presId="urn:microsoft.com/office/officeart/2005/8/layout/radial5"/>
    <dgm:cxn modelId="{72873085-4A96-4AD2-8A87-A6C91C15C5AD}" srcId="{0EA3582B-5040-44B6-B79F-A6D07253D516}" destId="{90905BD2-BBE2-4209-B19A-FE5601A8AEED}" srcOrd="0" destOrd="0" parTransId="{C71D0912-07AA-490C-BC67-B1FC3AE70FD0}" sibTransId="{F793E0D6-2295-4D46-BCEF-2EDD8E4E4F98}"/>
    <dgm:cxn modelId="{55CB9F6E-1FDA-495A-8599-98965A3734E0}" type="presOf" srcId="{F8192F8F-1FC4-4C87-90F6-742A4F78DEA8}" destId="{B38BD2F3-F65A-44E9-BDE2-46BD11CBE7D4}" srcOrd="0" destOrd="0" presId="urn:microsoft.com/office/officeart/2005/8/layout/radial5"/>
    <dgm:cxn modelId="{B5526077-E08F-4E32-AB7A-9866DC4600EB}" srcId="{0EA3582B-5040-44B6-B79F-A6D07253D516}" destId="{A5AD86EC-9C0C-479C-A8E6-9D61BDA7FAE4}" srcOrd="3" destOrd="0" parTransId="{F84C35D7-D6A1-4452-8DE6-546F1A84C633}" sibTransId="{097555A1-4E8A-4634-8D3E-3107E42B9850}"/>
    <dgm:cxn modelId="{F6A9D661-F381-4EA3-87AB-1215FBBFC6F2}" type="presOf" srcId="{C71D0912-07AA-490C-BC67-B1FC3AE70FD0}" destId="{1551A507-1564-40D0-A6B7-872F07CC1050}" srcOrd="1" destOrd="0" presId="urn:microsoft.com/office/officeart/2005/8/layout/radial5"/>
    <dgm:cxn modelId="{DE15CA04-7DE4-4CDA-8520-4004524BC761}" srcId="{C4FA1991-80E3-45BA-91EE-DADBCB7643DB}" destId="{0EA3582B-5040-44B6-B79F-A6D07253D516}" srcOrd="0" destOrd="0" parTransId="{B31B4C51-C1D4-4666-A044-8136FB277F13}" sibTransId="{193B7634-AAEB-4EF8-B917-38223E38F090}"/>
    <dgm:cxn modelId="{333FC990-5569-4E2F-8FB0-5286BCAF46B6}" type="presOf" srcId="{C71D0912-07AA-490C-BC67-B1FC3AE70FD0}" destId="{454F61E2-F58C-4490-80CC-A0D23964802E}" srcOrd="0" destOrd="0" presId="urn:microsoft.com/office/officeart/2005/8/layout/radial5"/>
    <dgm:cxn modelId="{3212F368-728B-4C25-B547-DDBD5830AFE7}" type="presOf" srcId="{0EA3582B-5040-44B6-B79F-A6D07253D516}" destId="{32839DDD-55EB-4EE4-BE8C-56CA0912CB1D}" srcOrd="0" destOrd="0" presId="urn:microsoft.com/office/officeart/2005/8/layout/radial5"/>
    <dgm:cxn modelId="{0875525A-98D4-4B7B-8225-A43449A45DAC}" type="presOf" srcId="{F8192F8F-1FC4-4C87-90F6-742A4F78DEA8}" destId="{01C337B9-BEB9-48F9-82A5-9542CEC5D10B}" srcOrd="1" destOrd="0" presId="urn:microsoft.com/office/officeart/2005/8/layout/radial5"/>
    <dgm:cxn modelId="{90D66811-A298-4DA4-AE8C-382097F26540}" type="presOf" srcId="{A6526AAD-0350-41F4-8F3D-B3B02D987ADD}" destId="{BEF6985A-814A-42B3-834D-DA147A7DA65B}" srcOrd="0" destOrd="0" presId="urn:microsoft.com/office/officeart/2005/8/layout/radial5"/>
    <dgm:cxn modelId="{3766BB06-CE48-4CCE-A309-BE937C3B5999}" type="presOf" srcId="{67D7B4B0-5CC7-499D-B0B1-9A7B853FD933}" destId="{5BAA7E17-A2F1-40C5-8225-6F9ECA11B5EC}" srcOrd="0" destOrd="0" presId="urn:microsoft.com/office/officeart/2005/8/layout/radial5"/>
    <dgm:cxn modelId="{4D38BB6C-0FA5-40D6-BD87-035F9AF8D066}" srcId="{0EA3582B-5040-44B6-B79F-A6D07253D516}" destId="{A6526AAD-0350-41F4-8F3D-B3B02D987ADD}" srcOrd="1" destOrd="0" parTransId="{FE5810A7-3F6D-499C-A909-74B4CB905FE4}" sibTransId="{7C1EE6F4-AC1A-4246-B7F8-287EB9CAEF40}"/>
    <dgm:cxn modelId="{470588F9-9EAB-4291-9490-A9B34F64AA53}" type="presOf" srcId="{F84C35D7-D6A1-4452-8DE6-546F1A84C633}" destId="{DBE2AFF4-F769-4B8A-9731-88573D6F13AC}" srcOrd="0" destOrd="0" presId="urn:microsoft.com/office/officeart/2005/8/layout/radial5"/>
    <dgm:cxn modelId="{D788B3E9-3F7F-407A-A787-4FB3A029F3B6}" type="presOf" srcId="{DE5C7681-60A9-44DA-809F-D7F5C12BA354}" destId="{EA73CED2-0CD7-4256-AE03-2392EE1C038A}" srcOrd="0" destOrd="0" presId="urn:microsoft.com/office/officeart/2005/8/layout/radial5"/>
    <dgm:cxn modelId="{3BF68153-4F4B-41AB-ADC8-8DFAE5916AD5}" type="presOf" srcId="{7DAB14B5-82E2-4C79-96DC-8AD74BEB96FD}" destId="{76D594FF-CD0C-4904-8C00-F7CADDE8285E}" srcOrd="0" destOrd="0" presId="urn:microsoft.com/office/officeart/2005/8/layout/radial5"/>
    <dgm:cxn modelId="{DFB23A3F-31C4-4CA0-8008-19BB340D87FF}" srcId="{0EA3582B-5040-44B6-B79F-A6D07253D516}" destId="{7DAB14B5-82E2-4C79-96DC-8AD74BEB96FD}" srcOrd="4" destOrd="0" parTransId="{F8192F8F-1FC4-4C87-90F6-742A4F78DEA8}" sibTransId="{28010949-58E4-4C96-BCB1-E6ECE46F1B43}"/>
    <dgm:cxn modelId="{A5230C7B-8A66-426B-87B4-3EC9F4ED08E8}" type="presOf" srcId="{FE5810A7-3F6D-499C-A909-74B4CB905FE4}" destId="{C43AD75A-9CD4-4879-B354-64440CB99146}" srcOrd="1" destOrd="0" presId="urn:microsoft.com/office/officeart/2005/8/layout/radial5"/>
    <dgm:cxn modelId="{35E3E231-0610-4A04-8874-6AD24E34AD82}" type="presOf" srcId="{F84C35D7-D6A1-4452-8DE6-546F1A84C633}" destId="{4B4E9A90-A15B-412D-8C84-7544E82E5F51}" srcOrd="1" destOrd="0" presId="urn:microsoft.com/office/officeart/2005/8/layout/radial5"/>
    <dgm:cxn modelId="{187D0B37-4B42-4A42-BE17-9447D639B946}" srcId="{0EA3582B-5040-44B6-B79F-A6D07253D516}" destId="{67D7B4B0-5CC7-499D-B0B1-9A7B853FD933}" srcOrd="2" destOrd="0" parTransId="{DE5C7681-60A9-44DA-809F-D7F5C12BA354}" sibTransId="{E2AFFFEF-80AC-41B5-AB5A-074414EDAD84}"/>
    <dgm:cxn modelId="{85080477-79F1-4F0A-936B-746349AB89C3}" type="presParOf" srcId="{BCFD40F7-A5D9-4E89-A22B-822BEBE9C1AC}" destId="{32839DDD-55EB-4EE4-BE8C-56CA0912CB1D}" srcOrd="0" destOrd="0" presId="urn:microsoft.com/office/officeart/2005/8/layout/radial5"/>
    <dgm:cxn modelId="{5D0AE526-B48A-4993-B5D1-AC5979D6948C}" type="presParOf" srcId="{BCFD40F7-A5D9-4E89-A22B-822BEBE9C1AC}" destId="{454F61E2-F58C-4490-80CC-A0D23964802E}" srcOrd="1" destOrd="0" presId="urn:microsoft.com/office/officeart/2005/8/layout/radial5"/>
    <dgm:cxn modelId="{94AE6E30-2233-4D38-9922-EC4B52463C49}" type="presParOf" srcId="{454F61E2-F58C-4490-80CC-A0D23964802E}" destId="{1551A507-1564-40D0-A6B7-872F07CC1050}" srcOrd="0" destOrd="0" presId="urn:microsoft.com/office/officeart/2005/8/layout/radial5"/>
    <dgm:cxn modelId="{B059D855-F8FF-4C59-8D55-0FD40BE93D8F}" type="presParOf" srcId="{BCFD40F7-A5D9-4E89-A22B-822BEBE9C1AC}" destId="{E440542B-5B31-4130-BE9E-4048E27D2420}" srcOrd="2" destOrd="0" presId="urn:microsoft.com/office/officeart/2005/8/layout/radial5"/>
    <dgm:cxn modelId="{FA1D79E1-D482-4394-AC49-20EE19172678}" type="presParOf" srcId="{BCFD40F7-A5D9-4E89-A22B-822BEBE9C1AC}" destId="{B9BF3D3C-8D07-4E57-9CDD-72A1D54CCBE5}" srcOrd="3" destOrd="0" presId="urn:microsoft.com/office/officeart/2005/8/layout/radial5"/>
    <dgm:cxn modelId="{05F62EBE-E587-4312-A24D-04862AD8D3B8}" type="presParOf" srcId="{B9BF3D3C-8D07-4E57-9CDD-72A1D54CCBE5}" destId="{C43AD75A-9CD4-4879-B354-64440CB99146}" srcOrd="0" destOrd="0" presId="urn:microsoft.com/office/officeart/2005/8/layout/radial5"/>
    <dgm:cxn modelId="{80C88DD8-983C-4305-90DE-FFB852E0F3DE}" type="presParOf" srcId="{BCFD40F7-A5D9-4E89-A22B-822BEBE9C1AC}" destId="{BEF6985A-814A-42B3-834D-DA147A7DA65B}" srcOrd="4" destOrd="0" presId="urn:microsoft.com/office/officeart/2005/8/layout/radial5"/>
    <dgm:cxn modelId="{9F880BB3-CAEF-41CE-BB39-FBD6ABF80B6D}" type="presParOf" srcId="{BCFD40F7-A5D9-4E89-A22B-822BEBE9C1AC}" destId="{EA73CED2-0CD7-4256-AE03-2392EE1C038A}" srcOrd="5" destOrd="0" presId="urn:microsoft.com/office/officeart/2005/8/layout/radial5"/>
    <dgm:cxn modelId="{93B118B9-E818-4410-9DBC-D483D2D1FFFC}" type="presParOf" srcId="{EA73CED2-0CD7-4256-AE03-2392EE1C038A}" destId="{12EA7819-1A97-44D3-8215-A48FCDA63AB8}" srcOrd="0" destOrd="0" presId="urn:microsoft.com/office/officeart/2005/8/layout/radial5"/>
    <dgm:cxn modelId="{463FF04C-73AD-4695-A174-7E797D8D74AC}" type="presParOf" srcId="{BCFD40F7-A5D9-4E89-A22B-822BEBE9C1AC}" destId="{5BAA7E17-A2F1-40C5-8225-6F9ECA11B5EC}" srcOrd="6" destOrd="0" presId="urn:microsoft.com/office/officeart/2005/8/layout/radial5"/>
    <dgm:cxn modelId="{5E4A2AFC-DEF4-4D63-AD53-206BBAD5DA25}" type="presParOf" srcId="{BCFD40F7-A5D9-4E89-A22B-822BEBE9C1AC}" destId="{DBE2AFF4-F769-4B8A-9731-88573D6F13AC}" srcOrd="7" destOrd="0" presId="urn:microsoft.com/office/officeart/2005/8/layout/radial5"/>
    <dgm:cxn modelId="{C053BED2-CF92-4AC5-B4E5-E844F52E8CDA}" type="presParOf" srcId="{DBE2AFF4-F769-4B8A-9731-88573D6F13AC}" destId="{4B4E9A90-A15B-412D-8C84-7544E82E5F51}" srcOrd="0" destOrd="0" presId="urn:microsoft.com/office/officeart/2005/8/layout/radial5"/>
    <dgm:cxn modelId="{20FBF7D5-2BBE-4D50-9B89-8D6C11D18873}" type="presParOf" srcId="{BCFD40F7-A5D9-4E89-A22B-822BEBE9C1AC}" destId="{E5D34562-BBB3-40E8-AADD-B83B595AD35C}" srcOrd="8" destOrd="0" presId="urn:microsoft.com/office/officeart/2005/8/layout/radial5"/>
    <dgm:cxn modelId="{5595AC2A-FD30-4D5A-90CF-F4EAB64FF122}" type="presParOf" srcId="{BCFD40F7-A5D9-4E89-A22B-822BEBE9C1AC}" destId="{B38BD2F3-F65A-44E9-BDE2-46BD11CBE7D4}" srcOrd="9" destOrd="0" presId="urn:microsoft.com/office/officeart/2005/8/layout/radial5"/>
    <dgm:cxn modelId="{53BF1ACE-E867-49D2-B886-6D19CFB96181}" type="presParOf" srcId="{B38BD2F3-F65A-44E9-BDE2-46BD11CBE7D4}" destId="{01C337B9-BEB9-48F9-82A5-9542CEC5D10B}" srcOrd="0" destOrd="0" presId="urn:microsoft.com/office/officeart/2005/8/layout/radial5"/>
    <dgm:cxn modelId="{273A11C8-26A2-4F1F-98DF-C918F191B865}" type="presParOf" srcId="{BCFD40F7-A5D9-4E89-A22B-822BEBE9C1AC}" destId="{76D594FF-CD0C-4904-8C00-F7CADDE8285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39DDD-55EB-4EE4-BE8C-56CA0912CB1D}">
      <dsp:nvSpPr>
        <dsp:cNvPr id="0" name=""/>
        <dsp:cNvSpPr/>
      </dsp:nvSpPr>
      <dsp:spPr>
        <a:xfrm>
          <a:off x="3435719" y="1794147"/>
          <a:ext cx="1279847" cy="127984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3623148" y="1981576"/>
        <a:ext cx="904989" cy="904989"/>
      </dsp:txXfrm>
    </dsp:sp>
    <dsp:sp modelId="{454F61E2-F58C-4490-80CC-A0D23964802E}">
      <dsp:nvSpPr>
        <dsp:cNvPr id="0" name=""/>
        <dsp:cNvSpPr/>
      </dsp:nvSpPr>
      <dsp:spPr>
        <a:xfrm rot="11470853">
          <a:off x="3144201" y="2053860"/>
          <a:ext cx="217255" cy="435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208758" y="2147209"/>
        <a:ext cx="152079" cy="261088"/>
      </dsp:txXfrm>
    </dsp:sp>
    <dsp:sp modelId="{E440542B-5B31-4130-BE9E-4048E27D2420}">
      <dsp:nvSpPr>
        <dsp:cNvPr id="0" name=""/>
        <dsp:cNvSpPr/>
      </dsp:nvSpPr>
      <dsp:spPr>
        <a:xfrm>
          <a:off x="758863" y="1371600"/>
          <a:ext cx="2358042" cy="1279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অগ্নিবীণা</a:t>
          </a: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ছায়ানট,প্রলয়শিখা,চক্রবাক</a:t>
          </a:r>
          <a:endParaRPr lang="en-US" sz="16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উল্লেখযোগ্য</a:t>
          </a:r>
          <a:endParaRPr lang="en-US" sz="1600" kern="1200" dirty="0" smtClean="0">
            <a:latin typeface="NikoshBAN" pitchFamily="2" charset="0"/>
            <a:cs typeface="NikoshBAN" pitchFamily="2" charset="0"/>
          </a:endParaRPr>
        </a:p>
      </dsp:txBody>
      <dsp:txXfrm>
        <a:off x="1104190" y="1559029"/>
        <a:ext cx="1667388" cy="904989"/>
      </dsp:txXfrm>
    </dsp:sp>
    <dsp:sp modelId="{B9BF3D3C-8D07-4E57-9CDD-72A1D54CCBE5}">
      <dsp:nvSpPr>
        <dsp:cNvPr id="0" name=""/>
        <dsp:cNvSpPr/>
      </dsp:nvSpPr>
      <dsp:spPr>
        <a:xfrm rot="20520000">
          <a:off x="4685936" y="2017459"/>
          <a:ext cx="4562" cy="435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685970" y="2104701"/>
        <a:ext cx="3193" cy="261088"/>
      </dsp:txXfrm>
    </dsp:sp>
    <dsp:sp modelId="{BEF6985A-814A-42B3-834D-DA147A7DA65B}">
      <dsp:nvSpPr>
        <dsp:cNvPr id="0" name=""/>
        <dsp:cNvSpPr/>
      </dsp:nvSpPr>
      <dsp:spPr>
        <a:xfrm>
          <a:off x="4475777" y="1240490"/>
          <a:ext cx="2607689" cy="1279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NikoshBAN" pitchFamily="2" charset="0"/>
              <a:cs typeface="NikoshBAN" pitchFamily="2" charset="0"/>
            </a:rPr>
            <a:t>গজল,খেয়াল</a:t>
          </a:r>
          <a:r>
            <a:rPr lang="en-US" sz="21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100" kern="1200" dirty="0" err="1" smtClean="0">
              <a:latin typeface="NikoshBAN" pitchFamily="2" charset="0"/>
              <a:cs typeface="NikoshBAN" pitchFamily="2" charset="0"/>
            </a:rPr>
            <a:t>রাগপ্রধান</a:t>
          </a:r>
          <a:r>
            <a:rPr lang="en-US" sz="21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100" kern="1200" dirty="0" err="1" smtClean="0">
              <a:latin typeface="NikoshBAN" pitchFamily="2" charset="0"/>
              <a:cs typeface="NikoshBAN" pitchFamily="2" charset="0"/>
            </a:rPr>
            <a:t>গান</a:t>
          </a:r>
          <a:r>
            <a:rPr lang="en-US" sz="21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100" kern="1200" dirty="0" err="1" smtClean="0">
              <a:latin typeface="NikoshBAN" pitchFamily="2" charset="0"/>
              <a:cs typeface="NikoshBAN" pitchFamily="2" charset="0"/>
            </a:rPr>
            <a:t>রচনা</a:t>
          </a:r>
          <a:r>
            <a:rPr lang="en-US" sz="21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100" kern="1200" dirty="0" err="1" smtClean="0">
              <a:latin typeface="NikoshBAN" pitchFamily="2" charset="0"/>
              <a:cs typeface="NikoshBAN" pitchFamily="2" charset="0"/>
            </a:rPr>
            <a:t>করেন</a:t>
          </a:r>
          <a:r>
            <a:rPr lang="en-US" sz="21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100" kern="1200" dirty="0">
            <a:latin typeface="NikoshBAN" pitchFamily="2" charset="0"/>
            <a:cs typeface="NikoshBAN" pitchFamily="2" charset="0"/>
          </a:endParaRPr>
        </a:p>
      </dsp:txBody>
      <dsp:txXfrm>
        <a:off x="4857664" y="1427919"/>
        <a:ext cx="1843915" cy="904989"/>
      </dsp:txXfrm>
    </dsp:sp>
    <dsp:sp modelId="{EA73CED2-0CD7-4256-AE03-2392EE1C038A}">
      <dsp:nvSpPr>
        <dsp:cNvPr id="0" name=""/>
        <dsp:cNvSpPr/>
      </dsp:nvSpPr>
      <dsp:spPr>
        <a:xfrm rot="3240000">
          <a:off x="4460030" y="2895439"/>
          <a:ext cx="217786" cy="435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473496" y="2956040"/>
        <a:ext cx="152450" cy="261088"/>
      </dsp:txXfrm>
    </dsp:sp>
    <dsp:sp modelId="{5BAA7E17-A2F1-40C5-8225-6F9ECA11B5EC}">
      <dsp:nvSpPr>
        <dsp:cNvPr id="0" name=""/>
        <dsp:cNvSpPr/>
      </dsp:nvSpPr>
      <dsp:spPr>
        <a:xfrm>
          <a:off x="3886200" y="3243638"/>
          <a:ext cx="2485118" cy="1279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কবিতা,উপন্যাস,নাটক,ছোটগল্প,প্রবন্ধ</a:t>
          </a: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ইত্যাদি</a:t>
          </a: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সকল</a:t>
          </a: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শাখায়</a:t>
          </a: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তিনি</a:t>
          </a: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প্রতিভার</a:t>
          </a: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স্বাক্ষর</a:t>
          </a: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রেখেছেন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4250137" y="3431067"/>
        <a:ext cx="1757244" cy="904989"/>
      </dsp:txXfrm>
    </dsp:sp>
    <dsp:sp modelId="{DBE2AFF4-F769-4B8A-9731-88573D6F13AC}">
      <dsp:nvSpPr>
        <dsp:cNvPr id="0" name=""/>
        <dsp:cNvSpPr/>
      </dsp:nvSpPr>
      <dsp:spPr>
        <a:xfrm rot="8394494">
          <a:off x="3291263" y="2773403"/>
          <a:ext cx="245678" cy="435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356306" y="2836700"/>
        <a:ext cx="171975" cy="261088"/>
      </dsp:txXfrm>
    </dsp:sp>
    <dsp:sp modelId="{E5D34562-BBB3-40E8-AADD-B83B595AD35C}">
      <dsp:nvSpPr>
        <dsp:cNvPr id="0" name=""/>
        <dsp:cNvSpPr/>
      </dsp:nvSpPr>
      <dsp:spPr>
        <a:xfrm>
          <a:off x="1365555" y="3048000"/>
          <a:ext cx="2441309" cy="1279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NikoshBAN" pitchFamily="2" charset="0"/>
              <a:cs typeface="NikoshBAN" pitchFamily="2" charset="0"/>
            </a:rPr>
            <a:t>১৯৭৬ </a:t>
          </a:r>
          <a:r>
            <a:rPr lang="en-US" sz="2100" kern="1200" dirty="0" err="1" smtClean="0">
              <a:latin typeface="NikoshBAN" pitchFamily="2" charset="0"/>
              <a:cs typeface="NikoshBAN" pitchFamily="2" charset="0"/>
            </a:rPr>
            <a:t>সালের</a:t>
          </a:r>
          <a:r>
            <a:rPr lang="en-US" sz="2100" kern="1200" dirty="0" smtClean="0">
              <a:latin typeface="NikoshBAN" pitchFamily="2" charset="0"/>
              <a:cs typeface="NikoshBAN" pitchFamily="2" charset="0"/>
            </a:rPr>
            <a:t> ২৯ </a:t>
          </a:r>
          <a:r>
            <a:rPr lang="en-US" sz="2100" kern="1200" dirty="0" err="1" smtClean="0">
              <a:latin typeface="NikoshBAN" pitchFamily="2" charset="0"/>
              <a:cs typeface="NikoshBAN" pitchFamily="2" charset="0"/>
            </a:rPr>
            <a:t>আগস্ট</a:t>
          </a:r>
          <a:r>
            <a:rPr lang="en-US" sz="210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100" kern="1200" dirty="0" err="1" smtClean="0">
              <a:latin typeface="NikoshBAN" pitchFamily="2" charset="0"/>
              <a:cs typeface="NikoshBAN" pitchFamily="2" charset="0"/>
            </a:rPr>
            <a:t>শেষ</a:t>
          </a:r>
          <a:r>
            <a:rPr lang="en-US" sz="21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100" kern="1200" dirty="0" err="1" smtClean="0">
              <a:latin typeface="NikoshBAN" pitchFamily="2" charset="0"/>
              <a:cs typeface="NikoshBAN" pitchFamily="2" charset="0"/>
            </a:rPr>
            <a:t>নিঃশ্বাস</a:t>
          </a:r>
          <a:r>
            <a:rPr lang="en-US" sz="21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100" kern="1200" dirty="0" err="1" smtClean="0">
              <a:latin typeface="NikoshBAN" pitchFamily="2" charset="0"/>
              <a:cs typeface="NikoshBAN" pitchFamily="2" charset="0"/>
            </a:rPr>
            <a:t>ত্যাগ</a:t>
          </a:r>
          <a:r>
            <a:rPr lang="en-US" sz="21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100" kern="1200" dirty="0" err="1" smtClean="0">
              <a:latin typeface="NikoshBAN" pitchFamily="2" charset="0"/>
              <a:cs typeface="NikoshBAN" pitchFamily="2" charset="0"/>
            </a:rPr>
            <a:t>করেন</a:t>
          </a:r>
          <a:endParaRPr lang="en-US" sz="2100" kern="1200" dirty="0">
            <a:latin typeface="NikoshBAN" pitchFamily="2" charset="0"/>
            <a:cs typeface="NikoshBAN" pitchFamily="2" charset="0"/>
          </a:endParaRPr>
        </a:p>
      </dsp:txBody>
      <dsp:txXfrm>
        <a:off x="1723076" y="3235429"/>
        <a:ext cx="1726267" cy="904989"/>
      </dsp:txXfrm>
    </dsp:sp>
    <dsp:sp modelId="{B38BD2F3-F65A-44E9-BDE2-46BD11CBE7D4}">
      <dsp:nvSpPr>
        <dsp:cNvPr id="0" name=""/>
        <dsp:cNvSpPr/>
      </dsp:nvSpPr>
      <dsp:spPr>
        <a:xfrm rot="15797462">
          <a:off x="3906540" y="1439678"/>
          <a:ext cx="155448" cy="435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932581" y="1549865"/>
        <a:ext cx="108814" cy="261088"/>
      </dsp:txXfrm>
    </dsp:sp>
    <dsp:sp modelId="{76D594FF-CD0C-4904-8C00-F7CADDE8285E}">
      <dsp:nvSpPr>
        <dsp:cNvPr id="0" name=""/>
        <dsp:cNvSpPr/>
      </dsp:nvSpPr>
      <dsp:spPr>
        <a:xfrm>
          <a:off x="2665953" y="228594"/>
          <a:ext cx="2451061" cy="1279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জন্মঃ</a:t>
          </a: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 ১৩০৬ </a:t>
          </a: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সালে</a:t>
          </a: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 ১১ই </a:t>
          </a: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জ্যৈষ্ঠ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3024903" y="416023"/>
        <a:ext cx="1733161" cy="904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3292F-D17D-409C-9579-4E80DF15B422}" type="datetimeFigureOut">
              <a:rPr lang="en-US" smtClean="0"/>
              <a:pPr/>
              <a:t>04-Dec-20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00F1B-01C8-4377-81EA-4877EE365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2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00F1B-01C8-4377-81EA-4877EE365B3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0978-66D2-4EEE-9264-0701CC67176C}" type="datetimeFigureOut">
              <a:rPr lang="en-US" smtClean="0"/>
              <a:pPr/>
              <a:t>04-Dec-20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6D3-847F-4987-851B-0E10FB6222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0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0978-66D2-4EEE-9264-0701CC67176C}" type="datetimeFigureOut">
              <a:rPr lang="en-US" smtClean="0"/>
              <a:pPr/>
              <a:t>04-Dec-20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6D3-847F-4987-851B-0E10FB6222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9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0978-66D2-4EEE-9264-0701CC67176C}" type="datetimeFigureOut">
              <a:rPr lang="en-US" smtClean="0"/>
              <a:pPr/>
              <a:t>04-Dec-20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6D3-847F-4987-851B-0E10FB6222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9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0978-66D2-4EEE-9264-0701CC67176C}" type="datetimeFigureOut">
              <a:rPr lang="en-US" smtClean="0"/>
              <a:pPr/>
              <a:t>04-Dec-20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6D3-847F-4987-851B-0E10FB6222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3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0978-66D2-4EEE-9264-0701CC67176C}" type="datetimeFigureOut">
              <a:rPr lang="en-US" smtClean="0"/>
              <a:pPr/>
              <a:t>04-Dec-20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6D3-847F-4987-851B-0E10FB6222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7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0978-66D2-4EEE-9264-0701CC67176C}" type="datetimeFigureOut">
              <a:rPr lang="en-US" smtClean="0"/>
              <a:pPr/>
              <a:t>04-Dec-20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6D3-847F-4987-851B-0E10FB6222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5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0978-66D2-4EEE-9264-0701CC67176C}" type="datetimeFigureOut">
              <a:rPr lang="en-US" smtClean="0"/>
              <a:pPr/>
              <a:t>04-Dec-20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6D3-847F-4987-851B-0E10FB6222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8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0978-66D2-4EEE-9264-0701CC67176C}" type="datetimeFigureOut">
              <a:rPr lang="en-US" smtClean="0"/>
              <a:pPr/>
              <a:t>04-Dec-20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6D3-847F-4987-851B-0E10FB6222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5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0978-66D2-4EEE-9264-0701CC67176C}" type="datetimeFigureOut">
              <a:rPr lang="en-US" smtClean="0"/>
              <a:pPr/>
              <a:t>04-Dec-20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6D3-847F-4987-851B-0E10FB6222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0978-66D2-4EEE-9264-0701CC67176C}" type="datetimeFigureOut">
              <a:rPr lang="en-US" smtClean="0"/>
              <a:pPr/>
              <a:t>04-Dec-20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6D3-847F-4987-851B-0E10FB6222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6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0978-66D2-4EEE-9264-0701CC67176C}" type="datetimeFigureOut">
              <a:rPr lang="en-US" smtClean="0"/>
              <a:pPr/>
              <a:t>04-Dec-20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6D3-847F-4987-851B-0E10FB6222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9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70978-66D2-4EEE-9264-0701CC67176C}" type="datetimeFigureOut">
              <a:rPr lang="en-US" smtClean="0"/>
              <a:pPr/>
              <a:t>04-Dec-20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F36D3-847F-4987-851B-0E10FB6222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5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5105400"/>
            <a:ext cx="7848600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9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54" y="381000"/>
            <a:ext cx="687049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9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124200" y="1905000"/>
            <a:ext cx="49530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95600" y="4876800"/>
            <a:ext cx="6096000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ফিরোজিয়া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19400" y="381000"/>
            <a:ext cx="3276600" cy="83099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0" y="3429000"/>
            <a:ext cx="556260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মাচানের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মশগুল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Pentagon 13"/>
          <p:cNvSpPr/>
          <p:nvPr/>
        </p:nvSpPr>
        <p:spPr>
          <a:xfrm>
            <a:off x="685800" y="1828800"/>
            <a:ext cx="2438400" cy="86563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609600" y="3276600"/>
            <a:ext cx="2438400" cy="865632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মশগুল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457200" y="4800600"/>
            <a:ext cx="2438400" cy="865632"/>
          </a:xfrm>
          <a:prstGeom prst="homePlat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ফিরোজিয়া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19" grpId="0" animBg="1"/>
      <p:bldP spid="14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4267200"/>
            <a:ext cx="7924800" cy="1938992"/>
          </a:xfrm>
          <a:prstGeom prst="rect">
            <a:avLst/>
          </a:prstGeom>
          <a:solidFill>
            <a:schemeClr val="bg2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ঝিঙে ফুল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! </a:t>
            </a:r>
            <a:r>
              <a:rPr lang="bn-IN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ঝিঙে ফুল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  <a:b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সবুজ পাতার দেশে ফিরোজি</a:t>
            </a:r>
            <a:r>
              <a:rPr lang="en-US" sz="4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bn-IN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ফিঙে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কুল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b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ঝিঙে ফুল</a:t>
            </a:r>
            <a:r>
              <a:rPr lang="hi-IN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!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47" y="304800"/>
            <a:ext cx="2048256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811916"/>
            <a:ext cx="4013200" cy="27195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0" y="1600200"/>
            <a:ext cx="3124200" cy="3170099"/>
          </a:xfrm>
          <a:prstGeom prst="rect">
            <a:avLst/>
          </a:prstGeom>
          <a:solidFill>
            <a:schemeClr val="bg2"/>
          </a:solidFill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গুল্মে পর্ণ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লতিকার কর্ণে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ঢল ঢল স্বর্ণে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ঝলমল দোলে দুল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b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ঝিঙে ফুল</a:t>
            </a:r>
            <a:r>
              <a:rPr lang="hi-IN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87837"/>
            <a:ext cx="4267200" cy="20351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304800"/>
            <a:ext cx="3947159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5029200"/>
            <a:ext cx="7239000" cy="120032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পাতার দেশের পাখী বাঁধা হি</a:t>
            </a:r>
            <a:r>
              <a:rPr lang="en-US" sz="3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bn-IN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বোঁটাতে</a:t>
            </a:r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b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গান তব শুনি সাঁঝে তব ফুটে ওঠাতে</a:t>
            </a:r>
            <a:r>
              <a:rPr lang="hi-IN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4399" y="1419036"/>
            <a:ext cx="3962399" cy="21911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80010"/>
            <a:ext cx="4038600" cy="22691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36478" y="1230028"/>
            <a:ext cx="3886200" cy="13112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শ্যামলী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সোনামুখ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খুকু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9475" y="3873144"/>
            <a:ext cx="3581400" cy="13112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আলুথালু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যাও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রোদে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দুপুরে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0333" y="3505200"/>
            <a:ext cx="4351311" cy="289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88" y="567266"/>
            <a:ext cx="3962400" cy="26367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2609" y="2625932"/>
            <a:ext cx="3483592" cy="2862322"/>
          </a:xfrm>
          <a:prstGeom prst="rect">
            <a:avLst/>
          </a:prstGeom>
          <a:solidFill>
            <a:schemeClr val="bg2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itchFamily="2" charset="0"/>
                <a:cs typeface="NikoshBAN" pitchFamily="2" charset="0"/>
              </a:rPr>
              <a:t>প্রজাপতি ডেকে যায়</a:t>
            </a:r>
            <a:br>
              <a:rPr lang="as-IN" sz="3600" dirty="0">
                <a:latin typeface="NikoshBAN" pitchFamily="2" charset="0"/>
                <a:cs typeface="NikoshBAN" pitchFamily="2" charset="0"/>
              </a:rPr>
            </a:br>
            <a:r>
              <a:rPr lang="as-IN" sz="3600" dirty="0">
                <a:latin typeface="NikoshBAN" pitchFamily="2" charset="0"/>
                <a:cs typeface="NikoshBAN" pitchFamily="2" charset="0"/>
              </a:rPr>
              <a:t>'বোঁটা ছিঁড়ে চলে আয় !' আসমানে তারা চায়-</a:t>
            </a:r>
            <a:br>
              <a:rPr lang="as-IN" sz="3600" dirty="0">
                <a:latin typeface="NikoshBAN" pitchFamily="2" charset="0"/>
                <a:cs typeface="NikoshBAN" pitchFamily="2" charset="0"/>
              </a:rPr>
            </a:br>
            <a:r>
              <a:rPr lang="as-IN" sz="3600" dirty="0">
                <a:latin typeface="NikoshBAN" pitchFamily="2" charset="0"/>
                <a:cs typeface="NikoshBAN" pitchFamily="2" charset="0"/>
              </a:rPr>
              <a:t>'চলে আয় এ অকূল !'</a:t>
            </a:r>
            <a:br>
              <a:rPr lang="as-IN" sz="3600" dirty="0">
                <a:latin typeface="NikoshBAN" pitchFamily="2" charset="0"/>
                <a:cs typeface="NikoshBAN" pitchFamily="2" charset="0"/>
              </a:rPr>
            </a:br>
            <a:r>
              <a:rPr lang="as-IN" sz="3600" dirty="0">
                <a:latin typeface="NikoshBAN" pitchFamily="2" charset="0"/>
                <a:cs typeface="NikoshBAN" pitchFamily="2" charset="0"/>
              </a:rPr>
              <a:t>ঝিঙে ফুল ||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624" y="321644"/>
            <a:ext cx="3241343" cy="2304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Jhinga ১০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656934"/>
            <a:ext cx="3505200" cy="3214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229"/>
            <a:ext cx="3505201" cy="2304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381000"/>
            <a:ext cx="4419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1433" y="2286000"/>
            <a:ext cx="5867400" cy="646331"/>
          </a:xfrm>
          <a:prstGeom prst="rect">
            <a:avLst/>
          </a:prstGeom>
          <a:solidFill>
            <a:schemeClr val="bg2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‘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হিয়া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2238" y="4038600"/>
            <a:ext cx="4953000" cy="646331"/>
          </a:xfrm>
          <a:prstGeom prst="rect">
            <a:avLst/>
          </a:prstGeom>
          <a:solidFill>
            <a:schemeClr val="bg2"/>
          </a:solidFill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জাফরানি’শব্দের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5275" y="3200400"/>
            <a:ext cx="6324600" cy="584775"/>
          </a:xfrm>
          <a:prstGeom prst="rect">
            <a:avLst/>
          </a:prstGeom>
          <a:solidFill>
            <a:schemeClr val="bg2"/>
          </a:solidFill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মাচানের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মশগুল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শিক্ষক বাতায়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32982"/>
            <a:ext cx="35147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0" y="3505200"/>
            <a:ext cx="8153400" cy="1077218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সৌন্দর্যের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304800"/>
            <a:ext cx="4343400" cy="762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78" y="1295400"/>
            <a:ext cx="3596522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10221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457201"/>
            <a:ext cx="3352800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মূ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015" y="4572000"/>
            <a:ext cx="62484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362200"/>
            <a:ext cx="80772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429000"/>
            <a:ext cx="81534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আলুথালু’শব্দের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257800"/>
            <a:ext cx="830580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ঝোপঝাড়ে,মাচানে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পৌষের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বেলায়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solidFill>
                <a:srgbClr val="002060"/>
              </a:solidFill>
            </a:endParaRPr>
          </a:p>
        </p:txBody>
      </p:sp>
      <p:pic>
        <p:nvPicPr>
          <p:cNvPr id="5" name="Picture 4" descr="ho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8612"/>
            <a:ext cx="7772400" cy="4230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6100" y="3200400"/>
            <a:ext cx="25146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91200" y="152400"/>
            <a:ext cx="3352800" cy="92333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0" y="152399"/>
            <a:ext cx="5680881" cy="21813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ফিরোজা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খানম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মুহসিন মাধ্যমিক বিদ্যালয়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দৌলতপুর,খুলনা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38600" y="2861026"/>
            <a:ext cx="4145280" cy="2180002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bn-BD" sz="24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৬ষ্ঠ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২২-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১০-২০২০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pc\Desktop\চকমাদের ছবি\৯ম-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71737"/>
            <a:ext cx="33528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728266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7467600" cy="914401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latin typeface="NikoshBAN" pitchFamily="2" charset="0"/>
                <a:cs typeface="NikoshBAN" pitchFamily="2" charset="0"/>
              </a:rPr>
            </a:b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ধন্যবাদ সবাইকে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1800" dirty="0" smtClean="0">
                <a:latin typeface="NikoshBAN" pitchFamily="2" charset="0"/>
                <a:cs typeface="NikoshBAN" pitchFamily="2" charset="0"/>
              </a:rPr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812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pc\Desktop\চকমাদের ছবি\f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27" y="1524000"/>
            <a:ext cx="51816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79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1479"/>
            <a:ext cx="3505200" cy="25112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ঝিঙে ফুল 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96093"/>
            <a:ext cx="42672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jinga-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946" y="228600"/>
            <a:ext cx="3962400" cy="238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2743200" y="2971800"/>
            <a:ext cx="4114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তিনটিতে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  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9650" y="3596093"/>
            <a:ext cx="3867150" cy="240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1524000" y="304801"/>
            <a:ext cx="5410200" cy="1371600"/>
            <a:chOff x="1828800" y="457200"/>
            <a:chExt cx="5486400" cy="1495425"/>
          </a:xfrm>
        </p:grpSpPr>
        <p:sp>
          <p:nvSpPr>
            <p:cNvPr id="3" name="Oval 2"/>
            <p:cNvSpPr/>
            <p:nvPr/>
          </p:nvSpPr>
          <p:spPr>
            <a:xfrm>
              <a:off x="1828800" y="457200"/>
              <a:ext cx="5486400" cy="1495425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69713" y="602211"/>
              <a:ext cx="4674661" cy="1054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66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পাঠের বিষয়.......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73152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892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05000" y="1828801"/>
            <a:ext cx="4495800" cy="8382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শিখনফল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5908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‘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মমত্ববোধ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জাগ্রত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072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371156"/>
              </p:ext>
            </p:extLst>
          </p:nvPr>
        </p:nvGraphicFramePr>
        <p:xfrm>
          <a:off x="609600" y="1143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22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839DDD-55EB-4EE4-BE8C-56CA0912C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2839DDD-55EB-4EE4-BE8C-56CA0912CB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4F61E2-F58C-4490-80CC-A0D239648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54F61E2-F58C-4490-80CC-A0D2396480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40542B-5B31-4130-BE9E-4048E27D2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440542B-5B31-4130-BE9E-4048E27D2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BF3D3C-8D07-4E57-9CDD-72A1D54CC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B9BF3D3C-8D07-4E57-9CDD-72A1D54CC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F6985A-814A-42B3-834D-DA147A7DA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BEF6985A-814A-42B3-834D-DA147A7DA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73CED2-0CD7-4256-AE03-2392EE1C0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EA73CED2-0CD7-4256-AE03-2392EE1C0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AA7E17-A2F1-40C5-8225-6F9ECA11B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5BAA7E17-A2F1-40C5-8225-6F9ECA11B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E2AFF4-F769-4B8A-9731-88573D6F1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DBE2AFF4-F769-4B8A-9731-88573D6F13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D34562-BBB3-40E8-AADD-B83B595AD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E5D34562-BBB3-40E8-AADD-B83B595AD3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BD2F3-F65A-44E9-BDE2-46BD11CBE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B38BD2F3-F65A-44E9-BDE2-46BD11CBE7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D594FF-CD0C-4904-8C00-F7CADDE82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76D594FF-CD0C-4904-8C00-F7CADDE82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9200" y="533400"/>
            <a:ext cx="2438400" cy="646331"/>
          </a:xfrm>
          <a:prstGeom prst="rect">
            <a:avLst/>
          </a:prstGeom>
          <a:solidFill>
            <a:schemeClr val="bg2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084" y="3276600"/>
            <a:ext cx="70104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কাব্যগ্রন্থের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/>
          </a:p>
        </p:txBody>
      </p:sp>
      <p:pic>
        <p:nvPicPr>
          <p:cNvPr id="13" name="Picture 12" descr="WP_20150621_10_12_43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38862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1200" y="1447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5867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5715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685800"/>
            <a:ext cx="2590800" cy="923330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4876800"/>
            <a:ext cx="2362200" cy="923330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9698"/>
            <a:ext cx="4191000" cy="31392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695700"/>
            <a:ext cx="38100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600201"/>
            <a:ext cx="19050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1600200"/>
            <a:ext cx="2667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সবজির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3352800"/>
            <a:ext cx="20574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মাচান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48400" y="3429000"/>
            <a:ext cx="25146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মাচা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পাটাতন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0400" y="228600"/>
            <a:ext cx="2209800" cy="830997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77000" y="5181600"/>
            <a:ext cx="2286000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ঝোপঝাড়ে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পত্রপল্লবে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" y="5410200"/>
            <a:ext cx="155844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গুল্মে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পর্ণে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19200"/>
            <a:ext cx="23622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45" y="3048000"/>
            <a:ext cx="248031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60" y="4953000"/>
            <a:ext cx="271924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26" grpId="0" animBg="1"/>
      <p:bldP spid="27" grpId="0" animBg="1"/>
      <p:bldP spid="31" grpId="0" animBg="1"/>
      <p:bldP spid="36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1231</TotalTime>
  <Words>312</Words>
  <Application>Microsoft Office PowerPoint</Application>
  <PresentationFormat>On-screen Show (4:3)</PresentationFormat>
  <Paragraphs>67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ধন্যবাদ সবাইকে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</cp:lastModifiedBy>
  <cp:revision>372</cp:revision>
  <dcterms:created xsi:type="dcterms:W3CDTF">2015-06-15T03:27:11Z</dcterms:created>
  <dcterms:modified xsi:type="dcterms:W3CDTF">2020-12-04T12:33:33Z</dcterms:modified>
</cp:coreProperties>
</file>