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71" r:id="rId12"/>
    <p:sldId id="268" r:id="rId13"/>
    <p:sldId id="270" r:id="rId14"/>
    <p:sldId id="267" r:id="rId15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22363"/>
            <a:ext cx="92583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65125"/>
            <a:ext cx="266176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65125"/>
            <a:ext cx="783097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9"/>
            <a:ext cx="1064704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4"/>
            <a:ext cx="1064704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681163"/>
            <a:ext cx="52222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505075"/>
            <a:ext cx="52222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681163"/>
            <a:ext cx="524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505075"/>
            <a:ext cx="52479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678" y="365126"/>
            <a:ext cx="1064704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57200"/>
            <a:ext cx="39813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987426"/>
            <a:ext cx="624935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057400"/>
            <a:ext cx="39813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678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F8A227CC-431B-4F63-8DFA-3D9018506067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89083" y="6356351"/>
            <a:ext cx="416623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8233" y="6356351"/>
            <a:ext cx="2777490" cy="365125"/>
          </a:xfrm>
          <a:prstGeom prst="rect">
            <a:avLst/>
          </a:prstGeom>
        </p:spPr>
        <p:txBody>
          <a:bodyPr/>
          <a:lstStyle/>
          <a:p>
            <a:fld id="{E06AEE33-9742-4FC9-929F-A923F163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344400" cy="6858000"/>
          </a:xfrm>
          <a:prstGeom prst="frame">
            <a:avLst>
              <a:gd name="adj1" fmla="val 4069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32612" y="6488668"/>
            <a:ext cx="208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ndyMacarthurSH" panose="00000400000000000000" pitchFamily="2" charset="2"/>
              </a:rPr>
              <a:t>Hafiza</a:t>
            </a:r>
            <a:r>
              <a:rPr lang="en-US" b="1" dirty="0" smtClean="0">
                <a:latin typeface="AndyMacarthurSH" panose="00000400000000000000" pitchFamily="2" charset="2"/>
              </a:rPr>
              <a:t> </a:t>
            </a:r>
            <a:r>
              <a:rPr lang="en-US" b="1" dirty="0" err="1" smtClean="0">
                <a:latin typeface="AndyMacarthurSH" panose="00000400000000000000" pitchFamily="2" charset="2"/>
              </a:rPr>
              <a:t>Khanam</a:t>
            </a:r>
            <a:endParaRPr lang="en-US" b="1" dirty="0">
              <a:latin typeface="AndyMacarthurSH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316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61257"/>
            <a:ext cx="11800114" cy="63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314" y="580915"/>
            <a:ext cx="1174205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 we will learn how to write 9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674770">
            <a:off x="5399309" y="1698172"/>
            <a:ext cx="2780498" cy="4988245"/>
            <a:chOff x="4542972" y="1407886"/>
            <a:chExt cx="2780498" cy="4988245"/>
          </a:xfrm>
        </p:grpSpPr>
        <p:sp>
          <p:nvSpPr>
            <p:cNvPr id="7" name="Block Arc 6"/>
            <p:cNvSpPr/>
            <p:nvPr/>
          </p:nvSpPr>
          <p:spPr>
            <a:xfrm rot="5884976">
              <a:off x="3654291" y="2726952"/>
              <a:ext cx="4815822" cy="2522536"/>
            </a:xfrm>
            <a:prstGeom prst="blockArc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nut 7"/>
            <p:cNvSpPr/>
            <p:nvPr/>
          </p:nvSpPr>
          <p:spPr>
            <a:xfrm>
              <a:off x="4542972" y="1407886"/>
              <a:ext cx="2598057" cy="2569028"/>
            </a:xfrm>
            <a:prstGeom prst="donut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90" y="-253868"/>
            <a:ext cx="4523377" cy="49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81 -0.04792 C -0.13593 0.0368 -0.18094 0.08796 -0.22415 0.06805 C -0.26685 0.04768 -0.2918 -0.03866 -0.27906 -0.12431 C -0.26633 -0.20833 -0.22145 -0.26042 -0.17824 -0.23958 C -0.1349 -0.21852 -0.11047 -0.1331 -0.12281 -0.04792 Z " pathEditMode="relative" rAng="6300000" ptsTypes="AAAAA">
                                      <p:cBhvr>
                                        <p:cTn id="18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9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17 -0.04954 L -0.12011 0.09907 C -0.11934 0.13102 -0.12436 0.17176 -0.13503 0.21296 C -0.1466 0.2581 -0.16037 0.29005 -0.1749 0.30949 L -0.23984 0.40278 " pathEditMode="relative" rAng="1500000" ptsTypes="AAAAA">
                                      <p:cBhvr>
                                        <p:cTn id="22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8000" y="406402"/>
            <a:ext cx="4717143" cy="1756227"/>
          </a:xfrm>
          <a:prstGeom prst="ellipse">
            <a:avLst/>
          </a:prstGeom>
          <a:solidFill>
            <a:srgbClr val="E383D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3889827" y="3251200"/>
            <a:ext cx="6037943" cy="2220686"/>
          </a:xfrm>
          <a:prstGeom prst="flowChartPunchedTape">
            <a:avLst/>
          </a:prstGeom>
          <a:solidFill>
            <a:srgbClr val="AE2C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Write </a:t>
            </a:r>
            <a:r>
              <a:rPr lang="en-US" sz="5400" b="1" smtClean="0">
                <a:solidFill>
                  <a:schemeClr val="tx1"/>
                </a:solidFill>
              </a:rPr>
              <a:t>1-9 on </a:t>
            </a:r>
            <a:r>
              <a:rPr lang="en-US" sz="5400" b="1" dirty="0" smtClean="0">
                <a:solidFill>
                  <a:schemeClr val="tx1"/>
                </a:solidFill>
              </a:rPr>
              <a:t>your exercise book.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574" y="500545"/>
            <a:ext cx="589052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WORD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602" y="2931688"/>
            <a:ext cx="11191055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Number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endParaRPr lang="en-U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Numeral(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</a:t>
            </a:r>
          </a:p>
          <a:p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She dialed the number carefully. </a:t>
            </a:r>
            <a:r>
              <a:rPr lang="bn-BD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57" y="604157"/>
            <a:ext cx="6778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AE2C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dirty="0">
              <a:ln/>
              <a:solidFill>
                <a:srgbClr val="AE2C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0832" y="2155173"/>
            <a:ext cx="5890527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9 with various colors with proper direction </a:t>
            </a:r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 boy and girl clipart png » PNG Image">
            <a:extLst>
              <a:ext uri="{FF2B5EF4-FFF2-40B4-BE49-F238E27FC236}">
                <a16:creationId xmlns:a16="http://schemas.microsoft.com/office/drawing/2014/main" id="{76DAA744-2340-4733-B196-923D0E6B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3" y="302161"/>
            <a:ext cx="6089552" cy="62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7091974" y="2274838"/>
            <a:ext cx="3985386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Good 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Ravie" panose="04040805050809020602" pitchFamily="82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22478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614" y="3548316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Hafiza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teacher.</a:t>
            </a:r>
          </a:p>
          <a:p>
            <a:pPr>
              <a:defRPr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99 No.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Nilokhi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G. P. S.</a:t>
            </a:r>
          </a:p>
          <a:p>
            <a:pPr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Sadar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Gopalganj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khanamhafiza1987@gmail.com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9915" y="3548316"/>
            <a:ext cx="4568371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One</a:t>
            </a:r>
          </a:p>
          <a:p>
            <a:pPr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English</a:t>
            </a:r>
          </a:p>
          <a:p>
            <a:pPr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Unite :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24.</a:t>
            </a:r>
          </a:p>
          <a:p>
            <a:pPr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Numbers.</a:t>
            </a:r>
            <a:endPara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Lesson:1-3,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  <a:p>
            <a:pPr>
              <a:defRPr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48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0E742-CEC0-4C6D-964C-473D74523930}"/>
              </a:ext>
            </a:extLst>
          </p:cNvPr>
          <p:cNvSpPr/>
          <p:nvPr/>
        </p:nvSpPr>
        <p:spPr>
          <a:xfrm>
            <a:off x="3337019" y="204605"/>
            <a:ext cx="52719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93" y="1669144"/>
            <a:ext cx="2645081" cy="2445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73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4A6765-A942-458D-BDEB-F167BC4811AB}"/>
              </a:ext>
            </a:extLst>
          </p:cNvPr>
          <p:cNvSpPr/>
          <p:nvPr/>
        </p:nvSpPr>
        <p:spPr>
          <a:xfrm>
            <a:off x="3276600" y="1143000"/>
            <a:ext cx="6917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Lets </a:t>
            </a:r>
            <a:r>
              <a:rPr lang="en-US" sz="6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watch </a:t>
            </a:r>
            <a:r>
              <a:rPr lang="en-US" sz="6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the video</a:t>
            </a:r>
          </a:p>
        </p:txBody>
      </p:sp>
      <p:sp>
        <p:nvSpPr>
          <p:cNvPr id="3" name="Rectangle 2"/>
          <p:cNvSpPr/>
          <p:nvPr/>
        </p:nvSpPr>
        <p:spPr>
          <a:xfrm>
            <a:off x="757055" y="5164574"/>
            <a:ext cx="74045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We were watching a video.</a:t>
            </a:r>
          </a:p>
          <a:p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6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Now tell me what about the video is?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76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063969"/>
              </p:ext>
            </p:extLst>
          </p:nvPr>
        </p:nvGraphicFramePr>
        <p:xfrm>
          <a:off x="4267200" y="3208338"/>
          <a:ext cx="38115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ackager Shell Object" showAsIcon="1" r:id="rId3" imgW="3811320" imgH="440280" progId="Package">
                  <p:embed/>
                </p:oleObj>
              </mc:Choice>
              <mc:Fallback>
                <p:oleObj name="Packager Shell Object" showAsIcon="1" r:id="rId3" imgW="38113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208338"/>
                        <a:ext cx="3811588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3545675" y="1878842"/>
            <a:ext cx="4496011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51A142-DC00-4544-8AD1-ED463691BBCF}"/>
              </a:ext>
            </a:extLst>
          </p:cNvPr>
          <p:cNvSpPr/>
          <p:nvPr/>
        </p:nvSpPr>
        <p:spPr>
          <a:xfrm>
            <a:off x="2745682" y="609600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D97882-7EC2-4339-A87E-00F8CE64CDFF}"/>
              </a:ext>
            </a:extLst>
          </p:cNvPr>
          <p:cNvGrpSpPr/>
          <p:nvPr/>
        </p:nvGrpSpPr>
        <p:grpSpPr>
          <a:xfrm>
            <a:off x="9452523" y="583442"/>
            <a:ext cx="1371600" cy="1295400"/>
            <a:chOff x="6553200" y="1524000"/>
            <a:chExt cx="2286000" cy="2209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9659EC-F29F-48F7-A9DC-6C4A64C6DE97}"/>
                </a:ext>
              </a:extLst>
            </p:cNvPr>
            <p:cNvSpPr/>
            <p:nvPr/>
          </p:nvSpPr>
          <p:spPr>
            <a:xfrm>
              <a:off x="6553200" y="1524000"/>
              <a:ext cx="2286000" cy="2209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89DF66-571D-460A-9F6B-1E72866F3BBD}"/>
                </a:ext>
              </a:extLst>
            </p:cNvPr>
            <p:cNvSpPr/>
            <p:nvPr/>
          </p:nvSpPr>
          <p:spPr>
            <a:xfrm>
              <a:off x="6629400" y="1524000"/>
              <a:ext cx="2057400" cy="1905000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6" y="3552895"/>
            <a:ext cx="2629751" cy="28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69920" y="1508761"/>
            <a:ext cx="8138160" cy="822349"/>
          </a:xfrm>
          <a:prstGeom prst="roundRect">
            <a:avLst>
              <a:gd name="adj" fmla="val 0"/>
            </a:avLst>
          </a:prstGeom>
          <a:solidFill>
            <a:srgbClr val="AE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36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8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end of the lesson </a:t>
            </a:r>
            <a:r>
              <a:rPr lang="en-US" sz="336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students will be able---</a:t>
            </a:r>
          </a:p>
          <a:p>
            <a:endParaRPr lang="bn-BD" sz="336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72490" y="693695"/>
            <a:ext cx="2560320" cy="2286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760000"/>
              </a:gs>
              <a:gs pos="93805">
                <a:srgbClr val="AE2C83"/>
              </a:gs>
              <a:gs pos="19000">
                <a:srgbClr val="A4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8154" y="1347330"/>
            <a:ext cx="2194560" cy="97872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8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91F5D-61C0-4917-8961-87028A6DEA2B}"/>
              </a:ext>
            </a:extLst>
          </p:cNvPr>
          <p:cNvSpPr/>
          <p:nvPr/>
        </p:nvSpPr>
        <p:spPr>
          <a:xfrm>
            <a:off x="1662188" y="2840591"/>
            <a:ext cx="9645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.1.1  recognize and read cardinal numbers up to 10.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.1.1 write cardinal numbers up to 10 in figures.</a:t>
            </a:r>
          </a:p>
        </p:txBody>
      </p:sp>
    </p:spTree>
    <p:extLst>
      <p:ext uri="{BB962C8B-B14F-4D97-AF65-F5344CB8AC3E}">
        <p14:creationId xmlns:p14="http://schemas.microsoft.com/office/powerpoint/2010/main" val="6942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47424" y="157566"/>
            <a:ext cx="3279517" cy="2676300"/>
            <a:chOff x="3371653" y="845453"/>
            <a:chExt cx="3279517" cy="2676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653" y="1931757"/>
              <a:ext cx="1567739" cy="15834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248" y="1938336"/>
              <a:ext cx="1567739" cy="15834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431" y="1931758"/>
              <a:ext cx="1567739" cy="15834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44" y="852032"/>
              <a:ext cx="1567739" cy="15834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52" y="845453"/>
              <a:ext cx="1567739" cy="158341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742205" y="567542"/>
            <a:ext cx="2428682" cy="2135439"/>
            <a:chOff x="5939651" y="3643976"/>
            <a:chExt cx="2428682" cy="21354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5939651" y="4799714"/>
              <a:ext cx="969300" cy="969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6485044" y="4799712"/>
              <a:ext cx="969300" cy="9693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6936592" y="4804913"/>
              <a:ext cx="969300" cy="9693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7399033" y="4810115"/>
              <a:ext cx="969300" cy="9693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6189707" y="3660548"/>
              <a:ext cx="969300" cy="9693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6744277" y="3643976"/>
              <a:ext cx="969300" cy="9693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18145">
              <a:off x="7190274" y="3652262"/>
              <a:ext cx="969300" cy="9693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28846" y="381860"/>
            <a:ext cx="2435622" cy="2854324"/>
            <a:chOff x="905790" y="2113912"/>
            <a:chExt cx="2435622" cy="28543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032" l="0" r="985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90" y="3468914"/>
              <a:ext cx="1499322" cy="149932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032" l="0" r="985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090" y="3468914"/>
              <a:ext cx="1499322" cy="149932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032" l="0" r="985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186" y="2113912"/>
              <a:ext cx="1499322" cy="149932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5444933" y="4978836"/>
            <a:ext cx="1228537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650877" y="4978836"/>
            <a:ext cx="1228537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9843369" y="4952699"/>
            <a:ext cx="1228537" cy="1107996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8436E-7 -2.96296E-6 L -0.3768 -0.240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0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14E-6 7.40741E-7 L -0.35622 -0.25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1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597E-6 -2.96296E-6 L 0.70049 -0.27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8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30572" y="383925"/>
            <a:ext cx="5298415" cy="2508395"/>
            <a:chOff x="6122114" y="891925"/>
            <a:chExt cx="5298415" cy="25083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14" y="2115103"/>
              <a:ext cx="1006922" cy="12852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722" y="2100590"/>
              <a:ext cx="1006922" cy="12852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369" y="2046512"/>
              <a:ext cx="1006922" cy="12852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664" y="2046510"/>
              <a:ext cx="1006922" cy="12852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607" y="1955446"/>
              <a:ext cx="1006922" cy="1285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613" y="1011313"/>
              <a:ext cx="1006922" cy="12852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260" y="975031"/>
              <a:ext cx="1006922" cy="12852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555" y="928210"/>
              <a:ext cx="1006922" cy="1285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6850" y="891925"/>
              <a:ext cx="1006922" cy="128521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662321" y="3242186"/>
            <a:ext cx="10784114" cy="2123658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How many apples are there?</a:t>
            </a:r>
          </a:p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Let’s count.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8805744" y="863132"/>
            <a:ext cx="2729416" cy="1446550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88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=  9</a:t>
            </a:r>
            <a:endParaRPr lang="en-US" sz="88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1FCDC-9241-49C1-AC5A-E366F9FF22E5}"/>
              </a:ext>
            </a:extLst>
          </p:cNvPr>
          <p:cNvSpPr txBox="1"/>
          <p:nvPr/>
        </p:nvSpPr>
        <p:spPr>
          <a:xfrm>
            <a:off x="3382727" y="440140"/>
            <a:ext cx="497443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2" y="1741712"/>
            <a:ext cx="4952780" cy="41703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1741711"/>
            <a:ext cx="4749966" cy="41703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75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7855" y="14122"/>
            <a:ext cx="2314421" cy="1521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2479" y="84401"/>
            <a:ext cx="2314421" cy="1521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3402" y="19233"/>
            <a:ext cx="2314421" cy="1521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6347" y="1152525"/>
            <a:ext cx="2314421" cy="1521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0506" y="1250347"/>
            <a:ext cx="2314421" cy="1521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3842" y="1306551"/>
            <a:ext cx="2314421" cy="1521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4241" y="1189104"/>
            <a:ext cx="2314421" cy="1521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1060" y="1115023"/>
            <a:ext cx="2314421" cy="1521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FC13A1-B2A7-44F2-9E44-74180F9544A4}"/>
              </a:ext>
            </a:extLst>
          </p:cNvPr>
          <p:cNvSpPr txBox="1"/>
          <p:nvPr/>
        </p:nvSpPr>
        <p:spPr>
          <a:xfrm>
            <a:off x="693664" y="3279323"/>
            <a:ext cx="10784114" cy="2123658"/>
          </a:xfrm>
          <a:prstGeom prst="rect">
            <a:avLst/>
          </a:prstGeom>
          <a:gradFill flip="none" rotWithShape="1">
            <a:gsLst>
              <a:gs pos="29000">
                <a:srgbClr val="891549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How many rats are there?</a:t>
            </a:r>
          </a:p>
          <a:p>
            <a:pPr algn="ctr"/>
            <a:r>
              <a:rPr lang="en-US" sz="6600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rPr>
              <a:t>Let’s count.</a:t>
            </a:r>
            <a:endParaRPr lang="en-US" sz="6600" b="1" dirty="0">
              <a:ln w="22225">
                <a:solidFill>
                  <a:srgbClr val="CC0066"/>
                </a:solidFill>
                <a:prstDash val="solid"/>
              </a:ln>
              <a:solidFill>
                <a:srgbClr val="3208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1209" y="1588549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05825" y="1611103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6900" y="1681401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90025" y="1737852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68142" y="1780506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439331" y="493455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610577" y="468172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7485" y="532357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1" name="5-Point Star 20"/>
          <p:cNvSpPr/>
          <p:nvPr/>
        </p:nvSpPr>
        <p:spPr>
          <a:xfrm>
            <a:off x="317610" y="305703"/>
            <a:ext cx="1920142" cy="2001697"/>
          </a:xfrm>
          <a:prstGeom prst="star5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22" name="L1-3A_U24C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247" y="1026584"/>
            <a:ext cx="816108" cy="8161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" b="96578" l="375" r="9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4070" y="87104"/>
            <a:ext cx="2314421" cy="15217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73032" y="514663"/>
            <a:ext cx="502137" cy="40011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8051" y="3107653"/>
            <a:ext cx="2148722" cy="707886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rats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54354" y="4790716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22452" y="4790716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386334" y="4821968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60253" y="4157621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94728" y="4141097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25902" y="4157228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054" y="4141097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09091" y="4821968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400142" y="4125982"/>
            <a:ext cx="76925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8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185</Words>
  <Application>Microsoft Office PowerPoint</Application>
  <PresentationFormat>Custom</PresentationFormat>
  <Paragraphs>64</Paragraphs>
  <Slides>14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AndyMacarthurSH</vt:lpstr>
      <vt:lpstr>Arial</vt:lpstr>
      <vt:lpstr>Calibri</vt:lpstr>
      <vt:lpstr>Calibri Light</vt:lpstr>
      <vt:lpstr>NikoshBAN</vt:lpstr>
      <vt:lpstr>Ravie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</dc:creator>
  <cp:lastModifiedBy>Mukta</cp:lastModifiedBy>
  <cp:revision>131</cp:revision>
  <dcterms:created xsi:type="dcterms:W3CDTF">2020-11-22T05:46:45Z</dcterms:created>
  <dcterms:modified xsi:type="dcterms:W3CDTF">2020-12-04T12:45:38Z</dcterms:modified>
</cp:coreProperties>
</file>