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7" r:id="rId8"/>
    <p:sldId id="268" r:id="rId9"/>
    <p:sldId id="265" r:id="rId10"/>
    <p:sldId id="269" r:id="rId11"/>
    <p:sldId id="271" r:id="rId12"/>
    <p:sldId id="260" r:id="rId13"/>
    <p:sldId id="262" r:id="rId14"/>
    <p:sldId id="263" r:id="rId15"/>
    <p:sldId id="26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3CB"/>
    <a:srgbClr val="C7F0F5"/>
    <a:srgbClr val="D8F4F8"/>
    <a:srgbClr val="DAE9F6"/>
    <a:srgbClr val="ACCCEA"/>
    <a:srgbClr val="C62AD6"/>
    <a:srgbClr val="33C073"/>
    <a:srgbClr val="FFC000"/>
    <a:srgbClr val="6FB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52C61-202C-44C8-A87F-9BDB534DAA4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439EC3-C417-443C-AACC-EAE70F93B12B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496EF4-3759-4D18-9BD8-F3C6466E7BDE}" type="parTrans" cxnId="{B34155B8-D490-439E-8ECF-2995AECE52E4}">
      <dgm:prSet/>
      <dgm:spPr/>
      <dgm:t>
        <a:bodyPr/>
        <a:lstStyle/>
        <a:p>
          <a:endParaRPr lang="en-US"/>
        </a:p>
      </dgm:t>
    </dgm:pt>
    <dgm:pt modelId="{82E9EED5-35D7-4489-9457-88823DB50CB9}" type="sibTrans" cxnId="{B34155B8-D490-439E-8ECF-2995AECE52E4}">
      <dgm:prSet/>
      <dgm:spPr/>
      <dgm:t>
        <a:bodyPr/>
        <a:lstStyle/>
        <a:p>
          <a:endParaRPr lang="en-US"/>
        </a:p>
      </dgm:t>
    </dgm:pt>
    <dgm:pt modelId="{FCF846BD-BEE3-4CA5-A4BA-63B1B3B8EBB6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এশিয়া</a:t>
          </a:r>
          <a:r>
            <a:rPr lang="bn-BD" dirty="0" smtClean="0"/>
            <a:t> </a:t>
          </a:r>
          <a:endParaRPr lang="en-US" dirty="0"/>
        </a:p>
      </dgm:t>
    </dgm:pt>
    <dgm:pt modelId="{B5DCF4AB-4FCC-4F9F-A2E7-C72045E613E8}" type="parTrans" cxnId="{2BC2B8CB-2E50-4778-B02B-D87FB1E54CF0}">
      <dgm:prSet/>
      <dgm:spPr/>
      <dgm:t>
        <a:bodyPr/>
        <a:lstStyle/>
        <a:p>
          <a:endParaRPr lang="en-US"/>
        </a:p>
      </dgm:t>
    </dgm:pt>
    <dgm:pt modelId="{8C0CE240-B1E2-4F8C-91F0-D18BB63E213E}" type="sibTrans" cxnId="{2BC2B8CB-2E50-4778-B02B-D87FB1E54CF0}">
      <dgm:prSet/>
      <dgm:spPr/>
      <dgm:t>
        <a:bodyPr/>
        <a:lstStyle/>
        <a:p>
          <a:endParaRPr lang="en-US"/>
        </a:p>
      </dgm:t>
    </dgm:pt>
    <dgm:pt modelId="{CDE13797-5A10-4C6E-A2CD-DF67F387CC32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ইউরোপ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291FE8-D7D7-44CA-BE1A-8498BCEBDAEC}" type="parTrans" cxnId="{1411AAEF-3927-4BCC-85C5-13B4D9C03AF0}">
      <dgm:prSet/>
      <dgm:spPr/>
      <dgm:t>
        <a:bodyPr/>
        <a:lstStyle/>
        <a:p>
          <a:endParaRPr lang="en-US"/>
        </a:p>
      </dgm:t>
    </dgm:pt>
    <dgm:pt modelId="{F764967E-F912-4FA1-B6D7-D0647F7DB96C}" type="sibTrans" cxnId="{1411AAEF-3927-4BCC-85C5-13B4D9C03AF0}">
      <dgm:prSet/>
      <dgm:spPr/>
      <dgm:t>
        <a:bodyPr/>
        <a:lstStyle/>
        <a:p>
          <a:endParaRPr lang="en-US"/>
        </a:p>
      </dgm:t>
    </dgm:pt>
    <dgm:pt modelId="{1A9C7CAC-D845-4FB2-998F-DBF660E7A2E3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অ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স্ট্রেলিয়া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0FEF95-DAC7-494A-9B0E-AE8C38829D71}" type="parTrans" cxnId="{F640972A-AE9C-4D74-97FC-A76C2B0AE65A}">
      <dgm:prSet/>
      <dgm:spPr/>
      <dgm:t>
        <a:bodyPr/>
        <a:lstStyle/>
        <a:p>
          <a:endParaRPr lang="en-US"/>
        </a:p>
      </dgm:t>
    </dgm:pt>
    <dgm:pt modelId="{E61ACCB8-2C22-4FC8-B056-9A9DE8B34AD5}" type="sibTrans" cxnId="{F640972A-AE9C-4D74-97FC-A76C2B0AE65A}">
      <dgm:prSet/>
      <dgm:spPr/>
      <dgm:t>
        <a:bodyPr/>
        <a:lstStyle/>
        <a:p>
          <a:endParaRPr lang="en-US"/>
        </a:p>
      </dgm:t>
    </dgm:pt>
    <dgm:pt modelId="{F41891B5-8842-4EB2-88E2-E5492B39AF8F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এন্টার্কটিকা</a:t>
          </a:r>
          <a:r>
            <a:rPr lang="bn-BD" dirty="0" smtClean="0"/>
            <a:t> </a:t>
          </a:r>
          <a:endParaRPr lang="en-US" dirty="0"/>
        </a:p>
      </dgm:t>
    </dgm:pt>
    <dgm:pt modelId="{DA464786-8F4C-4355-A1FB-04933E439F87}" type="parTrans" cxnId="{5FF0B911-8420-44CA-8DE2-151977EC515E}">
      <dgm:prSet/>
      <dgm:spPr/>
      <dgm:t>
        <a:bodyPr/>
        <a:lstStyle/>
        <a:p>
          <a:endParaRPr lang="en-US"/>
        </a:p>
      </dgm:t>
    </dgm:pt>
    <dgm:pt modelId="{9D1C8283-5D05-4D57-83C6-5689FE0B16E5}" type="sibTrans" cxnId="{5FF0B911-8420-44CA-8DE2-151977EC515E}">
      <dgm:prSet/>
      <dgm:spPr/>
      <dgm:t>
        <a:bodyPr/>
        <a:lstStyle/>
        <a:p>
          <a:endParaRPr lang="en-US"/>
        </a:p>
      </dgm:t>
    </dgm:pt>
    <dgm:pt modelId="{579FD406-E2F5-4B65-A284-96FC83537200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দক্ষিন আমেরিকা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978C55-12A4-4346-BBA8-5755AD902BDF}" type="parTrans" cxnId="{F0AF4B2C-B61C-42E8-9F17-7ABFC37034D1}">
      <dgm:prSet/>
      <dgm:spPr/>
      <dgm:t>
        <a:bodyPr/>
        <a:lstStyle/>
        <a:p>
          <a:endParaRPr lang="en-US"/>
        </a:p>
      </dgm:t>
    </dgm:pt>
    <dgm:pt modelId="{C4BB5B73-896E-4753-8E50-CE6C2AF03A02}" type="sibTrans" cxnId="{F0AF4B2C-B61C-42E8-9F17-7ABFC37034D1}">
      <dgm:prSet/>
      <dgm:spPr/>
      <dgm:t>
        <a:bodyPr/>
        <a:lstStyle/>
        <a:p>
          <a:endParaRPr lang="en-US"/>
        </a:p>
      </dgm:t>
    </dgm:pt>
    <dgm:pt modelId="{8C454969-657D-43B2-AF60-0B01718545FB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আফ্রিকা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453982-AC09-416A-B8C2-09EF308ADB66}" type="parTrans" cxnId="{3C5F74C2-7E46-4BEA-B024-3AF967A70230}">
      <dgm:prSet/>
      <dgm:spPr/>
      <dgm:t>
        <a:bodyPr/>
        <a:lstStyle/>
        <a:p>
          <a:endParaRPr lang="en-US"/>
        </a:p>
      </dgm:t>
    </dgm:pt>
    <dgm:pt modelId="{24318024-A63A-41A6-8E07-9B6346D3E693}" type="sibTrans" cxnId="{3C5F74C2-7E46-4BEA-B024-3AF967A70230}">
      <dgm:prSet/>
      <dgm:spPr/>
      <dgm:t>
        <a:bodyPr/>
        <a:lstStyle/>
        <a:p>
          <a:endParaRPr lang="en-US"/>
        </a:p>
      </dgm:t>
    </dgm:pt>
    <dgm:pt modelId="{8BC3A242-BA62-4C7C-B715-8FF923A3414B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উত্তর আমেরিকা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0131DD-AAAA-491D-BC40-DEB8E85BE641}" type="parTrans" cxnId="{1B6F59F3-6696-48B4-B8DA-A1736EBC1A89}">
      <dgm:prSet/>
      <dgm:spPr/>
      <dgm:t>
        <a:bodyPr/>
        <a:lstStyle/>
        <a:p>
          <a:endParaRPr lang="en-US"/>
        </a:p>
      </dgm:t>
    </dgm:pt>
    <dgm:pt modelId="{7F81B3E7-3153-4B9D-98EC-17FA75661CCB}" type="sibTrans" cxnId="{1B6F59F3-6696-48B4-B8DA-A1736EBC1A89}">
      <dgm:prSet/>
      <dgm:spPr/>
      <dgm:t>
        <a:bodyPr/>
        <a:lstStyle/>
        <a:p>
          <a:endParaRPr lang="en-US"/>
        </a:p>
      </dgm:t>
    </dgm:pt>
    <dgm:pt modelId="{29732F69-FF2E-44F2-A993-ECF8DDA7143E}" type="pres">
      <dgm:prSet presAssocID="{BDD52C61-202C-44C8-A87F-9BDB534DAA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FD9279-3C85-40EF-93E3-3B961B7BF2E5}" type="pres">
      <dgm:prSet presAssocID="{F5439EC3-C417-443C-AACC-EAE70F93B12B}" presName="centerShape" presStyleLbl="node0" presStyleIdx="0" presStyleCnt="1"/>
      <dgm:spPr/>
      <dgm:t>
        <a:bodyPr/>
        <a:lstStyle/>
        <a:p>
          <a:endParaRPr lang="en-US"/>
        </a:p>
      </dgm:t>
    </dgm:pt>
    <dgm:pt modelId="{9E7997AD-BE12-4F71-A973-63CE026388B8}" type="pres">
      <dgm:prSet presAssocID="{B5DCF4AB-4FCC-4F9F-A2E7-C72045E613E8}" presName="Name9" presStyleLbl="parChTrans1D2" presStyleIdx="0" presStyleCnt="7"/>
      <dgm:spPr/>
      <dgm:t>
        <a:bodyPr/>
        <a:lstStyle/>
        <a:p>
          <a:endParaRPr lang="en-US"/>
        </a:p>
      </dgm:t>
    </dgm:pt>
    <dgm:pt modelId="{519D7D66-7963-422B-8DE1-D7A1D4750BE8}" type="pres">
      <dgm:prSet presAssocID="{B5DCF4AB-4FCC-4F9F-A2E7-C72045E613E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2452A5BC-BF9F-40A6-A73F-EC264B7DBD1B}" type="pres">
      <dgm:prSet presAssocID="{FCF846BD-BEE3-4CA5-A4BA-63B1B3B8EB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4F873-E783-45DE-80DB-836382547E07}" type="pres">
      <dgm:prSet presAssocID="{74291FE8-D7D7-44CA-BE1A-8498BCEBDAEC}" presName="Name9" presStyleLbl="parChTrans1D2" presStyleIdx="1" presStyleCnt="7"/>
      <dgm:spPr/>
      <dgm:t>
        <a:bodyPr/>
        <a:lstStyle/>
        <a:p>
          <a:endParaRPr lang="en-US"/>
        </a:p>
      </dgm:t>
    </dgm:pt>
    <dgm:pt modelId="{2377CA15-333B-4C2B-92EF-B0BD98BFBC41}" type="pres">
      <dgm:prSet presAssocID="{74291FE8-D7D7-44CA-BE1A-8498BCEBDAE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397E166E-490B-4A31-90BC-3586F098DD4F}" type="pres">
      <dgm:prSet presAssocID="{CDE13797-5A10-4C6E-A2CD-DF67F387CC3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CD870-457B-45CE-B9F3-2E814E76215F}" type="pres">
      <dgm:prSet presAssocID="{00453982-AC09-416A-B8C2-09EF308ADB66}" presName="Name9" presStyleLbl="parChTrans1D2" presStyleIdx="2" presStyleCnt="7"/>
      <dgm:spPr/>
      <dgm:t>
        <a:bodyPr/>
        <a:lstStyle/>
        <a:p>
          <a:endParaRPr lang="en-US"/>
        </a:p>
      </dgm:t>
    </dgm:pt>
    <dgm:pt modelId="{1D163B5F-0516-41CF-A746-1EE283D4CBD7}" type="pres">
      <dgm:prSet presAssocID="{00453982-AC09-416A-B8C2-09EF308ADB6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E7F92F7B-D2E5-4FAC-BA03-CFEBD9DC8143}" type="pres">
      <dgm:prSet presAssocID="{8C454969-657D-43B2-AF60-0B01718545F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9DED2-BEA3-4A30-AE5A-91EC474A76EF}" type="pres">
      <dgm:prSet presAssocID="{870131DD-AAAA-491D-BC40-DEB8E85BE641}" presName="Name9" presStyleLbl="parChTrans1D2" presStyleIdx="3" presStyleCnt="7"/>
      <dgm:spPr/>
      <dgm:t>
        <a:bodyPr/>
        <a:lstStyle/>
        <a:p>
          <a:endParaRPr lang="en-US"/>
        </a:p>
      </dgm:t>
    </dgm:pt>
    <dgm:pt modelId="{70B0FC01-6CF0-4842-83D4-F1B3F6FBD8AD}" type="pres">
      <dgm:prSet presAssocID="{870131DD-AAAA-491D-BC40-DEB8E85BE641}" presName="connTx" presStyleLbl="parChTrans1D2" presStyleIdx="3" presStyleCnt="7"/>
      <dgm:spPr/>
      <dgm:t>
        <a:bodyPr/>
        <a:lstStyle/>
        <a:p>
          <a:endParaRPr lang="en-US"/>
        </a:p>
      </dgm:t>
    </dgm:pt>
    <dgm:pt modelId="{DCCCD5BB-31A3-477C-9537-6CB8AEBB460D}" type="pres">
      <dgm:prSet presAssocID="{8BC3A242-BA62-4C7C-B715-8FF923A3414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86460-8542-4F34-9240-6E79E87822C0}" type="pres">
      <dgm:prSet presAssocID="{21978C55-12A4-4346-BBA8-5755AD902BDF}" presName="Name9" presStyleLbl="parChTrans1D2" presStyleIdx="4" presStyleCnt="7"/>
      <dgm:spPr/>
      <dgm:t>
        <a:bodyPr/>
        <a:lstStyle/>
        <a:p>
          <a:endParaRPr lang="en-US"/>
        </a:p>
      </dgm:t>
    </dgm:pt>
    <dgm:pt modelId="{B74B262B-DA7C-4970-81E3-4E8C7C135C5F}" type="pres">
      <dgm:prSet presAssocID="{21978C55-12A4-4346-BBA8-5755AD902BDF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A42D073-CC98-458A-9EFD-60203ED2C8BE}" type="pres">
      <dgm:prSet presAssocID="{579FD406-E2F5-4B65-A284-96FC8353720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FDA48-C154-4550-98C3-C1F3187AC79B}" type="pres">
      <dgm:prSet presAssocID="{5A0FEF95-DAC7-494A-9B0E-AE8C38829D71}" presName="Name9" presStyleLbl="parChTrans1D2" presStyleIdx="5" presStyleCnt="7"/>
      <dgm:spPr/>
      <dgm:t>
        <a:bodyPr/>
        <a:lstStyle/>
        <a:p>
          <a:endParaRPr lang="en-US"/>
        </a:p>
      </dgm:t>
    </dgm:pt>
    <dgm:pt modelId="{7581074B-C4E3-4516-9F17-AD2207548BBB}" type="pres">
      <dgm:prSet presAssocID="{5A0FEF95-DAC7-494A-9B0E-AE8C38829D71}" presName="connTx" presStyleLbl="parChTrans1D2" presStyleIdx="5" presStyleCnt="7"/>
      <dgm:spPr/>
      <dgm:t>
        <a:bodyPr/>
        <a:lstStyle/>
        <a:p>
          <a:endParaRPr lang="en-US"/>
        </a:p>
      </dgm:t>
    </dgm:pt>
    <dgm:pt modelId="{2100F6E4-8542-4C00-BA7C-8C8A893F7119}" type="pres">
      <dgm:prSet presAssocID="{1A9C7CAC-D845-4FB2-998F-DBF660E7A2E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91781-EEA6-4193-9DEB-37183590A564}" type="pres">
      <dgm:prSet presAssocID="{DA464786-8F4C-4355-A1FB-04933E439F87}" presName="Name9" presStyleLbl="parChTrans1D2" presStyleIdx="6" presStyleCnt="7"/>
      <dgm:spPr/>
      <dgm:t>
        <a:bodyPr/>
        <a:lstStyle/>
        <a:p>
          <a:endParaRPr lang="en-US"/>
        </a:p>
      </dgm:t>
    </dgm:pt>
    <dgm:pt modelId="{0B92DED0-4633-45E0-AC83-71B2CA3E9F4F}" type="pres">
      <dgm:prSet presAssocID="{DA464786-8F4C-4355-A1FB-04933E439F87}" presName="connTx" presStyleLbl="parChTrans1D2" presStyleIdx="6" presStyleCnt="7"/>
      <dgm:spPr/>
      <dgm:t>
        <a:bodyPr/>
        <a:lstStyle/>
        <a:p>
          <a:endParaRPr lang="en-US"/>
        </a:p>
      </dgm:t>
    </dgm:pt>
    <dgm:pt modelId="{63EC22AC-C0B8-4A34-8A8C-405404DFA41F}" type="pres">
      <dgm:prSet presAssocID="{F41891B5-8842-4EB2-88E2-E5492B39AF8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5F74C2-7E46-4BEA-B024-3AF967A70230}" srcId="{F5439EC3-C417-443C-AACC-EAE70F93B12B}" destId="{8C454969-657D-43B2-AF60-0B01718545FB}" srcOrd="2" destOrd="0" parTransId="{00453982-AC09-416A-B8C2-09EF308ADB66}" sibTransId="{24318024-A63A-41A6-8E07-9B6346D3E693}"/>
    <dgm:cxn modelId="{A640C639-CB03-4A46-8324-EA21E60309F7}" type="presOf" srcId="{8C454969-657D-43B2-AF60-0B01718545FB}" destId="{E7F92F7B-D2E5-4FAC-BA03-CFEBD9DC8143}" srcOrd="0" destOrd="0" presId="urn:microsoft.com/office/officeart/2005/8/layout/radial1"/>
    <dgm:cxn modelId="{5FF0B911-8420-44CA-8DE2-151977EC515E}" srcId="{F5439EC3-C417-443C-AACC-EAE70F93B12B}" destId="{F41891B5-8842-4EB2-88E2-E5492B39AF8F}" srcOrd="6" destOrd="0" parTransId="{DA464786-8F4C-4355-A1FB-04933E439F87}" sibTransId="{9D1C8283-5D05-4D57-83C6-5689FE0B16E5}"/>
    <dgm:cxn modelId="{76ADFD4E-AB15-4B83-B433-3DFBC0396C7F}" type="presOf" srcId="{FCF846BD-BEE3-4CA5-A4BA-63B1B3B8EBB6}" destId="{2452A5BC-BF9F-40A6-A73F-EC264B7DBD1B}" srcOrd="0" destOrd="0" presId="urn:microsoft.com/office/officeart/2005/8/layout/radial1"/>
    <dgm:cxn modelId="{B34155B8-D490-439E-8ECF-2995AECE52E4}" srcId="{BDD52C61-202C-44C8-A87F-9BDB534DAA45}" destId="{F5439EC3-C417-443C-AACC-EAE70F93B12B}" srcOrd="0" destOrd="0" parTransId="{1D496EF4-3759-4D18-9BD8-F3C6466E7BDE}" sibTransId="{82E9EED5-35D7-4489-9457-88823DB50CB9}"/>
    <dgm:cxn modelId="{E68ABB94-5453-458C-8E7F-B72F72B0F769}" type="presOf" srcId="{B5DCF4AB-4FCC-4F9F-A2E7-C72045E613E8}" destId="{9E7997AD-BE12-4F71-A973-63CE026388B8}" srcOrd="0" destOrd="0" presId="urn:microsoft.com/office/officeart/2005/8/layout/radial1"/>
    <dgm:cxn modelId="{81F11E18-E17D-4FC9-B69F-79FB6C339A25}" type="presOf" srcId="{F41891B5-8842-4EB2-88E2-E5492B39AF8F}" destId="{63EC22AC-C0B8-4A34-8A8C-405404DFA41F}" srcOrd="0" destOrd="0" presId="urn:microsoft.com/office/officeart/2005/8/layout/radial1"/>
    <dgm:cxn modelId="{1B6F59F3-6696-48B4-B8DA-A1736EBC1A89}" srcId="{F5439EC3-C417-443C-AACC-EAE70F93B12B}" destId="{8BC3A242-BA62-4C7C-B715-8FF923A3414B}" srcOrd="3" destOrd="0" parTransId="{870131DD-AAAA-491D-BC40-DEB8E85BE641}" sibTransId="{7F81B3E7-3153-4B9D-98EC-17FA75661CCB}"/>
    <dgm:cxn modelId="{BC91FB61-7753-4412-BF90-8AA4F94FEAF8}" type="presOf" srcId="{21978C55-12A4-4346-BBA8-5755AD902BDF}" destId="{00686460-8542-4F34-9240-6E79E87822C0}" srcOrd="0" destOrd="0" presId="urn:microsoft.com/office/officeart/2005/8/layout/radial1"/>
    <dgm:cxn modelId="{46EE9265-CE7A-4104-98DF-E161902A0FDF}" type="presOf" srcId="{579FD406-E2F5-4B65-A284-96FC83537200}" destId="{CA42D073-CC98-458A-9EFD-60203ED2C8BE}" srcOrd="0" destOrd="0" presId="urn:microsoft.com/office/officeart/2005/8/layout/radial1"/>
    <dgm:cxn modelId="{01D1E6E4-2EC0-46BB-9437-8092102F1E48}" type="presOf" srcId="{5A0FEF95-DAC7-494A-9B0E-AE8C38829D71}" destId="{625FDA48-C154-4550-98C3-C1F3187AC79B}" srcOrd="0" destOrd="0" presId="urn:microsoft.com/office/officeart/2005/8/layout/radial1"/>
    <dgm:cxn modelId="{901BA714-B607-4B1D-887C-7A480FA81072}" type="presOf" srcId="{F5439EC3-C417-443C-AACC-EAE70F93B12B}" destId="{46FD9279-3C85-40EF-93E3-3B961B7BF2E5}" srcOrd="0" destOrd="0" presId="urn:microsoft.com/office/officeart/2005/8/layout/radial1"/>
    <dgm:cxn modelId="{950E6DCD-F82D-45D0-8481-914D1B6D3C93}" type="presOf" srcId="{DA464786-8F4C-4355-A1FB-04933E439F87}" destId="{0B92DED0-4633-45E0-AC83-71B2CA3E9F4F}" srcOrd="1" destOrd="0" presId="urn:microsoft.com/office/officeart/2005/8/layout/radial1"/>
    <dgm:cxn modelId="{0F07A5C3-1969-4E57-A7CF-016A5BE294CD}" type="presOf" srcId="{DA464786-8F4C-4355-A1FB-04933E439F87}" destId="{36391781-EEA6-4193-9DEB-37183590A564}" srcOrd="0" destOrd="0" presId="urn:microsoft.com/office/officeart/2005/8/layout/radial1"/>
    <dgm:cxn modelId="{57FBA71E-43DE-4122-9D7F-220FD4E3B10E}" type="presOf" srcId="{870131DD-AAAA-491D-BC40-DEB8E85BE641}" destId="{FE49DED2-BEA3-4A30-AE5A-91EC474A76EF}" srcOrd="0" destOrd="0" presId="urn:microsoft.com/office/officeart/2005/8/layout/radial1"/>
    <dgm:cxn modelId="{C28EB2D9-E1FD-4341-B9D9-C0149D49631B}" type="presOf" srcId="{BDD52C61-202C-44C8-A87F-9BDB534DAA45}" destId="{29732F69-FF2E-44F2-A993-ECF8DDA7143E}" srcOrd="0" destOrd="0" presId="urn:microsoft.com/office/officeart/2005/8/layout/radial1"/>
    <dgm:cxn modelId="{22FEC451-A57A-44F9-8D3C-0E66F6571A7A}" type="presOf" srcId="{74291FE8-D7D7-44CA-BE1A-8498BCEBDAEC}" destId="{9CF4F873-E783-45DE-80DB-836382547E07}" srcOrd="0" destOrd="0" presId="urn:microsoft.com/office/officeart/2005/8/layout/radial1"/>
    <dgm:cxn modelId="{5C32BED7-34F4-4165-9BC6-CF9EDA281FE2}" type="presOf" srcId="{00453982-AC09-416A-B8C2-09EF308ADB66}" destId="{7B3CD870-457B-45CE-B9F3-2E814E76215F}" srcOrd="0" destOrd="0" presId="urn:microsoft.com/office/officeart/2005/8/layout/radial1"/>
    <dgm:cxn modelId="{1411AAEF-3927-4BCC-85C5-13B4D9C03AF0}" srcId="{F5439EC3-C417-443C-AACC-EAE70F93B12B}" destId="{CDE13797-5A10-4C6E-A2CD-DF67F387CC32}" srcOrd="1" destOrd="0" parTransId="{74291FE8-D7D7-44CA-BE1A-8498BCEBDAEC}" sibTransId="{F764967E-F912-4FA1-B6D7-D0647F7DB96C}"/>
    <dgm:cxn modelId="{381F39C8-1C63-4AAD-8D78-248136EEC0C1}" type="presOf" srcId="{870131DD-AAAA-491D-BC40-DEB8E85BE641}" destId="{70B0FC01-6CF0-4842-83D4-F1B3F6FBD8AD}" srcOrd="1" destOrd="0" presId="urn:microsoft.com/office/officeart/2005/8/layout/radial1"/>
    <dgm:cxn modelId="{F0AF4B2C-B61C-42E8-9F17-7ABFC37034D1}" srcId="{F5439EC3-C417-443C-AACC-EAE70F93B12B}" destId="{579FD406-E2F5-4B65-A284-96FC83537200}" srcOrd="4" destOrd="0" parTransId="{21978C55-12A4-4346-BBA8-5755AD902BDF}" sibTransId="{C4BB5B73-896E-4753-8E50-CE6C2AF03A02}"/>
    <dgm:cxn modelId="{BFFDFFF0-6701-4245-A2C1-411D311B62FC}" type="presOf" srcId="{B5DCF4AB-4FCC-4F9F-A2E7-C72045E613E8}" destId="{519D7D66-7963-422B-8DE1-D7A1D4750BE8}" srcOrd="1" destOrd="0" presId="urn:microsoft.com/office/officeart/2005/8/layout/radial1"/>
    <dgm:cxn modelId="{C22B93E6-A8E6-4730-951E-C548F1AAD89E}" type="presOf" srcId="{1A9C7CAC-D845-4FB2-998F-DBF660E7A2E3}" destId="{2100F6E4-8542-4C00-BA7C-8C8A893F7119}" srcOrd="0" destOrd="0" presId="urn:microsoft.com/office/officeart/2005/8/layout/radial1"/>
    <dgm:cxn modelId="{2BC2B8CB-2E50-4778-B02B-D87FB1E54CF0}" srcId="{F5439EC3-C417-443C-AACC-EAE70F93B12B}" destId="{FCF846BD-BEE3-4CA5-A4BA-63B1B3B8EBB6}" srcOrd="0" destOrd="0" parTransId="{B5DCF4AB-4FCC-4F9F-A2E7-C72045E613E8}" sibTransId="{8C0CE240-B1E2-4F8C-91F0-D18BB63E213E}"/>
    <dgm:cxn modelId="{6BCE3E90-E91F-4D49-B539-C79B342A8B77}" type="presOf" srcId="{8BC3A242-BA62-4C7C-B715-8FF923A3414B}" destId="{DCCCD5BB-31A3-477C-9537-6CB8AEBB460D}" srcOrd="0" destOrd="0" presId="urn:microsoft.com/office/officeart/2005/8/layout/radial1"/>
    <dgm:cxn modelId="{F640972A-AE9C-4D74-97FC-A76C2B0AE65A}" srcId="{F5439EC3-C417-443C-AACC-EAE70F93B12B}" destId="{1A9C7CAC-D845-4FB2-998F-DBF660E7A2E3}" srcOrd="5" destOrd="0" parTransId="{5A0FEF95-DAC7-494A-9B0E-AE8C38829D71}" sibTransId="{E61ACCB8-2C22-4FC8-B056-9A9DE8B34AD5}"/>
    <dgm:cxn modelId="{8D2D33C8-E4A1-4CD9-9AEB-A7BD4D7A8090}" type="presOf" srcId="{CDE13797-5A10-4C6E-A2CD-DF67F387CC32}" destId="{397E166E-490B-4A31-90BC-3586F098DD4F}" srcOrd="0" destOrd="0" presId="urn:microsoft.com/office/officeart/2005/8/layout/radial1"/>
    <dgm:cxn modelId="{F2527D47-4A7C-4696-B765-E189CF6277BB}" type="presOf" srcId="{74291FE8-D7D7-44CA-BE1A-8498BCEBDAEC}" destId="{2377CA15-333B-4C2B-92EF-B0BD98BFBC41}" srcOrd="1" destOrd="0" presId="urn:microsoft.com/office/officeart/2005/8/layout/radial1"/>
    <dgm:cxn modelId="{AC4A203F-DAD4-4F91-96FA-506D8D6ADB93}" type="presOf" srcId="{21978C55-12A4-4346-BBA8-5755AD902BDF}" destId="{B74B262B-DA7C-4970-81E3-4E8C7C135C5F}" srcOrd="1" destOrd="0" presId="urn:microsoft.com/office/officeart/2005/8/layout/radial1"/>
    <dgm:cxn modelId="{684C9AFA-22D7-4BFF-A281-0E485ACCB1BD}" type="presOf" srcId="{5A0FEF95-DAC7-494A-9B0E-AE8C38829D71}" destId="{7581074B-C4E3-4516-9F17-AD2207548BBB}" srcOrd="1" destOrd="0" presId="urn:microsoft.com/office/officeart/2005/8/layout/radial1"/>
    <dgm:cxn modelId="{C68F514F-64A6-432C-A2E2-CA9918ECD290}" type="presOf" srcId="{00453982-AC09-416A-B8C2-09EF308ADB66}" destId="{1D163B5F-0516-41CF-A746-1EE283D4CBD7}" srcOrd="1" destOrd="0" presId="urn:microsoft.com/office/officeart/2005/8/layout/radial1"/>
    <dgm:cxn modelId="{BD6BC0EB-341E-4FF1-AA49-87CD367AA774}" type="presParOf" srcId="{29732F69-FF2E-44F2-A993-ECF8DDA7143E}" destId="{46FD9279-3C85-40EF-93E3-3B961B7BF2E5}" srcOrd="0" destOrd="0" presId="urn:microsoft.com/office/officeart/2005/8/layout/radial1"/>
    <dgm:cxn modelId="{5F9B8E32-A657-42DE-AE1D-0ABE82DD8450}" type="presParOf" srcId="{29732F69-FF2E-44F2-A993-ECF8DDA7143E}" destId="{9E7997AD-BE12-4F71-A973-63CE026388B8}" srcOrd="1" destOrd="0" presId="urn:microsoft.com/office/officeart/2005/8/layout/radial1"/>
    <dgm:cxn modelId="{1B634429-8877-4949-A243-83307F2FDE0C}" type="presParOf" srcId="{9E7997AD-BE12-4F71-A973-63CE026388B8}" destId="{519D7D66-7963-422B-8DE1-D7A1D4750BE8}" srcOrd="0" destOrd="0" presId="urn:microsoft.com/office/officeart/2005/8/layout/radial1"/>
    <dgm:cxn modelId="{944746C0-D810-4B40-BDC9-9647EECB8FA3}" type="presParOf" srcId="{29732F69-FF2E-44F2-A993-ECF8DDA7143E}" destId="{2452A5BC-BF9F-40A6-A73F-EC264B7DBD1B}" srcOrd="2" destOrd="0" presId="urn:microsoft.com/office/officeart/2005/8/layout/radial1"/>
    <dgm:cxn modelId="{3B777810-9C32-410D-8750-CEDF9CB53724}" type="presParOf" srcId="{29732F69-FF2E-44F2-A993-ECF8DDA7143E}" destId="{9CF4F873-E783-45DE-80DB-836382547E07}" srcOrd="3" destOrd="0" presId="urn:microsoft.com/office/officeart/2005/8/layout/radial1"/>
    <dgm:cxn modelId="{FE955096-FED4-4769-B7DA-137EB58F45C5}" type="presParOf" srcId="{9CF4F873-E783-45DE-80DB-836382547E07}" destId="{2377CA15-333B-4C2B-92EF-B0BD98BFBC41}" srcOrd="0" destOrd="0" presId="urn:microsoft.com/office/officeart/2005/8/layout/radial1"/>
    <dgm:cxn modelId="{08E0232A-566F-4CF4-B820-660204A054BB}" type="presParOf" srcId="{29732F69-FF2E-44F2-A993-ECF8DDA7143E}" destId="{397E166E-490B-4A31-90BC-3586F098DD4F}" srcOrd="4" destOrd="0" presId="urn:microsoft.com/office/officeart/2005/8/layout/radial1"/>
    <dgm:cxn modelId="{B2516E33-4171-4F2C-857A-1BF744000D26}" type="presParOf" srcId="{29732F69-FF2E-44F2-A993-ECF8DDA7143E}" destId="{7B3CD870-457B-45CE-B9F3-2E814E76215F}" srcOrd="5" destOrd="0" presId="urn:microsoft.com/office/officeart/2005/8/layout/radial1"/>
    <dgm:cxn modelId="{32CC2DBA-D33F-4398-B92F-B90F40ED5717}" type="presParOf" srcId="{7B3CD870-457B-45CE-B9F3-2E814E76215F}" destId="{1D163B5F-0516-41CF-A746-1EE283D4CBD7}" srcOrd="0" destOrd="0" presId="urn:microsoft.com/office/officeart/2005/8/layout/radial1"/>
    <dgm:cxn modelId="{475164CA-80CF-4DB3-BC16-F740C7BB635E}" type="presParOf" srcId="{29732F69-FF2E-44F2-A993-ECF8DDA7143E}" destId="{E7F92F7B-D2E5-4FAC-BA03-CFEBD9DC8143}" srcOrd="6" destOrd="0" presId="urn:microsoft.com/office/officeart/2005/8/layout/radial1"/>
    <dgm:cxn modelId="{4F392799-3301-4CBE-8231-D187B2B81B55}" type="presParOf" srcId="{29732F69-FF2E-44F2-A993-ECF8DDA7143E}" destId="{FE49DED2-BEA3-4A30-AE5A-91EC474A76EF}" srcOrd="7" destOrd="0" presId="urn:microsoft.com/office/officeart/2005/8/layout/radial1"/>
    <dgm:cxn modelId="{D904F6DA-6AA4-4059-97BD-C41CE0279558}" type="presParOf" srcId="{FE49DED2-BEA3-4A30-AE5A-91EC474A76EF}" destId="{70B0FC01-6CF0-4842-83D4-F1B3F6FBD8AD}" srcOrd="0" destOrd="0" presId="urn:microsoft.com/office/officeart/2005/8/layout/radial1"/>
    <dgm:cxn modelId="{A6B0AD4A-8EBA-47FC-8D57-BFCEC77246F8}" type="presParOf" srcId="{29732F69-FF2E-44F2-A993-ECF8DDA7143E}" destId="{DCCCD5BB-31A3-477C-9537-6CB8AEBB460D}" srcOrd="8" destOrd="0" presId="urn:microsoft.com/office/officeart/2005/8/layout/radial1"/>
    <dgm:cxn modelId="{297F8C68-F998-4FFF-AAAA-5794130D803C}" type="presParOf" srcId="{29732F69-FF2E-44F2-A993-ECF8DDA7143E}" destId="{00686460-8542-4F34-9240-6E79E87822C0}" srcOrd="9" destOrd="0" presId="urn:microsoft.com/office/officeart/2005/8/layout/radial1"/>
    <dgm:cxn modelId="{55B90BC9-95CC-4E93-A404-0CE15408C772}" type="presParOf" srcId="{00686460-8542-4F34-9240-6E79E87822C0}" destId="{B74B262B-DA7C-4970-81E3-4E8C7C135C5F}" srcOrd="0" destOrd="0" presId="urn:microsoft.com/office/officeart/2005/8/layout/radial1"/>
    <dgm:cxn modelId="{6CC450C2-FF7E-4E08-AF28-5228327DEB01}" type="presParOf" srcId="{29732F69-FF2E-44F2-A993-ECF8DDA7143E}" destId="{CA42D073-CC98-458A-9EFD-60203ED2C8BE}" srcOrd="10" destOrd="0" presId="urn:microsoft.com/office/officeart/2005/8/layout/radial1"/>
    <dgm:cxn modelId="{B2A84D8B-66B2-45BA-B76D-F90E2D7B4492}" type="presParOf" srcId="{29732F69-FF2E-44F2-A993-ECF8DDA7143E}" destId="{625FDA48-C154-4550-98C3-C1F3187AC79B}" srcOrd="11" destOrd="0" presId="urn:microsoft.com/office/officeart/2005/8/layout/radial1"/>
    <dgm:cxn modelId="{B7D67B1D-74D4-49F8-BD22-E3FB72CA7A73}" type="presParOf" srcId="{625FDA48-C154-4550-98C3-C1F3187AC79B}" destId="{7581074B-C4E3-4516-9F17-AD2207548BBB}" srcOrd="0" destOrd="0" presId="urn:microsoft.com/office/officeart/2005/8/layout/radial1"/>
    <dgm:cxn modelId="{DB1689FF-63CC-4CE9-82E6-45F99585B63F}" type="presParOf" srcId="{29732F69-FF2E-44F2-A993-ECF8DDA7143E}" destId="{2100F6E4-8542-4C00-BA7C-8C8A893F7119}" srcOrd="12" destOrd="0" presId="urn:microsoft.com/office/officeart/2005/8/layout/radial1"/>
    <dgm:cxn modelId="{70EB7472-7A80-47A6-A879-6F17122868A5}" type="presParOf" srcId="{29732F69-FF2E-44F2-A993-ECF8DDA7143E}" destId="{36391781-EEA6-4193-9DEB-37183590A564}" srcOrd="13" destOrd="0" presId="urn:microsoft.com/office/officeart/2005/8/layout/radial1"/>
    <dgm:cxn modelId="{C2D15C62-EC4B-43DB-9EE1-139308B4FD46}" type="presParOf" srcId="{36391781-EEA6-4193-9DEB-37183590A564}" destId="{0B92DED0-4633-45E0-AC83-71B2CA3E9F4F}" srcOrd="0" destOrd="0" presId="urn:microsoft.com/office/officeart/2005/8/layout/radial1"/>
    <dgm:cxn modelId="{E27258E0-1946-4903-9FAC-2FC555C2B398}" type="presParOf" srcId="{29732F69-FF2E-44F2-A993-ECF8DDA7143E}" destId="{63EC22AC-C0B8-4A34-8A8C-405404DFA41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D9279-3C85-40EF-93E3-3B961B7BF2E5}">
      <dsp:nvSpPr>
        <dsp:cNvPr id="0" name=""/>
        <dsp:cNvSpPr/>
      </dsp:nvSpPr>
      <dsp:spPr>
        <a:xfrm>
          <a:off x="4352115" y="2286769"/>
          <a:ext cx="1509152" cy="1509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73125" y="2507779"/>
        <a:ext cx="1067132" cy="1067132"/>
      </dsp:txXfrm>
    </dsp:sp>
    <dsp:sp modelId="{9E7997AD-BE12-4F71-A973-63CE026388B8}">
      <dsp:nvSpPr>
        <dsp:cNvPr id="0" name=""/>
        <dsp:cNvSpPr/>
      </dsp:nvSpPr>
      <dsp:spPr>
        <a:xfrm rot="16200000">
          <a:off x="4728636" y="1895415"/>
          <a:ext cx="756110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756110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87788" y="1889811"/>
        <a:ext cx="37805" cy="37805"/>
      </dsp:txXfrm>
    </dsp:sp>
    <dsp:sp modelId="{2452A5BC-BF9F-40A6-A73F-EC264B7DBD1B}">
      <dsp:nvSpPr>
        <dsp:cNvPr id="0" name=""/>
        <dsp:cNvSpPr/>
      </dsp:nvSpPr>
      <dsp:spPr>
        <a:xfrm>
          <a:off x="4352115" y="21506"/>
          <a:ext cx="1509152" cy="15091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এশিয়া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4573125" y="242516"/>
        <a:ext cx="1067132" cy="1067132"/>
      </dsp:txXfrm>
    </dsp:sp>
    <dsp:sp modelId="{9CF4F873-E783-45DE-80DB-836382547E07}">
      <dsp:nvSpPr>
        <dsp:cNvPr id="0" name=""/>
        <dsp:cNvSpPr/>
      </dsp:nvSpPr>
      <dsp:spPr>
        <a:xfrm rot="19285714">
          <a:off x="5614163" y="2321862"/>
          <a:ext cx="756110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756110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3315" y="2316258"/>
        <a:ext cx="37805" cy="37805"/>
      </dsp:txXfrm>
    </dsp:sp>
    <dsp:sp modelId="{397E166E-490B-4A31-90BC-3586F098DD4F}">
      <dsp:nvSpPr>
        <dsp:cNvPr id="0" name=""/>
        <dsp:cNvSpPr/>
      </dsp:nvSpPr>
      <dsp:spPr>
        <a:xfrm>
          <a:off x="6123168" y="874400"/>
          <a:ext cx="1509152" cy="15091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ইউরোপ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44178" y="1095410"/>
        <a:ext cx="1067132" cy="1067132"/>
      </dsp:txXfrm>
    </dsp:sp>
    <dsp:sp modelId="{7B3CD870-457B-45CE-B9F3-2E814E76215F}">
      <dsp:nvSpPr>
        <dsp:cNvPr id="0" name=""/>
        <dsp:cNvSpPr/>
      </dsp:nvSpPr>
      <dsp:spPr>
        <a:xfrm rot="771429">
          <a:off x="5832870" y="3280081"/>
          <a:ext cx="756110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756110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2022" y="3274477"/>
        <a:ext cx="37805" cy="37805"/>
      </dsp:txXfrm>
    </dsp:sp>
    <dsp:sp modelId="{E7F92F7B-D2E5-4FAC-BA03-CFEBD9DC8143}">
      <dsp:nvSpPr>
        <dsp:cNvPr id="0" name=""/>
        <dsp:cNvSpPr/>
      </dsp:nvSpPr>
      <dsp:spPr>
        <a:xfrm>
          <a:off x="6560583" y="2790837"/>
          <a:ext cx="1509152" cy="15091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আফ্রিকা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81593" y="3011847"/>
        <a:ext cx="1067132" cy="1067132"/>
      </dsp:txXfrm>
    </dsp:sp>
    <dsp:sp modelId="{FE49DED2-BEA3-4A30-AE5A-91EC474A76EF}">
      <dsp:nvSpPr>
        <dsp:cNvPr id="0" name=""/>
        <dsp:cNvSpPr/>
      </dsp:nvSpPr>
      <dsp:spPr>
        <a:xfrm rot="3857143">
          <a:off x="5220066" y="4048512"/>
          <a:ext cx="756110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756110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79219" y="4042908"/>
        <a:ext cx="37805" cy="37805"/>
      </dsp:txXfrm>
    </dsp:sp>
    <dsp:sp modelId="{DCCCD5BB-31A3-477C-9537-6CB8AEBB460D}">
      <dsp:nvSpPr>
        <dsp:cNvPr id="0" name=""/>
        <dsp:cNvSpPr/>
      </dsp:nvSpPr>
      <dsp:spPr>
        <a:xfrm>
          <a:off x="5334975" y="4327700"/>
          <a:ext cx="1509152" cy="15091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উত্তর আমেরিকা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5985" y="4548710"/>
        <a:ext cx="1067132" cy="1067132"/>
      </dsp:txXfrm>
    </dsp:sp>
    <dsp:sp modelId="{00686460-8542-4F34-9240-6E79E87822C0}">
      <dsp:nvSpPr>
        <dsp:cNvPr id="0" name=""/>
        <dsp:cNvSpPr/>
      </dsp:nvSpPr>
      <dsp:spPr>
        <a:xfrm rot="6942857">
          <a:off x="4237206" y="4048512"/>
          <a:ext cx="756110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756110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96358" y="4042908"/>
        <a:ext cx="37805" cy="37805"/>
      </dsp:txXfrm>
    </dsp:sp>
    <dsp:sp modelId="{CA42D073-CC98-458A-9EFD-60203ED2C8BE}">
      <dsp:nvSpPr>
        <dsp:cNvPr id="0" name=""/>
        <dsp:cNvSpPr/>
      </dsp:nvSpPr>
      <dsp:spPr>
        <a:xfrm>
          <a:off x="3369254" y="4327700"/>
          <a:ext cx="1509152" cy="15091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দক্ষিন আমেরিকা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90264" y="4548710"/>
        <a:ext cx="1067132" cy="1067132"/>
      </dsp:txXfrm>
    </dsp:sp>
    <dsp:sp modelId="{625FDA48-C154-4550-98C3-C1F3187AC79B}">
      <dsp:nvSpPr>
        <dsp:cNvPr id="0" name=""/>
        <dsp:cNvSpPr/>
      </dsp:nvSpPr>
      <dsp:spPr>
        <a:xfrm rot="10028571">
          <a:off x="3624402" y="3280081"/>
          <a:ext cx="756110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756110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83554" y="3274477"/>
        <a:ext cx="37805" cy="37805"/>
      </dsp:txXfrm>
    </dsp:sp>
    <dsp:sp modelId="{2100F6E4-8542-4C00-BA7C-8C8A893F7119}">
      <dsp:nvSpPr>
        <dsp:cNvPr id="0" name=""/>
        <dsp:cNvSpPr/>
      </dsp:nvSpPr>
      <dsp:spPr>
        <a:xfrm>
          <a:off x="2143646" y="2790837"/>
          <a:ext cx="1509152" cy="15091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অ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স্ট্রেলিয়া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64656" y="3011847"/>
        <a:ext cx="1067132" cy="1067132"/>
      </dsp:txXfrm>
    </dsp:sp>
    <dsp:sp modelId="{36391781-EEA6-4193-9DEB-37183590A564}">
      <dsp:nvSpPr>
        <dsp:cNvPr id="0" name=""/>
        <dsp:cNvSpPr/>
      </dsp:nvSpPr>
      <dsp:spPr>
        <a:xfrm rot="13114286">
          <a:off x="3843109" y="2321862"/>
          <a:ext cx="756110" cy="26597"/>
        </a:xfrm>
        <a:custGeom>
          <a:avLst/>
          <a:gdLst/>
          <a:ahLst/>
          <a:cxnLst/>
          <a:rect l="0" t="0" r="0" b="0"/>
          <a:pathLst>
            <a:path>
              <a:moveTo>
                <a:pt x="0" y="13298"/>
              </a:moveTo>
              <a:lnTo>
                <a:pt x="756110" y="132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02261" y="2316258"/>
        <a:ext cx="37805" cy="37805"/>
      </dsp:txXfrm>
    </dsp:sp>
    <dsp:sp modelId="{63EC22AC-C0B8-4A34-8A8C-405404DFA41F}">
      <dsp:nvSpPr>
        <dsp:cNvPr id="0" name=""/>
        <dsp:cNvSpPr/>
      </dsp:nvSpPr>
      <dsp:spPr>
        <a:xfrm>
          <a:off x="2581061" y="874400"/>
          <a:ext cx="1509152" cy="15091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এন্টার্কটিকা</a:t>
          </a:r>
          <a:r>
            <a:rPr lang="bn-BD" sz="2400" kern="1200" dirty="0" smtClean="0"/>
            <a:t> </a:t>
          </a:r>
          <a:endParaRPr lang="en-US" sz="2400" kern="1200" dirty="0"/>
        </a:p>
      </dsp:txBody>
      <dsp:txXfrm>
        <a:off x="2802071" y="1095410"/>
        <a:ext cx="1067132" cy="1067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5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5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2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1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8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1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1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E1A48-8393-4CAD-B2C7-8624509ADAD8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81545-168B-4929-92F5-DF5D44D5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1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19.jp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4" name="Rectangle 3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6202" y="457200"/>
            <a:ext cx="592811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সবাইকে... </a:t>
            </a:r>
            <a:endParaRPr lang="en-US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119" y="76200"/>
            <a:ext cx="3526399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11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67" y="1907934"/>
            <a:ext cx="6830051" cy="3935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73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655994" y="2951155"/>
            <a:ext cx="5526359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৪৪ নং পৃষ্ঠা খোল এবং মনোযোগ সহকারে পড়।</a:t>
            </a:r>
            <a:endParaRPr lang="en-US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2964" y="914400"/>
            <a:ext cx="4086467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bn-BD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90" y="712926"/>
            <a:ext cx="4458435" cy="547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6" name="Rectangle 5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76" y="362709"/>
            <a:ext cx="5822575" cy="6277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81" y="1731077"/>
            <a:ext cx="3106795" cy="27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3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8" y="1350498"/>
            <a:ext cx="8679857" cy="41672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49" y="2277276"/>
            <a:ext cx="1650580" cy="1001386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4420909" y="5256974"/>
            <a:ext cx="3896448" cy="281177"/>
          </a:xfrm>
          <a:custGeom>
            <a:avLst/>
            <a:gdLst>
              <a:gd name="connsiteX0" fmla="*/ 0 w 3611105"/>
              <a:gd name="connsiteY0" fmla="*/ 249512 h 327004"/>
              <a:gd name="connsiteX1" fmla="*/ 123986 w 3611105"/>
              <a:gd name="connsiteY1" fmla="*/ 234014 h 327004"/>
              <a:gd name="connsiteX2" fmla="*/ 154983 w 3611105"/>
              <a:gd name="connsiteY2" fmla="*/ 156522 h 327004"/>
              <a:gd name="connsiteX3" fmla="*/ 201478 w 3611105"/>
              <a:gd name="connsiteY3" fmla="*/ 110027 h 327004"/>
              <a:gd name="connsiteX4" fmla="*/ 371959 w 3611105"/>
              <a:gd name="connsiteY4" fmla="*/ 48034 h 327004"/>
              <a:gd name="connsiteX5" fmla="*/ 418454 w 3611105"/>
              <a:gd name="connsiteY5" fmla="*/ 48034 h 327004"/>
              <a:gd name="connsiteX6" fmla="*/ 542440 w 3611105"/>
              <a:gd name="connsiteY6" fmla="*/ 17037 h 327004"/>
              <a:gd name="connsiteX7" fmla="*/ 883403 w 3611105"/>
              <a:gd name="connsiteY7" fmla="*/ 110027 h 327004"/>
              <a:gd name="connsiteX8" fmla="*/ 1007389 w 3611105"/>
              <a:gd name="connsiteY8" fmla="*/ 79031 h 327004"/>
              <a:gd name="connsiteX9" fmla="*/ 1146874 w 3611105"/>
              <a:gd name="connsiteY9" fmla="*/ 1539 h 327004"/>
              <a:gd name="connsiteX10" fmla="*/ 1363850 w 3611105"/>
              <a:gd name="connsiteY10" fmla="*/ 32536 h 327004"/>
              <a:gd name="connsiteX11" fmla="*/ 1580827 w 3611105"/>
              <a:gd name="connsiteY11" fmla="*/ 94529 h 327004"/>
              <a:gd name="connsiteX12" fmla="*/ 1797803 w 3611105"/>
              <a:gd name="connsiteY12" fmla="*/ 141024 h 327004"/>
              <a:gd name="connsiteX13" fmla="*/ 2014779 w 3611105"/>
              <a:gd name="connsiteY13" fmla="*/ 172020 h 327004"/>
              <a:gd name="connsiteX14" fmla="*/ 2092271 w 3611105"/>
              <a:gd name="connsiteY14" fmla="*/ 203017 h 327004"/>
              <a:gd name="connsiteX15" fmla="*/ 2231756 w 3611105"/>
              <a:gd name="connsiteY15" fmla="*/ 203017 h 327004"/>
              <a:gd name="connsiteX16" fmla="*/ 2324745 w 3611105"/>
              <a:gd name="connsiteY16" fmla="*/ 94529 h 327004"/>
              <a:gd name="connsiteX17" fmla="*/ 2448732 w 3611105"/>
              <a:gd name="connsiteY17" fmla="*/ 48034 h 327004"/>
              <a:gd name="connsiteX18" fmla="*/ 2572718 w 3611105"/>
              <a:gd name="connsiteY18" fmla="*/ 32536 h 327004"/>
              <a:gd name="connsiteX19" fmla="*/ 2805193 w 3611105"/>
              <a:gd name="connsiteY19" fmla="*/ 63532 h 327004"/>
              <a:gd name="connsiteX20" fmla="*/ 2836189 w 3611105"/>
              <a:gd name="connsiteY20" fmla="*/ 79031 h 327004"/>
              <a:gd name="connsiteX21" fmla="*/ 3084162 w 3611105"/>
              <a:gd name="connsiteY21" fmla="*/ 156522 h 327004"/>
              <a:gd name="connsiteX22" fmla="*/ 3285640 w 3611105"/>
              <a:gd name="connsiteY22" fmla="*/ 218515 h 327004"/>
              <a:gd name="connsiteX23" fmla="*/ 3502617 w 3611105"/>
              <a:gd name="connsiteY23" fmla="*/ 218515 h 327004"/>
              <a:gd name="connsiteX24" fmla="*/ 3611105 w 3611105"/>
              <a:gd name="connsiteY24" fmla="*/ 327004 h 327004"/>
              <a:gd name="connsiteX25" fmla="*/ 0 w 3611105"/>
              <a:gd name="connsiteY25" fmla="*/ 249512 h 32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11105" h="327004">
                <a:moveTo>
                  <a:pt x="0" y="249512"/>
                </a:moveTo>
                <a:cubicBezTo>
                  <a:pt x="49078" y="249512"/>
                  <a:pt x="98156" y="249512"/>
                  <a:pt x="123986" y="234014"/>
                </a:cubicBezTo>
                <a:cubicBezTo>
                  <a:pt x="149816" y="218516"/>
                  <a:pt x="142068" y="177186"/>
                  <a:pt x="154983" y="156522"/>
                </a:cubicBezTo>
                <a:cubicBezTo>
                  <a:pt x="167898" y="135858"/>
                  <a:pt x="165315" y="128108"/>
                  <a:pt x="201478" y="110027"/>
                </a:cubicBezTo>
                <a:cubicBezTo>
                  <a:pt x="237641" y="91946"/>
                  <a:pt x="335796" y="58366"/>
                  <a:pt x="371959" y="48034"/>
                </a:cubicBezTo>
                <a:cubicBezTo>
                  <a:pt x="408122" y="37702"/>
                  <a:pt x="390041" y="53200"/>
                  <a:pt x="418454" y="48034"/>
                </a:cubicBezTo>
                <a:cubicBezTo>
                  <a:pt x="446868" y="42868"/>
                  <a:pt x="464949" y="6705"/>
                  <a:pt x="542440" y="17037"/>
                </a:cubicBezTo>
                <a:cubicBezTo>
                  <a:pt x="619931" y="27369"/>
                  <a:pt x="805912" y="99695"/>
                  <a:pt x="883403" y="110027"/>
                </a:cubicBezTo>
                <a:cubicBezTo>
                  <a:pt x="960894" y="120359"/>
                  <a:pt x="963477" y="97112"/>
                  <a:pt x="1007389" y="79031"/>
                </a:cubicBezTo>
                <a:cubicBezTo>
                  <a:pt x="1051301" y="60950"/>
                  <a:pt x="1087464" y="9288"/>
                  <a:pt x="1146874" y="1539"/>
                </a:cubicBezTo>
                <a:cubicBezTo>
                  <a:pt x="1206284" y="-6210"/>
                  <a:pt x="1291525" y="17038"/>
                  <a:pt x="1363850" y="32536"/>
                </a:cubicBezTo>
                <a:cubicBezTo>
                  <a:pt x="1436175" y="48034"/>
                  <a:pt x="1508502" y="76448"/>
                  <a:pt x="1580827" y="94529"/>
                </a:cubicBezTo>
                <a:cubicBezTo>
                  <a:pt x="1653152" y="112610"/>
                  <a:pt x="1725478" y="128109"/>
                  <a:pt x="1797803" y="141024"/>
                </a:cubicBezTo>
                <a:cubicBezTo>
                  <a:pt x="1870128" y="153939"/>
                  <a:pt x="1965701" y="161688"/>
                  <a:pt x="2014779" y="172020"/>
                </a:cubicBezTo>
                <a:cubicBezTo>
                  <a:pt x="2063857" y="182352"/>
                  <a:pt x="2056108" y="197851"/>
                  <a:pt x="2092271" y="203017"/>
                </a:cubicBezTo>
                <a:cubicBezTo>
                  <a:pt x="2128434" y="208183"/>
                  <a:pt x="2193010" y="221098"/>
                  <a:pt x="2231756" y="203017"/>
                </a:cubicBezTo>
                <a:cubicBezTo>
                  <a:pt x="2270502" y="184936"/>
                  <a:pt x="2288582" y="120359"/>
                  <a:pt x="2324745" y="94529"/>
                </a:cubicBezTo>
                <a:cubicBezTo>
                  <a:pt x="2360908" y="68699"/>
                  <a:pt x="2407403" y="58366"/>
                  <a:pt x="2448732" y="48034"/>
                </a:cubicBezTo>
                <a:cubicBezTo>
                  <a:pt x="2490061" y="37702"/>
                  <a:pt x="2513308" y="29953"/>
                  <a:pt x="2572718" y="32536"/>
                </a:cubicBezTo>
                <a:cubicBezTo>
                  <a:pt x="2632128" y="35119"/>
                  <a:pt x="2761281" y="55783"/>
                  <a:pt x="2805193" y="63532"/>
                </a:cubicBezTo>
                <a:cubicBezTo>
                  <a:pt x="2849105" y="71281"/>
                  <a:pt x="2789694" y="63533"/>
                  <a:pt x="2836189" y="79031"/>
                </a:cubicBezTo>
                <a:cubicBezTo>
                  <a:pt x="2882684" y="94529"/>
                  <a:pt x="3084162" y="156522"/>
                  <a:pt x="3084162" y="156522"/>
                </a:cubicBezTo>
                <a:cubicBezTo>
                  <a:pt x="3159070" y="179769"/>
                  <a:pt x="3215898" y="208183"/>
                  <a:pt x="3285640" y="218515"/>
                </a:cubicBezTo>
                <a:cubicBezTo>
                  <a:pt x="3355383" y="228847"/>
                  <a:pt x="3448373" y="200434"/>
                  <a:pt x="3502617" y="218515"/>
                </a:cubicBezTo>
                <a:cubicBezTo>
                  <a:pt x="3556861" y="236596"/>
                  <a:pt x="3611105" y="327004"/>
                  <a:pt x="3611105" y="327004"/>
                </a:cubicBezTo>
                <a:lnTo>
                  <a:pt x="0" y="249512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81" y="3877635"/>
            <a:ext cx="1273184" cy="1456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8" y="1526585"/>
            <a:ext cx="3690678" cy="2264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62" y="5202963"/>
            <a:ext cx="4044907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28" y="3169280"/>
            <a:ext cx="1922155" cy="19111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00" y="4105500"/>
            <a:ext cx="2146300" cy="13208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74" y="896005"/>
            <a:ext cx="2466975" cy="185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5314" y="295474"/>
            <a:ext cx="3581587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8059" y="3353911"/>
            <a:ext cx="265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 গুলো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8232" y="28278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27" y="1322362"/>
            <a:ext cx="5035448" cy="298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16722" y="1245126"/>
            <a:ext cx="3581587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8" y="1089212"/>
            <a:ext cx="7956645" cy="5227039"/>
          </a:xfrm>
          <a:prstGeom prst="rect">
            <a:avLst/>
          </a:prstGeom>
        </p:spPr>
      </p:pic>
      <p:sp>
        <p:nvSpPr>
          <p:cNvPr id="7" name="6-Point Star 6"/>
          <p:cNvSpPr/>
          <p:nvPr/>
        </p:nvSpPr>
        <p:spPr>
          <a:xfrm>
            <a:off x="6469291" y="2470646"/>
            <a:ext cx="591515" cy="66298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2112051" y="2412976"/>
            <a:ext cx="615147" cy="741691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6-Point Star 9"/>
          <p:cNvSpPr/>
          <p:nvPr/>
        </p:nvSpPr>
        <p:spPr>
          <a:xfrm>
            <a:off x="3112645" y="4431832"/>
            <a:ext cx="719767" cy="52132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6-Point Star 10"/>
          <p:cNvSpPr/>
          <p:nvPr/>
        </p:nvSpPr>
        <p:spPr>
          <a:xfrm>
            <a:off x="4701340" y="3800354"/>
            <a:ext cx="668740" cy="61592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7291150" y="4490406"/>
            <a:ext cx="473091" cy="67406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6-Point Star 12"/>
          <p:cNvSpPr/>
          <p:nvPr/>
        </p:nvSpPr>
        <p:spPr>
          <a:xfrm>
            <a:off x="5169848" y="2547818"/>
            <a:ext cx="598551" cy="601794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6-Point Star 13"/>
          <p:cNvSpPr/>
          <p:nvPr/>
        </p:nvSpPr>
        <p:spPr>
          <a:xfrm>
            <a:off x="6538370" y="5845299"/>
            <a:ext cx="522436" cy="56702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173343" y="1310196"/>
            <a:ext cx="551893" cy="445653"/>
          </a:xfrm>
          <a:prstGeom prst="star5">
            <a:avLst/>
          </a:prstGeom>
          <a:solidFill>
            <a:srgbClr val="C62A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208929" y="4827439"/>
            <a:ext cx="692594" cy="607586"/>
          </a:xfrm>
          <a:prstGeom prst="star5">
            <a:avLst/>
          </a:prstGeom>
          <a:solidFill>
            <a:srgbClr val="C62A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724834" y="2728592"/>
            <a:ext cx="631737" cy="563738"/>
          </a:xfrm>
          <a:prstGeom prst="star5">
            <a:avLst/>
          </a:prstGeom>
          <a:solidFill>
            <a:srgbClr val="C62A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465729" y="4465185"/>
            <a:ext cx="864898" cy="663950"/>
          </a:xfrm>
          <a:prstGeom prst="star5">
            <a:avLst/>
          </a:prstGeom>
          <a:solidFill>
            <a:srgbClr val="C62A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181929" y="4827438"/>
            <a:ext cx="711864" cy="646941"/>
          </a:xfrm>
          <a:prstGeom prst="star5">
            <a:avLst/>
          </a:prstGeom>
          <a:solidFill>
            <a:srgbClr val="C62A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342130" y="3994641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22374" y="5020268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জলভাগ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626" y="1746011"/>
            <a:ext cx="2523073" cy="21979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24834" y="453656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3383C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স্থলভাগ ও জ়লভাগ দেখাও</a:t>
            </a:r>
            <a:endParaRPr lang="en-US" sz="3200" dirty="0">
              <a:solidFill>
                <a:srgbClr val="3383C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79946" y="987030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কাজ়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3" y="381000"/>
            <a:ext cx="11201212" cy="63245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42519" y="962848"/>
            <a:ext cx="3581587" cy="85767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9953" y="3091159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১।মহাদেশ কয়টি?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9953" y="3823016"/>
            <a:ext cx="4124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২।মহাদেশগুলোর নাম লিখ?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71519" y="1295400"/>
            <a:ext cx="4343400" cy="2817161"/>
            <a:chOff x="2673982" y="299829"/>
            <a:chExt cx="7012935" cy="6294397"/>
          </a:xfrm>
        </p:grpSpPr>
        <p:sp>
          <p:nvSpPr>
            <p:cNvPr id="7" name="Rectangle 6"/>
            <p:cNvSpPr/>
            <p:nvPr/>
          </p:nvSpPr>
          <p:spPr>
            <a:xfrm rot="720000">
              <a:off x="2789639" y="3982346"/>
              <a:ext cx="227612" cy="2552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200000">
              <a:off x="4418007" y="3989400"/>
              <a:ext cx="260119" cy="260200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73982" y="5715001"/>
              <a:ext cx="2100262" cy="28575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58890" y="3986581"/>
              <a:ext cx="2156185" cy="33458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01665" y="299829"/>
              <a:ext cx="1184637" cy="11169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-Shape 13"/>
            <p:cNvSpPr/>
            <p:nvPr/>
          </p:nvSpPr>
          <p:spPr>
            <a:xfrm>
              <a:off x="3137493" y="1573322"/>
              <a:ext cx="1885541" cy="2413257"/>
            </a:xfrm>
            <a:custGeom>
              <a:avLst/>
              <a:gdLst>
                <a:gd name="connsiteX0" fmla="*/ 0 w 1885541"/>
                <a:gd name="connsiteY0" fmla="*/ 0 h 2498982"/>
                <a:gd name="connsiteX1" fmla="*/ 1363850 w 1885541"/>
                <a:gd name="connsiteY1" fmla="*/ 0 h 2498982"/>
                <a:gd name="connsiteX2" fmla="*/ 1363850 w 1885541"/>
                <a:gd name="connsiteY2" fmla="*/ 1556212 h 2498982"/>
                <a:gd name="connsiteX3" fmla="*/ 1885541 w 1885541"/>
                <a:gd name="connsiteY3" fmla="*/ 1556212 h 2498982"/>
                <a:gd name="connsiteX4" fmla="*/ 1885541 w 1885541"/>
                <a:gd name="connsiteY4" fmla="*/ 2498982 h 2498982"/>
                <a:gd name="connsiteX5" fmla="*/ 0 w 1885541"/>
                <a:gd name="connsiteY5" fmla="*/ 2498982 h 2498982"/>
                <a:gd name="connsiteX6" fmla="*/ 0 w 1885541"/>
                <a:gd name="connsiteY6" fmla="*/ 0 h 2498982"/>
                <a:gd name="connsiteX0" fmla="*/ 114300 w 1885541"/>
                <a:gd name="connsiteY0" fmla="*/ 100013 h 2498982"/>
                <a:gd name="connsiteX1" fmla="*/ 1363850 w 1885541"/>
                <a:gd name="connsiteY1" fmla="*/ 0 h 2498982"/>
                <a:gd name="connsiteX2" fmla="*/ 1363850 w 1885541"/>
                <a:gd name="connsiteY2" fmla="*/ 1556212 h 2498982"/>
                <a:gd name="connsiteX3" fmla="*/ 1885541 w 1885541"/>
                <a:gd name="connsiteY3" fmla="*/ 1556212 h 2498982"/>
                <a:gd name="connsiteX4" fmla="*/ 1885541 w 1885541"/>
                <a:gd name="connsiteY4" fmla="*/ 2498982 h 2498982"/>
                <a:gd name="connsiteX5" fmla="*/ 0 w 1885541"/>
                <a:gd name="connsiteY5" fmla="*/ 2498982 h 2498982"/>
                <a:gd name="connsiteX6" fmla="*/ 114300 w 1885541"/>
                <a:gd name="connsiteY6" fmla="*/ 100013 h 2498982"/>
                <a:gd name="connsiteX0" fmla="*/ 114300 w 1885541"/>
                <a:gd name="connsiteY0" fmla="*/ 14288 h 2413257"/>
                <a:gd name="connsiteX1" fmla="*/ 1135250 w 1885541"/>
                <a:gd name="connsiteY1" fmla="*/ 0 h 2413257"/>
                <a:gd name="connsiteX2" fmla="*/ 1363850 w 1885541"/>
                <a:gd name="connsiteY2" fmla="*/ 1470487 h 2413257"/>
                <a:gd name="connsiteX3" fmla="*/ 1885541 w 1885541"/>
                <a:gd name="connsiteY3" fmla="*/ 1470487 h 2413257"/>
                <a:gd name="connsiteX4" fmla="*/ 1885541 w 1885541"/>
                <a:gd name="connsiteY4" fmla="*/ 2413257 h 2413257"/>
                <a:gd name="connsiteX5" fmla="*/ 0 w 1885541"/>
                <a:gd name="connsiteY5" fmla="*/ 2413257 h 2413257"/>
                <a:gd name="connsiteX6" fmla="*/ 114300 w 1885541"/>
                <a:gd name="connsiteY6" fmla="*/ 14288 h 2413257"/>
                <a:gd name="connsiteX0" fmla="*/ 185737 w 1885541"/>
                <a:gd name="connsiteY0" fmla="*/ 28576 h 2413257"/>
                <a:gd name="connsiteX1" fmla="*/ 1135250 w 1885541"/>
                <a:gd name="connsiteY1" fmla="*/ 0 h 2413257"/>
                <a:gd name="connsiteX2" fmla="*/ 1363850 w 1885541"/>
                <a:gd name="connsiteY2" fmla="*/ 1470487 h 2413257"/>
                <a:gd name="connsiteX3" fmla="*/ 1885541 w 1885541"/>
                <a:gd name="connsiteY3" fmla="*/ 1470487 h 2413257"/>
                <a:gd name="connsiteX4" fmla="*/ 1885541 w 1885541"/>
                <a:gd name="connsiteY4" fmla="*/ 2413257 h 2413257"/>
                <a:gd name="connsiteX5" fmla="*/ 0 w 1885541"/>
                <a:gd name="connsiteY5" fmla="*/ 2413257 h 2413257"/>
                <a:gd name="connsiteX6" fmla="*/ 185737 w 1885541"/>
                <a:gd name="connsiteY6" fmla="*/ 28576 h 241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5541" h="2413257">
                  <a:moveTo>
                    <a:pt x="185737" y="28576"/>
                  </a:moveTo>
                  <a:lnTo>
                    <a:pt x="1135250" y="0"/>
                  </a:lnTo>
                  <a:lnTo>
                    <a:pt x="1363850" y="1470487"/>
                  </a:lnTo>
                  <a:lnTo>
                    <a:pt x="1885541" y="1470487"/>
                  </a:lnTo>
                  <a:lnTo>
                    <a:pt x="1885541" y="2413257"/>
                  </a:lnTo>
                  <a:lnTo>
                    <a:pt x="0" y="2413257"/>
                  </a:lnTo>
                  <a:lnTo>
                    <a:pt x="185737" y="28576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-Shape 12"/>
            <p:cNvSpPr/>
            <p:nvPr/>
          </p:nvSpPr>
          <p:spPr>
            <a:xfrm rot="10800000">
              <a:off x="4307414" y="3010936"/>
              <a:ext cx="1181216" cy="2414539"/>
            </a:xfrm>
            <a:prstGeom prst="corner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528910" y="2322750"/>
              <a:ext cx="4158007" cy="4271476"/>
              <a:chOff x="5743230" y="2322750"/>
              <a:chExt cx="4158007" cy="4271476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743230" y="2322750"/>
                <a:ext cx="4158007" cy="1632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070443" y="2482238"/>
                <a:ext cx="3573620" cy="39632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37484" y="2878562"/>
                <a:ext cx="471487" cy="3715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128259" y="2878562"/>
                <a:ext cx="457200" cy="3715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357938" y="6000751"/>
                <a:ext cx="2770321" cy="14287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8726755" y="1373893"/>
              <a:ext cx="630104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128259" y="671513"/>
              <a:ext cx="115754" cy="62263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-780000">
              <a:off x="8886824" y="923292"/>
              <a:ext cx="82091" cy="40232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-1680000" flipH="1">
              <a:off x="5561001" y="1275891"/>
              <a:ext cx="45719" cy="48845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9180000">
              <a:off x="5899032" y="2121808"/>
              <a:ext cx="45719" cy="14401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6123" y="2240014"/>
              <a:ext cx="914400" cy="8045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-Shape 20"/>
            <p:cNvSpPr/>
            <p:nvPr/>
          </p:nvSpPr>
          <p:spPr>
            <a:xfrm rot="20850521">
              <a:off x="3912288" y="1564985"/>
              <a:ext cx="1962430" cy="719606"/>
            </a:xfrm>
            <a:prstGeom prst="corner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404144" y="926068"/>
            <a:ext cx="262604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2226" y="4441227"/>
            <a:ext cx="680026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 সম্পর্কে তিনটি বাক্য লিখ?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7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42900"/>
            <a:ext cx="11582400" cy="617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3919" y="1891537"/>
            <a:ext cx="44958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6098809" y="2028513"/>
            <a:ext cx="5847538" cy="37167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</a:t>
            </a:r>
            <a:r>
              <a:rPr lang="bn-BD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endParaRPr lang="bn-IN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 </a:t>
            </a:r>
            <a:endParaRPr lang="bn-IN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৩৫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1154" y="94845"/>
            <a:ext cx="11900846" cy="6605515"/>
            <a:chOff x="136479" y="122830"/>
            <a:chExt cx="11900846" cy="6605515"/>
          </a:xfrm>
        </p:grpSpPr>
        <p:sp>
          <p:nvSpPr>
            <p:cNvPr id="4" name="Rectangle 3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24743" y="3236738"/>
            <a:ext cx="942652" cy="3272501"/>
            <a:chOff x="4453280" y="1835526"/>
            <a:chExt cx="2085975" cy="4285397"/>
          </a:xfrm>
        </p:grpSpPr>
        <p:grpSp>
          <p:nvGrpSpPr>
            <p:cNvPr id="14" name="Group 13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8071787" y="1305077"/>
            <a:ext cx="245451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694" y="2458555"/>
            <a:ext cx="19335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9535" y="3426342"/>
            <a:ext cx="453040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মোঃসেলিম রেজা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দোহশুহ সরকারি প্রাথমিক বিদ্যালয়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উপজেলাঃআটোয়ারী</a:t>
            </a:r>
          </a:p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জেলাঃপঞ্চগড়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24755" y="486526"/>
            <a:ext cx="2299481" cy="2310359"/>
            <a:chOff x="4073407" y="486526"/>
            <a:chExt cx="2299481" cy="23103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407" y="486526"/>
              <a:ext cx="2299481" cy="22834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Group 7"/>
            <p:cNvGrpSpPr/>
            <p:nvPr/>
          </p:nvGrpSpPr>
          <p:grpSpPr>
            <a:xfrm rot="17188014">
              <a:off x="4087885" y="535783"/>
              <a:ext cx="2254176" cy="2268027"/>
              <a:chOff x="7152552" y="312774"/>
              <a:chExt cx="2560320" cy="2576866"/>
            </a:xfrm>
          </p:grpSpPr>
          <p:sp>
            <p:nvSpPr>
              <p:cNvPr id="2" name="Rectangle 1"/>
              <p:cNvSpPr/>
              <p:nvPr/>
            </p:nvSpPr>
            <p:spPr>
              <a:xfrm rot="1496469">
                <a:off x="7152552" y="329320"/>
                <a:ext cx="2560320" cy="2560320"/>
              </a:xfrm>
              <a:prstGeom prst="rect">
                <a:avLst/>
              </a:pr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 rot="4387957">
                <a:off x="7152552" y="312774"/>
                <a:ext cx="2560320" cy="2560320"/>
              </a:xfrm>
              <a:prstGeom prst="rect">
                <a:avLst/>
              </a:prstGeom>
              <a:noFill/>
              <a:ln w="76200">
                <a:solidFill>
                  <a:srgbClr val="C62A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04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Connector 18"/>
          <p:cNvSpPr/>
          <p:nvPr/>
        </p:nvSpPr>
        <p:spPr>
          <a:xfrm>
            <a:off x="5288206" y="551301"/>
            <a:ext cx="6453644" cy="417371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orizontal Scroll 17"/>
          <p:cNvSpPr/>
          <p:nvPr/>
        </p:nvSpPr>
        <p:spPr>
          <a:xfrm>
            <a:off x="601450" y="501614"/>
            <a:ext cx="5153137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  <a:noFill/>
        </p:grpSpPr>
        <p:sp>
          <p:nvSpPr>
            <p:cNvPr id="4" name="Rectangle 3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grp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grp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844062" y="5159992"/>
            <a:ext cx="10170941" cy="992188"/>
            <a:chOff x="825" y="3705"/>
            <a:chExt cx="4215" cy="615"/>
          </a:xfrm>
        </p:grpSpPr>
        <p:graphicFrame>
          <p:nvGraphicFramePr>
            <p:cNvPr id="9" name="Object 35"/>
            <p:cNvGraphicFramePr>
              <a:graphicFrameLocks noChangeAspect="1"/>
            </p:cNvGraphicFramePr>
            <p:nvPr/>
          </p:nvGraphicFramePr>
          <p:xfrm>
            <a:off x="1296" y="3918"/>
            <a:ext cx="528" cy="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6" name="Clip" r:id="rId3" imgW="1076400" imgH="876240" progId="">
                    <p:embed/>
                  </p:oleObj>
                </mc:Choice>
                <mc:Fallback>
                  <p:oleObj name="Clip" r:id="rId3" imgW="1076400" imgH="8762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3918"/>
                          <a:ext cx="528" cy="4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6"/>
            <p:cNvGraphicFramePr>
              <a:graphicFrameLocks noChangeAspect="1"/>
            </p:cNvGraphicFramePr>
            <p:nvPr/>
          </p:nvGraphicFramePr>
          <p:xfrm>
            <a:off x="2050" y="3705"/>
            <a:ext cx="302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" name="Clip" r:id="rId5" imgW="678240" imgH="1476360" progId="">
                    <p:embed/>
                  </p:oleObj>
                </mc:Choice>
                <mc:Fallback>
                  <p:oleObj name="Clip" r:id="rId5" imgW="678240" imgH="14763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0" y="3705"/>
                          <a:ext cx="302" cy="6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7"/>
            <p:cNvGraphicFramePr>
              <a:graphicFrameLocks noChangeAspect="1"/>
            </p:cNvGraphicFramePr>
            <p:nvPr/>
          </p:nvGraphicFramePr>
          <p:xfrm>
            <a:off x="3349" y="3744"/>
            <a:ext cx="34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8" name="Clip" r:id="rId7" imgW="787680" imgH="1395720" progId="">
                    <p:embed/>
                  </p:oleObj>
                </mc:Choice>
                <mc:Fallback>
                  <p:oleObj name="Clip" r:id="rId7" imgW="787680" imgH="13957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9" y="3744"/>
                          <a:ext cx="347" cy="5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38"/>
            <p:cNvGraphicFramePr>
              <a:graphicFrameLocks noChangeAspect="1"/>
            </p:cNvGraphicFramePr>
            <p:nvPr/>
          </p:nvGraphicFramePr>
          <p:xfrm>
            <a:off x="2648" y="3909"/>
            <a:ext cx="424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9" name="Clip" r:id="rId9" imgW="982440" imgH="1017360" progId="">
                    <p:embed/>
                  </p:oleObj>
                </mc:Choice>
                <mc:Fallback>
                  <p:oleObj name="Clip" r:id="rId9" imgW="982440" imgH="10173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8" y="3909"/>
                          <a:ext cx="424" cy="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CC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9"/>
            <p:cNvGraphicFramePr>
              <a:graphicFrameLocks noChangeAspect="1"/>
            </p:cNvGraphicFramePr>
            <p:nvPr/>
          </p:nvGraphicFramePr>
          <p:xfrm>
            <a:off x="3936" y="3836"/>
            <a:ext cx="1104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0" name="Microsoft ClipArt Gallery" r:id="rId11" imgW="2636640" imgH="1155600" progId="">
                    <p:embed/>
                  </p:oleObj>
                </mc:Choice>
                <mc:Fallback>
                  <p:oleObj name="Microsoft ClipArt Gallery" r:id="rId11" imgW="2636640" imgH="1155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3836"/>
                          <a:ext cx="1104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" name="Picture 4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25" y="3915"/>
              <a:ext cx="27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/>
        </p:nvSpPr>
        <p:spPr>
          <a:xfrm>
            <a:off x="668740" y="4804359"/>
            <a:ext cx="10986448" cy="301658"/>
          </a:xfrm>
          <a:prstGeom prst="rect">
            <a:avLst/>
          </a:prstGeom>
          <a:solidFill>
            <a:srgbClr val="C62AD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74843" y="2253438"/>
            <a:ext cx="8371202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 নাম বলতে পারবে।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32819" y="47693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4027" y="4854220"/>
            <a:ext cx="4107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 সৌরজগতের  একটি গ্রহ।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7415" y="25040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459" y="1304727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998" y="4770039"/>
            <a:ext cx="1351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14" y="1142608"/>
            <a:ext cx="6794696" cy="37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6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93" y="1236823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32819" y="47693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কেমন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5659" y="5474206"/>
            <a:ext cx="8230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গোলাকার,তবে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1779349">
            <a:off x="6369786" y="7622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296486">
            <a:off x="4492171" y="446746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1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5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81" y="3827995"/>
            <a:ext cx="4876800" cy="2168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08" y="3827995"/>
            <a:ext cx="4765728" cy="21687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1" y="1099269"/>
            <a:ext cx="4757980" cy="21243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69" y="1099269"/>
            <a:ext cx="4765728" cy="20694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35037" y="3252399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7091" y="3188975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4532" y="5943163"/>
            <a:ext cx="7296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85263" y="5939294"/>
            <a:ext cx="9893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7210" y="329828"/>
            <a:ext cx="4249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স্থলভাগ কিভাবে গঠিত?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3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24" y="436785"/>
            <a:ext cx="4879359" cy="2593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40" y="1775935"/>
            <a:ext cx="4336629" cy="2508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75" y="3552131"/>
            <a:ext cx="4862742" cy="2438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809627" y="445686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33897" y="2998716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3897" y="6021596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637" y="5014174"/>
            <a:ext cx="5721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 ভাগের এক ভাগ হলো স্থল।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বাকি তিন ভাগ 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6896" y="574040"/>
            <a:ext cx="4028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জলভাগ কিভাবে গঠিত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075765" y="423685"/>
            <a:ext cx="332450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>
                <a:latin typeface="NikoshBAN" panose="02000000000000000000" pitchFamily="2" charset="0"/>
                <a:cs typeface="NikoshBAN" panose="02000000000000000000" pitchFamily="2" charset="0"/>
              </a:rPr>
              <a:t>মহাদেশ কয়টি?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15539" y="23247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42412535"/>
              </p:ext>
            </p:extLst>
          </p:nvPr>
        </p:nvGraphicFramePr>
        <p:xfrm>
          <a:off x="2267311" y="336382"/>
          <a:ext cx="10213383" cy="585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-Point Star 8"/>
          <p:cNvSpPr/>
          <p:nvPr/>
        </p:nvSpPr>
        <p:spPr>
          <a:xfrm>
            <a:off x="1398494" y="2324746"/>
            <a:ext cx="2373675" cy="1749713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4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FD9279-3C85-40EF-93E3-3B961B7BF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46FD9279-3C85-40EF-93E3-3B961B7BF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46FD9279-3C85-40EF-93E3-3B961B7BF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7997AD-BE12-4F71-A973-63CE02638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9E7997AD-BE12-4F71-A973-63CE02638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9E7997AD-BE12-4F71-A973-63CE02638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52A5BC-BF9F-40A6-A73F-EC264B7DB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452A5BC-BF9F-40A6-A73F-EC264B7DB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2452A5BC-BF9F-40A6-A73F-EC264B7DBD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F4F873-E783-45DE-80DB-836382547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9CF4F873-E783-45DE-80DB-836382547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9CF4F873-E783-45DE-80DB-836382547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7E166E-490B-4A31-90BC-3586F098D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397E166E-490B-4A31-90BC-3586F098D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397E166E-490B-4A31-90BC-3586F098D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3CD870-457B-45CE-B9F3-2E814E762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7B3CD870-457B-45CE-B9F3-2E814E762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7B3CD870-457B-45CE-B9F3-2E814E762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F92F7B-D2E5-4FAC-BA03-CFEBD9DC8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E7F92F7B-D2E5-4FAC-BA03-CFEBD9DC8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E7F92F7B-D2E5-4FAC-BA03-CFEBD9DC8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49DED2-BEA3-4A30-AE5A-91EC474A7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FE49DED2-BEA3-4A30-AE5A-91EC474A7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FE49DED2-BEA3-4A30-AE5A-91EC474A7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CCD5BB-31A3-477C-9537-6CB8AEBB4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DCCCD5BB-31A3-477C-9537-6CB8AEBB4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DCCCD5BB-31A3-477C-9537-6CB8AEBB46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686460-8542-4F34-9240-6E79E8782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graphicEl>
                                              <a:dgm id="{00686460-8542-4F34-9240-6E79E8782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graphicEl>
                                              <a:dgm id="{00686460-8542-4F34-9240-6E79E8782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42D073-CC98-458A-9EFD-60203ED2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CA42D073-CC98-458A-9EFD-60203ED2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CA42D073-CC98-458A-9EFD-60203ED2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5FDA48-C154-4550-98C3-C1F3187A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625FDA48-C154-4550-98C3-C1F3187A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graphicEl>
                                              <a:dgm id="{625FDA48-C154-4550-98C3-C1F3187AC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00F6E4-8542-4C00-BA7C-8C8A893F7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2100F6E4-8542-4C00-BA7C-8C8A893F7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2100F6E4-8542-4C00-BA7C-8C8A893F7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391781-EEA6-4193-9DEB-37183590A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36391781-EEA6-4193-9DEB-37183590A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36391781-EEA6-4193-9DEB-37183590A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EC22AC-C0B8-4A34-8A8C-405404DFA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graphicEl>
                                              <a:dgm id="{63EC22AC-C0B8-4A34-8A8C-405404DFA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graphicEl>
                                              <a:dgm id="{63EC22AC-C0B8-4A34-8A8C-405404DFA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6" grpId="0">
        <p:bldSub>
          <a:bldDgm bld="one"/>
        </p:bldSub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38283" y="448926"/>
            <a:ext cx="11497236" cy="6037730"/>
          </a:xfrm>
          <a:prstGeom prst="roundRect">
            <a:avLst/>
          </a:prstGeom>
          <a:solidFill>
            <a:srgbClr val="C7F0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6479" y="122830"/>
            <a:ext cx="11900846" cy="6605515"/>
            <a:chOff x="136479" y="122830"/>
            <a:chExt cx="11900846" cy="6605515"/>
          </a:xfrm>
        </p:grpSpPr>
        <p:sp>
          <p:nvSpPr>
            <p:cNvPr id="3" name="Rectangle 2"/>
            <p:cNvSpPr>
              <a:spLocks/>
            </p:cNvSpPr>
            <p:nvPr/>
          </p:nvSpPr>
          <p:spPr>
            <a:xfrm>
              <a:off x="136479" y="122830"/>
              <a:ext cx="11900846" cy="6605515"/>
            </a:xfrm>
            <a:prstGeom prst="rect">
              <a:avLst/>
            </a:prstGeom>
            <a:noFill/>
            <a:ln w="76200">
              <a:solidFill>
                <a:srgbClr val="00B050">
                  <a:alpha val="80000"/>
                </a:srgbClr>
              </a:solidFill>
            </a:ln>
            <a:effectLst>
              <a:outerShdw blurRad="50800" dist="50800" dir="5400000" algn="ctr" rotWithShape="0">
                <a:srgbClr val="33C073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23141" y="295474"/>
              <a:ext cx="11727521" cy="6344634"/>
            </a:xfrm>
            <a:prstGeom prst="roundRect">
              <a:avLst/>
            </a:prstGeom>
            <a:noFill/>
            <a:ln w="57150">
              <a:solidFill>
                <a:srgbClr val="C62AD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56738" y="2124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3" y="1035424"/>
            <a:ext cx="6756162" cy="5298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41" y="1653988"/>
            <a:ext cx="4251378" cy="28642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27294" y="3283125"/>
            <a:ext cx="1282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9671" y="2308888"/>
            <a:ext cx="162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8246" y="632012"/>
            <a:ext cx="221876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 বড় মহাদেশ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90987" y="529156"/>
            <a:ext cx="2326340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সবচেয়ে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173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Clip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REZA</dc:creator>
  <cp:lastModifiedBy>gulsan nahar</cp:lastModifiedBy>
  <cp:revision>100</cp:revision>
  <dcterms:created xsi:type="dcterms:W3CDTF">2020-12-04T16:56:51Z</dcterms:created>
  <dcterms:modified xsi:type="dcterms:W3CDTF">2020-12-05T16:11:04Z</dcterms:modified>
</cp:coreProperties>
</file>