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C00"/>
    <a:srgbClr val="868832"/>
    <a:srgbClr val="880055"/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247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93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9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88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9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1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8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2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9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3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8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3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1D9D18-A9DE-448B-999C-70C870226DD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CC207A-B4A1-4014-8D9F-56419828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4F38A5-A482-4A96-B902-9C1BC21E8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" y="112542"/>
            <a:ext cx="12141824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7C5BBD-B65C-4BCE-B00F-D2470881099F}"/>
              </a:ext>
            </a:extLst>
          </p:cNvPr>
          <p:cNvGrpSpPr/>
          <p:nvPr/>
        </p:nvGrpSpPr>
        <p:grpSpPr>
          <a:xfrm>
            <a:off x="133349" y="100085"/>
            <a:ext cx="11472601" cy="3328915"/>
            <a:chOff x="133349" y="100085"/>
            <a:chExt cx="11472601" cy="33289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4D6FE8-A608-472D-9FC9-DF29F58A9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138" y="100085"/>
              <a:ext cx="2991812" cy="33289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8B1698-F0CA-4A3B-A03C-32EF76875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640" y="100085"/>
              <a:ext cx="3328914" cy="33289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2C8F85-4766-4A55-825B-234EB460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49" y="100085"/>
              <a:ext cx="4714708" cy="33289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7BA763-2FEF-412E-A236-38502B00B52D}"/>
              </a:ext>
            </a:extLst>
          </p:cNvPr>
          <p:cNvSpPr txBox="1"/>
          <p:nvPr/>
        </p:nvSpPr>
        <p:spPr>
          <a:xfrm>
            <a:off x="492369" y="4346917"/>
            <a:ext cx="11113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We go to Rajbari Primary School.</a:t>
            </a:r>
          </a:p>
        </p:txBody>
      </p:sp>
    </p:spTree>
    <p:extLst>
      <p:ext uri="{BB962C8B-B14F-4D97-AF65-F5344CB8AC3E}">
        <p14:creationId xmlns:p14="http://schemas.microsoft.com/office/powerpoint/2010/main" val="55430488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F02EB-ED72-4791-925E-310435456C70}"/>
              </a:ext>
            </a:extLst>
          </p:cNvPr>
          <p:cNvGrpSpPr/>
          <p:nvPr/>
        </p:nvGrpSpPr>
        <p:grpSpPr>
          <a:xfrm>
            <a:off x="562708" y="168812"/>
            <a:ext cx="10719581" cy="4182095"/>
            <a:chOff x="562708" y="168812"/>
            <a:chExt cx="10719581" cy="41820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4FEB89-041B-4A09-AD38-E1C143261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08" y="186870"/>
              <a:ext cx="4160834" cy="416403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1E1C95-1599-4CF7-8E5B-486A46986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710" y="168812"/>
              <a:ext cx="5655579" cy="41820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52370C7-6DDC-4FD0-B262-78EBA637D79C}"/>
              </a:ext>
            </a:extLst>
          </p:cNvPr>
          <p:cNvSpPr txBox="1"/>
          <p:nvPr/>
        </p:nvSpPr>
        <p:spPr>
          <a:xfrm>
            <a:off x="731519" y="4670473"/>
            <a:ext cx="1128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We are in the same class.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Anik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sits next to me.</a:t>
            </a:r>
          </a:p>
        </p:txBody>
      </p:sp>
    </p:spTree>
    <p:extLst>
      <p:ext uri="{BB962C8B-B14F-4D97-AF65-F5344CB8AC3E}">
        <p14:creationId xmlns:p14="http://schemas.microsoft.com/office/powerpoint/2010/main" val="268854856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215F45-2FFA-42BE-B681-C3AC11E61BB6}"/>
              </a:ext>
            </a:extLst>
          </p:cNvPr>
          <p:cNvGrpSpPr/>
          <p:nvPr/>
        </p:nvGrpSpPr>
        <p:grpSpPr>
          <a:xfrm>
            <a:off x="415316" y="253216"/>
            <a:ext cx="11228962" cy="4206243"/>
            <a:chOff x="415316" y="253216"/>
            <a:chExt cx="11228962" cy="42062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EAFFA5-F15B-4840-A2E2-DD94A5B2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352" y="253216"/>
              <a:ext cx="5873926" cy="42062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23905D-F375-4049-AB60-558D14554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16" y="253217"/>
              <a:ext cx="4923694" cy="420624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E822E9-360C-46AE-ABD7-21B042F93D85}"/>
              </a:ext>
            </a:extLst>
          </p:cNvPr>
          <p:cNvSpPr txBox="1"/>
          <p:nvPr/>
        </p:nvSpPr>
        <p:spPr>
          <a:xfrm>
            <a:off x="661190" y="4656407"/>
            <a:ext cx="10452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In the afternoon, we play football.</a:t>
            </a:r>
          </a:p>
        </p:txBody>
      </p:sp>
    </p:spTree>
    <p:extLst>
      <p:ext uri="{BB962C8B-B14F-4D97-AF65-F5344CB8AC3E}">
        <p14:creationId xmlns:p14="http://schemas.microsoft.com/office/powerpoint/2010/main" val="17661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C86EC-4659-447A-B5C1-B3CC1311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7" y="125656"/>
            <a:ext cx="4572220" cy="5371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EC79C6-5AF8-42FD-BDEE-50EF1A3040B1}"/>
              </a:ext>
            </a:extLst>
          </p:cNvPr>
          <p:cNvSpPr txBox="1"/>
          <p:nvPr/>
        </p:nvSpPr>
        <p:spPr>
          <a:xfrm>
            <a:off x="5528603" y="309489"/>
            <a:ext cx="5683348" cy="5078313"/>
          </a:xfrm>
          <a:prstGeom prst="rect">
            <a:avLst/>
          </a:prstGeom>
          <a:pattFill prst="pct75">
            <a:fgClr>
              <a:schemeClr val="accent2">
                <a:tint val="69000"/>
                <a:satMod val="105000"/>
                <a:lumMod val="11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I’m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Raif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I’m eight years old.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Anik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is my friend. He’s eight years old, too. We go to Rajbari Primary School. We are in the same class.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Anik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sits next to me. In the afternoon, we play football.</a:t>
            </a:r>
          </a:p>
        </p:txBody>
      </p:sp>
    </p:spTree>
    <p:extLst>
      <p:ext uri="{BB962C8B-B14F-4D97-AF65-F5344CB8AC3E}">
        <p14:creationId xmlns:p14="http://schemas.microsoft.com/office/powerpoint/2010/main" val="344493016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31D18-83C7-41E1-9638-55A0CDCC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69" y="467921"/>
            <a:ext cx="4626000" cy="4605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3F554-3EE8-4AD7-836E-6D581578A1EC}"/>
              </a:ext>
            </a:extLst>
          </p:cNvPr>
          <p:cNvSpPr txBox="1"/>
          <p:nvPr/>
        </p:nvSpPr>
        <p:spPr>
          <a:xfrm>
            <a:off x="182880" y="354595"/>
            <a:ext cx="6656289" cy="4832092"/>
          </a:xfrm>
          <a:prstGeom prst="rect">
            <a:avLst/>
          </a:prstGeom>
          <a:pattFill prst="narHorz">
            <a:fgClr>
              <a:schemeClr val="accent2">
                <a:tint val="69000"/>
                <a:satMod val="105000"/>
                <a:lumMod val="11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Read the text and answer the following questions.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1. What is his friend’s name?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His friend’s name is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2. What school do they go?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They go to Rajbari Primary School.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3. What do they do in the afternoon?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In the afternoon, they play football.</a:t>
            </a:r>
          </a:p>
        </p:txBody>
      </p:sp>
    </p:spTree>
    <p:extLst>
      <p:ext uri="{BB962C8B-B14F-4D97-AF65-F5344CB8AC3E}">
        <p14:creationId xmlns:p14="http://schemas.microsoft.com/office/powerpoint/2010/main" val="25273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221BCB-52C7-404D-BFF7-AB76BBBE0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1" y="234737"/>
            <a:ext cx="4979962" cy="51109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7F69BA-8F26-4D9A-B6F5-A02709E47179}"/>
              </a:ext>
            </a:extLst>
          </p:cNvPr>
          <p:cNvSpPr txBox="1"/>
          <p:nvPr/>
        </p:nvSpPr>
        <p:spPr>
          <a:xfrm>
            <a:off x="117230" y="272526"/>
            <a:ext cx="5927188" cy="2246769"/>
          </a:xfrm>
          <a:prstGeom prst="rect">
            <a:avLst/>
          </a:prstGeom>
          <a:pattFill prst="lgCheck">
            <a:fgClr>
              <a:schemeClr val="accent2">
                <a:tint val="69000"/>
                <a:satMod val="105000"/>
                <a:lumMod val="110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Write three sentences about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Radif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answering the following questions.</a:t>
            </a:r>
          </a:p>
          <a:p>
            <a:pPr marL="342900" indent="-342900">
              <a:buAutoNum type="alphaLcParenR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How old is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Radif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What school does he go?</a:t>
            </a:r>
          </a:p>
          <a:p>
            <a:pPr marL="342900" indent="-342900">
              <a:buAutoNum type="alphaLcParenR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What does he do in the afternoon?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A8190-D277-4871-B3D6-1C05D3135B25}"/>
              </a:ext>
            </a:extLst>
          </p:cNvPr>
          <p:cNvSpPr txBox="1"/>
          <p:nvPr/>
        </p:nvSpPr>
        <p:spPr>
          <a:xfrm>
            <a:off x="117230" y="2926080"/>
            <a:ext cx="5978770" cy="2308324"/>
          </a:xfrm>
          <a:prstGeom prst="rect">
            <a:avLst/>
          </a:prstGeom>
          <a:pattFill prst="smGrid">
            <a:fgClr>
              <a:schemeClr val="accent2">
                <a:tint val="69000"/>
                <a:satMod val="105000"/>
                <a:lumMod val="110000"/>
              </a:schemeClr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800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</a:t>
            </a:r>
            <a:r>
              <a:rPr lang="en-US" sz="2400" b="1" dirty="0">
                <a:solidFill>
                  <a:srgbClr val="8800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sz="2400" dirty="0">
                <a:solidFill>
                  <a:srgbClr val="8800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three sentences about </a:t>
            </a:r>
            <a:r>
              <a:rPr lang="en-US" sz="2400" dirty="0" err="1">
                <a:solidFill>
                  <a:srgbClr val="8800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Anik</a:t>
            </a:r>
            <a:r>
              <a:rPr lang="en-US" sz="2400" dirty="0">
                <a:solidFill>
                  <a:srgbClr val="8800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answering the following questions.</a:t>
            </a:r>
          </a:p>
          <a:p>
            <a:r>
              <a:rPr lang="en-US" sz="2400" dirty="0">
                <a:solidFill>
                  <a:srgbClr val="8800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a) How old is </a:t>
            </a:r>
            <a:r>
              <a:rPr lang="en-US" sz="2400" dirty="0" err="1">
                <a:solidFill>
                  <a:srgbClr val="8800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Anik</a:t>
            </a:r>
            <a:r>
              <a:rPr lang="en-US" sz="2400" dirty="0">
                <a:solidFill>
                  <a:srgbClr val="8800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>
                <a:solidFill>
                  <a:srgbClr val="8800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b) What school does he go?</a:t>
            </a:r>
          </a:p>
          <a:p>
            <a:r>
              <a:rPr lang="en-US" sz="2400" dirty="0">
                <a:solidFill>
                  <a:srgbClr val="8800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c) Where does he sit in the class?</a:t>
            </a:r>
          </a:p>
        </p:txBody>
      </p:sp>
    </p:spTree>
    <p:extLst>
      <p:ext uri="{BB962C8B-B14F-4D97-AF65-F5344CB8AC3E}">
        <p14:creationId xmlns:p14="http://schemas.microsoft.com/office/powerpoint/2010/main" val="30268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7E454C-FABD-4EDA-9350-07852ADDC34D}"/>
              </a:ext>
            </a:extLst>
          </p:cNvPr>
          <p:cNvSpPr/>
          <p:nvPr/>
        </p:nvSpPr>
        <p:spPr>
          <a:xfrm>
            <a:off x="3089910" y="153796"/>
            <a:ext cx="3902030" cy="923330"/>
          </a:xfrm>
          <a:prstGeom prst="rect">
            <a:avLst/>
          </a:prstGeom>
          <a:pattFill prst="lgConfetti">
            <a:fgClr>
              <a:schemeClr val="accent2">
                <a:tint val="69000"/>
                <a:satMod val="105000"/>
                <a:lumMod val="110000"/>
              </a:schemeClr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46973-2701-47FA-B589-D287F27E9FE4}"/>
              </a:ext>
            </a:extLst>
          </p:cNvPr>
          <p:cNvSpPr txBox="1"/>
          <p:nvPr/>
        </p:nvSpPr>
        <p:spPr>
          <a:xfrm>
            <a:off x="956603" y="3137103"/>
            <a:ext cx="9214338" cy="1754326"/>
          </a:xfrm>
          <a:prstGeom prst="rect">
            <a:avLst/>
          </a:prstGeom>
          <a:pattFill prst="dkUpDiag">
            <a:fgClr>
              <a:schemeClr val="accent2">
                <a:tint val="69000"/>
                <a:satMod val="105000"/>
                <a:lumMod val="110000"/>
              </a:schemeClr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Radif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is ------------ years old.</a:t>
            </a:r>
          </a:p>
          <a:p>
            <a:pPr marL="342900" indent="-342900">
              <a:buAutoNum type="alphaL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Anik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is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Radif’s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-----------------.</a:t>
            </a:r>
          </a:p>
          <a:p>
            <a:pPr marL="342900" indent="-342900">
              <a:buAutoNum type="alphaL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They are in the ------------ class.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22649-7189-42E9-B4D8-0151B4DD9496}"/>
              </a:ext>
            </a:extLst>
          </p:cNvPr>
          <p:cNvSpPr txBox="1"/>
          <p:nvPr/>
        </p:nvSpPr>
        <p:spPr>
          <a:xfrm>
            <a:off x="1266092" y="1195754"/>
            <a:ext cx="8890782" cy="584775"/>
          </a:xfrm>
          <a:prstGeom prst="rect">
            <a:avLst/>
          </a:prstGeom>
          <a:pattFill prst="dkHorz">
            <a:fgClr>
              <a:schemeClr val="accent2">
                <a:tint val="69000"/>
                <a:satMod val="105000"/>
                <a:lumMod val="11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Fill in the gaps with the following words: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67403-F488-4CEA-B848-6483BDD1A7F1}"/>
              </a:ext>
            </a:extLst>
          </p:cNvPr>
          <p:cNvSpPr txBox="1"/>
          <p:nvPr/>
        </p:nvSpPr>
        <p:spPr>
          <a:xfrm>
            <a:off x="1322513" y="1775551"/>
            <a:ext cx="139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nine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1AE81-E457-4C43-B876-537770C55897}"/>
              </a:ext>
            </a:extLst>
          </p:cNvPr>
          <p:cNvSpPr txBox="1"/>
          <p:nvPr/>
        </p:nvSpPr>
        <p:spPr>
          <a:xfrm>
            <a:off x="2975318" y="1750665"/>
            <a:ext cx="180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7FF71-FC1C-432E-9315-F5ACAE34DE22}"/>
              </a:ext>
            </a:extLst>
          </p:cNvPr>
          <p:cNvSpPr txBox="1"/>
          <p:nvPr/>
        </p:nvSpPr>
        <p:spPr>
          <a:xfrm>
            <a:off x="5484055" y="1831757"/>
            <a:ext cx="207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friend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CE306-730E-4894-AD31-9F530EDDECA9}"/>
              </a:ext>
            </a:extLst>
          </p:cNvPr>
          <p:cNvSpPr txBox="1"/>
          <p:nvPr/>
        </p:nvSpPr>
        <p:spPr>
          <a:xfrm>
            <a:off x="7814604" y="1728882"/>
            <a:ext cx="245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eight</a:t>
            </a:r>
          </a:p>
        </p:txBody>
      </p:sp>
    </p:spTree>
    <p:extLst>
      <p:ext uri="{BB962C8B-B14F-4D97-AF65-F5344CB8AC3E}">
        <p14:creationId xmlns:p14="http://schemas.microsoft.com/office/powerpoint/2010/main" val="20255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34948 0.2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74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3503 0.27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1819 0.364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4D156-188A-45F1-A9F2-506E0BC5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637"/>
            <a:ext cx="5222045" cy="4884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DD02A7-0E70-452A-B7AE-EB50A3CE1326}"/>
              </a:ext>
            </a:extLst>
          </p:cNvPr>
          <p:cNvSpPr txBox="1"/>
          <p:nvPr/>
        </p:nvSpPr>
        <p:spPr>
          <a:xfrm>
            <a:off x="873955" y="2351782"/>
            <a:ext cx="4881490" cy="1077218"/>
          </a:xfrm>
          <a:prstGeom prst="rect">
            <a:avLst/>
          </a:prstGeom>
          <a:pattFill prst="sphere">
            <a:fgClr>
              <a:schemeClr val="accent2">
                <a:tint val="69000"/>
                <a:satMod val="105000"/>
                <a:lumMod val="110000"/>
              </a:schemeClr>
            </a:fgClr>
            <a:bgClr>
              <a:schemeClr val="bg1"/>
            </a:bgClr>
          </a:patt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Write three sentences about your friend.</a:t>
            </a:r>
          </a:p>
        </p:txBody>
      </p:sp>
    </p:spTree>
    <p:extLst>
      <p:ext uri="{BB962C8B-B14F-4D97-AF65-F5344CB8AC3E}">
        <p14:creationId xmlns:p14="http://schemas.microsoft.com/office/powerpoint/2010/main" val="14259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F48609-D378-474B-8861-7832A1AD4F87}"/>
              </a:ext>
            </a:extLst>
          </p:cNvPr>
          <p:cNvSpPr/>
          <p:nvPr/>
        </p:nvSpPr>
        <p:spPr>
          <a:xfrm>
            <a:off x="0" y="166684"/>
            <a:ext cx="11662117" cy="1828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84C31D-3F79-4634-B890-91B19400867D}"/>
              </a:ext>
            </a:extLst>
          </p:cNvPr>
          <p:cNvGrpSpPr/>
          <p:nvPr/>
        </p:nvGrpSpPr>
        <p:grpSpPr>
          <a:xfrm>
            <a:off x="-6380826" y="94714"/>
            <a:ext cx="1415990" cy="4047977"/>
            <a:chOff x="5029202" y="63306"/>
            <a:chExt cx="1415990" cy="40479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1BA471-7BA8-47B9-B974-BB6CFCFEC21A}"/>
                </a:ext>
              </a:extLst>
            </p:cNvPr>
            <p:cNvSpPr/>
            <p:nvPr/>
          </p:nvSpPr>
          <p:spPr>
            <a:xfrm>
              <a:off x="5452455" y="63306"/>
              <a:ext cx="378602" cy="365760"/>
            </a:xfrm>
            <a:custGeom>
              <a:avLst/>
              <a:gdLst>
                <a:gd name="connsiteX0" fmla="*/ 181654 w 378602"/>
                <a:gd name="connsiteY0" fmla="*/ 0 h 365760"/>
                <a:gd name="connsiteX1" fmla="*/ 378602 w 378602"/>
                <a:gd name="connsiteY1" fmla="*/ 182880 h 365760"/>
                <a:gd name="connsiteX2" fmla="*/ 181654 w 378602"/>
                <a:gd name="connsiteY2" fmla="*/ 365760 h 365760"/>
                <a:gd name="connsiteX3" fmla="*/ 184 w 378602"/>
                <a:gd name="connsiteY3" fmla="*/ 254065 h 365760"/>
                <a:gd name="connsiteX4" fmla="*/ 0 w 378602"/>
                <a:gd name="connsiteY4" fmla="*/ 253219 h 365760"/>
                <a:gd name="connsiteX5" fmla="*/ 48722 w 378602"/>
                <a:gd name="connsiteY5" fmla="*/ 253219 h 365760"/>
                <a:gd name="connsiteX6" fmla="*/ 71127 w 378602"/>
                <a:gd name="connsiteY6" fmla="*/ 283459 h 365760"/>
                <a:gd name="connsiteX7" fmla="*/ 181654 w 378602"/>
                <a:gd name="connsiteY7" fmla="*/ 325120 h 365760"/>
                <a:gd name="connsiteX8" fmla="*/ 337963 w 378602"/>
                <a:gd name="connsiteY8" fmla="*/ 182880 h 365760"/>
                <a:gd name="connsiteX9" fmla="*/ 181654 w 378602"/>
                <a:gd name="connsiteY9" fmla="*/ 40640 h 365760"/>
                <a:gd name="connsiteX10" fmla="*/ 120812 w 378602"/>
                <a:gd name="connsiteY10" fmla="*/ 51818 h 365760"/>
                <a:gd name="connsiteX11" fmla="*/ 90624 w 378602"/>
                <a:gd name="connsiteY11" fmla="*/ 70339 h 365760"/>
                <a:gd name="connsiteX12" fmla="*/ 30211 w 378602"/>
                <a:gd name="connsiteY12" fmla="*/ 70339 h 365760"/>
                <a:gd name="connsiteX13" fmla="*/ 42391 w 378602"/>
                <a:gd name="connsiteY13" fmla="*/ 53564 h 365760"/>
                <a:gd name="connsiteX14" fmla="*/ 181654 w 378602"/>
                <a:gd name="connsiteY14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02" h="365760">
                  <a:moveTo>
                    <a:pt x="181654" y="0"/>
                  </a:moveTo>
                  <a:cubicBezTo>
                    <a:pt x="290425" y="0"/>
                    <a:pt x="378602" y="81878"/>
                    <a:pt x="378602" y="182880"/>
                  </a:cubicBezTo>
                  <a:cubicBezTo>
                    <a:pt x="378602" y="283882"/>
                    <a:pt x="290425" y="365760"/>
                    <a:pt x="181654" y="365760"/>
                  </a:cubicBezTo>
                  <a:cubicBezTo>
                    <a:pt x="100076" y="365760"/>
                    <a:pt x="30082" y="319704"/>
                    <a:pt x="184" y="254065"/>
                  </a:cubicBezTo>
                  <a:lnTo>
                    <a:pt x="0" y="253219"/>
                  </a:lnTo>
                  <a:lnTo>
                    <a:pt x="48722" y="253219"/>
                  </a:lnTo>
                  <a:lnTo>
                    <a:pt x="71127" y="283459"/>
                  </a:lnTo>
                  <a:cubicBezTo>
                    <a:pt x="99413" y="309199"/>
                    <a:pt x="138491" y="325120"/>
                    <a:pt x="181654" y="325120"/>
                  </a:cubicBezTo>
                  <a:cubicBezTo>
                    <a:pt x="267981" y="325120"/>
                    <a:pt x="337963" y="261437"/>
                    <a:pt x="337963" y="182880"/>
                  </a:cubicBezTo>
                  <a:cubicBezTo>
                    <a:pt x="337963" y="104323"/>
                    <a:pt x="267981" y="40640"/>
                    <a:pt x="181654" y="40640"/>
                  </a:cubicBezTo>
                  <a:cubicBezTo>
                    <a:pt x="160073" y="40640"/>
                    <a:pt x="139512" y="44620"/>
                    <a:pt x="120812" y="51818"/>
                  </a:cubicBezTo>
                  <a:lnTo>
                    <a:pt x="90624" y="70339"/>
                  </a:lnTo>
                  <a:lnTo>
                    <a:pt x="30211" y="70339"/>
                  </a:lnTo>
                  <a:lnTo>
                    <a:pt x="42391" y="53564"/>
                  </a:lnTo>
                  <a:cubicBezTo>
                    <a:pt x="78032" y="20470"/>
                    <a:pt x="127269" y="0"/>
                    <a:pt x="18165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C634A27-FCF2-4022-90D0-4A0BFD49F64B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5634109" y="429066"/>
              <a:ext cx="7036" cy="2117186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2A91C6-A245-4404-BA63-33CE9B8874F8}"/>
                </a:ext>
              </a:extLst>
            </p:cNvPr>
            <p:cNvSpPr/>
            <p:nvPr/>
          </p:nvSpPr>
          <p:spPr>
            <a:xfrm rot="18609355">
              <a:off x="5015134" y="2760785"/>
              <a:ext cx="1364566" cy="13364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DB202-3F60-4AB0-B6A6-A5201154FB26}"/>
                </a:ext>
              </a:extLst>
            </p:cNvPr>
            <p:cNvSpPr/>
            <p:nvPr/>
          </p:nvSpPr>
          <p:spPr>
            <a:xfrm>
              <a:off x="5570808" y="2555041"/>
              <a:ext cx="154745" cy="137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64ADBA-E110-4F80-A884-865EB409A238}"/>
                </a:ext>
              </a:extLst>
            </p:cNvPr>
            <p:cNvSpPr/>
            <p:nvPr/>
          </p:nvSpPr>
          <p:spPr>
            <a:xfrm rot="18718447">
              <a:off x="5219114" y="2767282"/>
              <a:ext cx="112871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6B076B-28E7-4104-A63C-0A6255E3A912}"/>
              </a:ext>
            </a:extLst>
          </p:cNvPr>
          <p:cNvGrpSpPr/>
          <p:nvPr/>
        </p:nvGrpSpPr>
        <p:grpSpPr>
          <a:xfrm>
            <a:off x="-3262563" y="94714"/>
            <a:ext cx="1415990" cy="4028349"/>
            <a:chOff x="5029202" y="82934"/>
            <a:chExt cx="1415990" cy="402834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CB94CBF-3C50-4AD3-B147-D05C3BD2BD5E}"/>
                </a:ext>
              </a:extLst>
            </p:cNvPr>
            <p:cNvSpPr/>
            <p:nvPr/>
          </p:nvSpPr>
          <p:spPr>
            <a:xfrm>
              <a:off x="5466735" y="82934"/>
              <a:ext cx="378602" cy="365760"/>
            </a:xfrm>
            <a:custGeom>
              <a:avLst/>
              <a:gdLst>
                <a:gd name="connsiteX0" fmla="*/ 181654 w 378602"/>
                <a:gd name="connsiteY0" fmla="*/ 0 h 365760"/>
                <a:gd name="connsiteX1" fmla="*/ 378602 w 378602"/>
                <a:gd name="connsiteY1" fmla="*/ 182880 h 365760"/>
                <a:gd name="connsiteX2" fmla="*/ 181654 w 378602"/>
                <a:gd name="connsiteY2" fmla="*/ 365760 h 365760"/>
                <a:gd name="connsiteX3" fmla="*/ 184 w 378602"/>
                <a:gd name="connsiteY3" fmla="*/ 254065 h 365760"/>
                <a:gd name="connsiteX4" fmla="*/ 0 w 378602"/>
                <a:gd name="connsiteY4" fmla="*/ 253219 h 365760"/>
                <a:gd name="connsiteX5" fmla="*/ 48722 w 378602"/>
                <a:gd name="connsiteY5" fmla="*/ 253219 h 365760"/>
                <a:gd name="connsiteX6" fmla="*/ 71127 w 378602"/>
                <a:gd name="connsiteY6" fmla="*/ 283459 h 365760"/>
                <a:gd name="connsiteX7" fmla="*/ 181654 w 378602"/>
                <a:gd name="connsiteY7" fmla="*/ 325120 h 365760"/>
                <a:gd name="connsiteX8" fmla="*/ 337963 w 378602"/>
                <a:gd name="connsiteY8" fmla="*/ 182880 h 365760"/>
                <a:gd name="connsiteX9" fmla="*/ 181654 w 378602"/>
                <a:gd name="connsiteY9" fmla="*/ 40640 h 365760"/>
                <a:gd name="connsiteX10" fmla="*/ 120812 w 378602"/>
                <a:gd name="connsiteY10" fmla="*/ 51818 h 365760"/>
                <a:gd name="connsiteX11" fmla="*/ 90624 w 378602"/>
                <a:gd name="connsiteY11" fmla="*/ 70339 h 365760"/>
                <a:gd name="connsiteX12" fmla="*/ 30211 w 378602"/>
                <a:gd name="connsiteY12" fmla="*/ 70339 h 365760"/>
                <a:gd name="connsiteX13" fmla="*/ 42391 w 378602"/>
                <a:gd name="connsiteY13" fmla="*/ 53564 h 365760"/>
                <a:gd name="connsiteX14" fmla="*/ 181654 w 378602"/>
                <a:gd name="connsiteY14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02" h="365760">
                  <a:moveTo>
                    <a:pt x="181654" y="0"/>
                  </a:moveTo>
                  <a:cubicBezTo>
                    <a:pt x="290425" y="0"/>
                    <a:pt x="378602" y="81878"/>
                    <a:pt x="378602" y="182880"/>
                  </a:cubicBezTo>
                  <a:cubicBezTo>
                    <a:pt x="378602" y="283882"/>
                    <a:pt x="290425" y="365760"/>
                    <a:pt x="181654" y="365760"/>
                  </a:cubicBezTo>
                  <a:cubicBezTo>
                    <a:pt x="100076" y="365760"/>
                    <a:pt x="30082" y="319704"/>
                    <a:pt x="184" y="254065"/>
                  </a:cubicBezTo>
                  <a:lnTo>
                    <a:pt x="0" y="253219"/>
                  </a:lnTo>
                  <a:lnTo>
                    <a:pt x="48722" y="253219"/>
                  </a:lnTo>
                  <a:lnTo>
                    <a:pt x="71127" y="283459"/>
                  </a:lnTo>
                  <a:cubicBezTo>
                    <a:pt x="99413" y="309199"/>
                    <a:pt x="138491" y="325120"/>
                    <a:pt x="181654" y="325120"/>
                  </a:cubicBezTo>
                  <a:cubicBezTo>
                    <a:pt x="267981" y="325120"/>
                    <a:pt x="337963" y="261437"/>
                    <a:pt x="337963" y="182880"/>
                  </a:cubicBezTo>
                  <a:cubicBezTo>
                    <a:pt x="337963" y="104323"/>
                    <a:pt x="267981" y="40640"/>
                    <a:pt x="181654" y="40640"/>
                  </a:cubicBezTo>
                  <a:cubicBezTo>
                    <a:pt x="160073" y="40640"/>
                    <a:pt x="139512" y="44620"/>
                    <a:pt x="120812" y="51818"/>
                  </a:cubicBezTo>
                  <a:lnTo>
                    <a:pt x="90624" y="70339"/>
                  </a:lnTo>
                  <a:lnTo>
                    <a:pt x="30211" y="70339"/>
                  </a:lnTo>
                  <a:lnTo>
                    <a:pt x="42391" y="53564"/>
                  </a:lnTo>
                  <a:cubicBezTo>
                    <a:pt x="78032" y="20470"/>
                    <a:pt x="127269" y="0"/>
                    <a:pt x="18165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8B69517-5BA8-447A-A7AF-5307C7535052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5641145" y="448694"/>
              <a:ext cx="7244" cy="2097558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A4C15F-D49D-49F3-A905-3D0F682BBF44}"/>
                </a:ext>
              </a:extLst>
            </p:cNvPr>
            <p:cNvSpPr/>
            <p:nvPr/>
          </p:nvSpPr>
          <p:spPr>
            <a:xfrm rot="18609355">
              <a:off x="5015134" y="2760785"/>
              <a:ext cx="1364566" cy="13364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1B6CD37-BEEA-4856-AAE5-C23E4234EC29}"/>
                </a:ext>
              </a:extLst>
            </p:cNvPr>
            <p:cNvSpPr/>
            <p:nvPr/>
          </p:nvSpPr>
          <p:spPr>
            <a:xfrm>
              <a:off x="5570808" y="2555041"/>
              <a:ext cx="154745" cy="137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46A3B16-7DA1-438B-8AF3-CD5B3F78DD4C}"/>
                </a:ext>
              </a:extLst>
            </p:cNvPr>
            <p:cNvSpPr/>
            <p:nvPr/>
          </p:nvSpPr>
          <p:spPr>
            <a:xfrm rot="18718447">
              <a:off x="5219114" y="2767282"/>
              <a:ext cx="112871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F69DD9-1D25-40E4-8A52-858DBCC56D8A}"/>
              </a:ext>
            </a:extLst>
          </p:cNvPr>
          <p:cNvGrpSpPr/>
          <p:nvPr/>
        </p:nvGrpSpPr>
        <p:grpSpPr>
          <a:xfrm>
            <a:off x="-2315643" y="84572"/>
            <a:ext cx="1415990" cy="4047977"/>
            <a:chOff x="5029202" y="63306"/>
            <a:chExt cx="1415990" cy="404797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E8CB9A0-05C5-4655-9F17-9EF35049907B}"/>
                </a:ext>
              </a:extLst>
            </p:cNvPr>
            <p:cNvSpPr/>
            <p:nvPr/>
          </p:nvSpPr>
          <p:spPr>
            <a:xfrm>
              <a:off x="5452455" y="63306"/>
              <a:ext cx="378602" cy="365760"/>
            </a:xfrm>
            <a:custGeom>
              <a:avLst/>
              <a:gdLst>
                <a:gd name="connsiteX0" fmla="*/ 181654 w 378602"/>
                <a:gd name="connsiteY0" fmla="*/ 0 h 365760"/>
                <a:gd name="connsiteX1" fmla="*/ 378602 w 378602"/>
                <a:gd name="connsiteY1" fmla="*/ 182880 h 365760"/>
                <a:gd name="connsiteX2" fmla="*/ 181654 w 378602"/>
                <a:gd name="connsiteY2" fmla="*/ 365760 h 365760"/>
                <a:gd name="connsiteX3" fmla="*/ 184 w 378602"/>
                <a:gd name="connsiteY3" fmla="*/ 254065 h 365760"/>
                <a:gd name="connsiteX4" fmla="*/ 0 w 378602"/>
                <a:gd name="connsiteY4" fmla="*/ 253219 h 365760"/>
                <a:gd name="connsiteX5" fmla="*/ 48722 w 378602"/>
                <a:gd name="connsiteY5" fmla="*/ 253219 h 365760"/>
                <a:gd name="connsiteX6" fmla="*/ 71127 w 378602"/>
                <a:gd name="connsiteY6" fmla="*/ 283459 h 365760"/>
                <a:gd name="connsiteX7" fmla="*/ 181654 w 378602"/>
                <a:gd name="connsiteY7" fmla="*/ 325120 h 365760"/>
                <a:gd name="connsiteX8" fmla="*/ 337963 w 378602"/>
                <a:gd name="connsiteY8" fmla="*/ 182880 h 365760"/>
                <a:gd name="connsiteX9" fmla="*/ 181654 w 378602"/>
                <a:gd name="connsiteY9" fmla="*/ 40640 h 365760"/>
                <a:gd name="connsiteX10" fmla="*/ 120812 w 378602"/>
                <a:gd name="connsiteY10" fmla="*/ 51818 h 365760"/>
                <a:gd name="connsiteX11" fmla="*/ 90624 w 378602"/>
                <a:gd name="connsiteY11" fmla="*/ 70339 h 365760"/>
                <a:gd name="connsiteX12" fmla="*/ 30211 w 378602"/>
                <a:gd name="connsiteY12" fmla="*/ 70339 h 365760"/>
                <a:gd name="connsiteX13" fmla="*/ 42391 w 378602"/>
                <a:gd name="connsiteY13" fmla="*/ 53564 h 365760"/>
                <a:gd name="connsiteX14" fmla="*/ 181654 w 378602"/>
                <a:gd name="connsiteY14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02" h="365760">
                  <a:moveTo>
                    <a:pt x="181654" y="0"/>
                  </a:moveTo>
                  <a:cubicBezTo>
                    <a:pt x="290425" y="0"/>
                    <a:pt x="378602" y="81878"/>
                    <a:pt x="378602" y="182880"/>
                  </a:cubicBezTo>
                  <a:cubicBezTo>
                    <a:pt x="378602" y="283882"/>
                    <a:pt x="290425" y="365760"/>
                    <a:pt x="181654" y="365760"/>
                  </a:cubicBezTo>
                  <a:cubicBezTo>
                    <a:pt x="100076" y="365760"/>
                    <a:pt x="30082" y="319704"/>
                    <a:pt x="184" y="254065"/>
                  </a:cubicBezTo>
                  <a:lnTo>
                    <a:pt x="0" y="253219"/>
                  </a:lnTo>
                  <a:lnTo>
                    <a:pt x="48722" y="253219"/>
                  </a:lnTo>
                  <a:lnTo>
                    <a:pt x="71127" y="283459"/>
                  </a:lnTo>
                  <a:cubicBezTo>
                    <a:pt x="99413" y="309199"/>
                    <a:pt x="138491" y="325120"/>
                    <a:pt x="181654" y="325120"/>
                  </a:cubicBezTo>
                  <a:cubicBezTo>
                    <a:pt x="267981" y="325120"/>
                    <a:pt x="337963" y="261437"/>
                    <a:pt x="337963" y="182880"/>
                  </a:cubicBezTo>
                  <a:cubicBezTo>
                    <a:pt x="337963" y="104323"/>
                    <a:pt x="267981" y="40640"/>
                    <a:pt x="181654" y="40640"/>
                  </a:cubicBezTo>
                  <a:cubicBezTo>
                    <a:pt x="160073" y="40640"/>
                    <a:pt x="139512" y="44620"/>
                    <a:pt x="120812" y="51818"/>
                  </a:cubicBezTo>
                  <a:lnTo>
                    <a:pt x="90624" y="70339"/>
                  </a:lnTo>
                  <a:lnTo>
                    <a:pt x="30211" y="70339"/>
                  </a:lnTo>
                  <a:lnTo>
                    <a:pt x="42391" y="53564"/>
                  </a:lnTo>
                  <a:cubicBezTo>
                    <a:pt x="78032" y="20470"/>
                    <a:pt x="127269" y="0"/>
                    <a:pt x="18165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25F0B37-0BE1-4EE3-925C-009E422CE3EA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>
              <a:off x="5634109" y="429066"/>
              <a:ext cx="7036" cy="2117186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6A09E93-446A-41DA-96F8-0AB37EFF237B}"/>
                </a:ext>
              </a:extLst>
            </p:cNvPr>
            <p:cNvSpPr/>
            <p:nvPr/>
          </p:nvSpPr>
          <p:spPr>
            <a:xfrm rot="18609355">
              <a:off x="5015134" y="2760785"/>
              <a:ext cx="1364566" cy="13364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692CBB8-00BE-46FF-B1B0-D5EFE623FF11}"/>
                </a:ext>
              </a:extLst>
            </p:cNvPr>
            <p:cNvSpPr/>
            <p:nvPr/>
          </p:nvSpPr>
          <p:spPr>
            <a:xfrm>
              <a:off x="5570808" y="2555041"/>
              <a:ext cx="154745" cy="137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15844E-8272-45A6-A781-1650BA1BD44E}"/>
                </a:ext>
              </a:extLst>
            </p:cNvPr>
            <p:cNvSpPr/>
            <p:nvPr/>
          </p:nvSpPr>
          <p:spPr>
            <a:xfrm rot="18718447">
              <a:off x="5219114" y="2767282"/>
              <a:ext cx="112871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k</a:t>
              </a:r>
              <a:endParaRPr lang="en-U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7967C87-D941-4993-BCFF-AD2FB99636FF}"/>
              </a:ext>
            </a:extLst>
          </p:cNvPr>
          <p:cNvGrpSpPr/>
          <p:nvPr/>
        </p:nvGrpSpPr>
        <p:grpSpPr>
          <a:xfrm>
            <a:off x="-1239415" y="116469"/>
            <a:ext cx="1415990" cy="4047977"/>
            <a:chOff x="5029202" y="63306"/>
            <a:chExt cx="1415990" cy="404797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9D07BDD-D102-4312-8A24-12033BB986B6}"/>
                </a:ext>
              </a:extLst>
            </p:cNvPr>
            <p:cNvSpPr/>
            <p:nvPr/>
          </p:nvSpPr>
          <p:spPr>
            <a:xfrm>
              <a:off x="5452455" y="63306"/>
              <a:ext cx="378602" cy="365760"/>
            </a:xfrm>
            <a:custGeom>
              <a:avLst/>
              <a:gdLst>
                <a:gd name="connsiteX0" fmla="*/ 181654 w 378602"/>
                <a:gd name="connsiteY0" fmla="*/ 0 h 365760"/>
                <a:gd name="connsiteX1" fmla="*/ 378602 w 378602"/>
                <a:gd name="connsiteY1" fmla="*/ 182880 h 365760"/>
                <a:gd name="connsiteX2" fmla="*/ 181654 w 378602"/>
                <a:gd name="connsiteY2" fmla="*/ 365760 h 365760"/>
                <a:gd name="connsiteX3" fmla="*/ 184 w 378602"/>
                <a:gd name="connsiteY3" fmla="*/ 254065 h 365760"/>
                <a:gd name="connsiteX4" fmla="*/ 0 w 378602"/>
                <a:gd name="connsiteY4" fmla="*/ 253219 h 365760"/>
                <a:gd name="connsiteX5" fmla="*/ 48722 w 378602"/>
                <a:gd name="connsiteY5" fmla="*/ 253219 h 365760"/>
                <a:gd name="connsiteX6" fmla="*/ 71127 w 378602"/>
                <a:gd name="connsiteY6" fmla="*/ 283459 h 365760"/>
                <a:gd name="connsiteX7" fmla="*/ 181654 w 378602"/>
                <a:gd name="connsiteY7" fmla="*/ 325120 h 365760"/>
                <a:gd name="connsiteX8" fmla="*/ 337963 w 378602"/>
                <a:gd name="connsiteY8" fmla="*/ 182880 h 365760"/>
                <a:gd name="connsiteX9" fmla="*/ 181654 w 378602"/>
                <a:gd name="connsiteY9" fmla="*/ 40640 h 365760"/>
                <a:gd name="connsiteX10" fmla="*/ 120812 w 378602"/>
                <a:gd name="connsiteY10" fmla="*/ 51818 h 365760"/>
                <a:gd name="connsiteX11" fmla="*/ 90624 w 378602"/>
                <a:gd name="connsiteY11" fmla="*/ 70339 h 365760"/>
                <a:gd name="connsiteX12" fmla="*/ 30211 w 378602"/>
                <a:gd name="connsiteY12" fmla="*/ 70339 h 365760"/>
                <a:gd name="connsiteX13" fmla="*/ 42391 w 378602"/>
                <a:gd name="connsiteY13" fmla="*/ 53564 h 365760"/>
                <a:gd name="connsiteX14" fmla="*/ 181654 w 378602"/>
                <a:gd name="connsiteY14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02" h="365760">
                  <a:moveTo>
                    <a:pt x="181654" y="0"/>
                  </a:moveTo>
                  <a:cubicBezTo>
                    <a:pt x="290425" y="0"/>
                    <a:pt x="378602" y="81878"/>
                    <a:pt x="378602" y="182880"/>
                  </a:cubicBezTo>
                  <a:cubicBezTo>
                    <a:pt x="378602" y="283882"/>
                    <a:pt x="290425" y="365760"/>
                    <a:pt x="181654" y="365760"/>
                  </a:cubicBezTo>
                  <a:cubicBezTo>
                    <a:pt x="100076" y="365760"/>
                    <a:pt x="30082" y="319704"/>
                    <a:pt x="184" y="254065"/>
                  </a:cubicBezTo>
                  <a:lnTo>
                    <a:pt x="0" y="253219"/>
                  </a:lnTo>
                  <a:lnTo>
                    <a:pt x="48722" y="253219"/>
                  </a:lnTo>
                  <a:lnTo>
                    <a:pt x="71127" y="283459"/>
                  </a:lnTo>
                  <a:cubicBezTo>
                    <a:pt x="99413" y="309199"/>
                    <a:pt x="138491" y="325120"/>
                    <a:pt x="181654" y="325120"/>
                  </a:cubicBezTo>
                  <a:cubicBezTo>
                    <a:pt x="267981" y="325120"/>
                    <a:pt x="337963" y="261437"/>
                    <a:pt x="337963" y="182880"/>
                  </a:cubicBezTo>
                  <a:cubicBezTo>
                    <a:pt x="337963" y="104323"/>
                    <a:pt x="267981" y="40640"/>
                    <a:pt x="181654" y="40640"/>
                  </a:cubicBezTo>
                  <a:cubicBezTo>
                    <a:pt x="160073" y="40640"/>
                    <a:pt x="139512" y="44620"/>
                    <a:pt x="120812" y="51818"/>
                  </a:cubicBezTo>
                  <a:lnTo>
                    <a:pt x="90624" y="70339"/>
                  </a:lnTo>
                  <a:lnTo>
                    <a:pt x="30211" y="70339"/>
                  </a:lnTo>
                  <a:lnTo>
                    <a:pt x="42391" y="53564"/>
                  </a:lnTo>
                  <a:cubicBezTo>
                    <a:pt x="78032" y="20470"/>
                    <a:pt x="127269" y="0"/>
                    <a:pt x="18165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A742B8B-0DDE-4E99-A810-83346DEE1AB6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>
              <a:off x="5634109" y="429066"/>
              <a:ext cx="7037" cy="2117186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D3BDD4-634E-4789-B794-AF11D16B4499}"/>
                </a:ext>
              </a:extLst>
            </p:cNvPr>
            <p:cNvSpPr/>
            <p:nvPr/>
          </p:nvSpPr>
          <p:spPr>
            <a:xfrm rot="18609355">
              <a:off x="5015134" y="2760785"/>
              <a:ext cx="1364566" cy="13364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4AD4B64-2C0C-4BC7-9BB2-0B1A83226F60}"/>
                </a:ext>
              </a:extLst>
            </p:cNvPr>
            <p:cNvSpPr/>
            <p:nvPr/>
          </p:nvSpPr>
          <p:spPr>
            <a:xfrm>
              <a:off x="5570808" y="2555041"/>
              <a:ext cx="154745" cy="137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97F7F6F-CB08-4D9A-9707-5341CAE551B4}"/>
                </a:ext>
              </a:extLst>
            </p:cNvPr>
            <p:cNvSpPr/>
            <p:nvPr/>
          </p:nvSpPr>
          <p:spPr>
            <a:xfrm rot="18718447">
              <a:off x="5219114" y="2767282"/>
              <a:ext cx="112871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27657B3-A3D3-4FBB-99A1-6ABCF85454DB}"/>
              </a:ext>
            </a:extLst>
          </p:cNvPr>
          <p:cNvGrpSpPr/>
          <p:nvPr/>
        </p:nvGrpSpPr>
        <p:grpSpPr>
          <a:xfrm>
            <a:off x="-5746919" y="108293"/>
            <a:ext cx="1373911" cy="4047977"/>
            <a:chOff x="2246100" y="63306"/>
            <a:chExt cx="1373911" cy="404797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D895FE-FDEF-4BAB-8B17-FEBFFFE3983C}"/>
                </a:ext>
              </a:extLst>
            </p:cNvPr>
            <p:cNvGrpSpPr/>
            <p:nvPr/>
          </p:nvGrpSpPr>
          <p:grpSpPr>
            <a:xfrm>
              <a:off x="2246100" y="63306"/>
              <a:ext cx="1336430" cy="4047977"/>
              <a:chOff x="5029202" y="63306"/>
              <a:chExt cx="1336430" cy="4047977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3F7FD8-48BB-43B9-908F-03646CA8D52A}"/>
                  </a:ext>
                </a:extLst>
              </p:cNvPr>
              <p:cNvSpPr/>
              <p:nvPr/>
            </p:nvSpPr>
            <p:spPr>
              <a:xfrm>
                <a:off x="5452455" y="63306"/>
                <a:ext cx="378602" cy="365760"/>
              </a:xfrm>
              <a:custGeom>
                <a:avLst/>
                <a:gdLst>
                  <a:gd name="connsiteX0" fmla="*/ 181654 w 378602"/>
                  <a:gd name="connsiteY0" fmla="*/ 0 h 365760"/>
                  <a:gd name="connsiteX1" fmla="*/ 378602 w 378602"/>
                  <a:gd name="connsiteY1" fmla="*/ 182880 h 365760"/>
                  <a:gd name="connsiteX2" fmla="*/ 181654 w 378602"/>
                  <a:gd name="connsiteY2" fmla="*/ 365760 h 365760"/>
                  <a:gd name="connsiteX3" fmla="*/ 184 w 378602"/>
                  <a:gd name="connsiteY3" fmla="*/ 254065 h 365760"/>
                  <a:gd name="connsiteX4" fmla="*/ 0 w 378602"/>
                  <a:gd name="connsiteY4" fmla="*/ 253219 h 365760"/>
                  <a:gd name="connsiteX5" fmla="*/ 48722 w 378602"/>
                  <a:gd name="connsiteY5" fmla="*/ 253219 h 365760"/>
                  <a:gd name="connsiteX6" fmla="*/ 71127 w 378602"/>
                  <a:gd name="connsiteY6" fmla="*/ 283459 h 365760"/>
                  <a:gd name="connsiteX7" fmla="*/ 181654 w 378602"/>
                  <a:gd name="connsiteY7" fmla="*/ 325120 h 365760"/>
                  <a:gd name="connsiteX8" fmla="*/ 337963 w 378602"/>
                  <a:gd name="connsiteY8" fmla="*/ 182880 h 365760"/>
                  <a:gd name="connsiteX9" fmla="*/ 181654 w 378602"/>
                  <a:gd name="connsiteY9" fmla="*/ 40640 h 365760"/>
                  <a:gd name="connsiteX10" fmla="*/ 120812 w 378602"/>
                  <a:gd name="connsiteY10" fmla="*/ 51818 h 365760"/>
                  <a:gd name="connsiteX11" fmla="*/ 90624 w 378602"/>
                  <a:gd name="connsiteY11" fmla="*/ 70339 h 365760"/>
                  <a:gd name="connsiteX12" fmla="*/ 30211 w 378602"/>
                  <a:gd name="connsiteY12" fmla="*/ 70339 h 365760"/>
                  <a:gd name="connsiteX13" fmla="*/ 42391 w 378602"/>
                  <a:gd name="connsiteY13" fmla="*/ 53564 h 365760"/>
                  <a:gd name="connsiteX14" fmla="*/ 181654 w 378602"/>
                  <a:gd name="connsiteY14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8602" h="365760">
                    <a:moveTo>
                      <a:pt x="181654" y="0"/>
                    </a:moveTo>
                    <a:cubicBezTo>
                      <a:pt x="290425" y="0"/>
                      <a:pt x="378602" y="81878"/>
                      <a:pt x="378602" y="182880"/>
                    </a:cubicBezTo>
                    <a:cubicBezTo>
                      <a:pt x="378602" y="283882"/>
                      <a:pt x="290425" y="365760"/>
                      <a:pt x="181654" y="365760"/>
                    </a:cubicBezTo>
                    <a:cubicBezTo>
                      <a:pt x="100076" y="365760"/>
                      <a:pt x="30082" y="319704"/>
                      <a:pt x="184" y="254065"/>
                    </a:cubicBezTo>
                    <a:lnTo>
                      <a:pt x="0" y="253219"/>
                    </a:lnTo>
                    <a:lnTo>
                      <a:pt x="48722" y="253219"/>
                    </a:lnTo>
                    <a:lnTo>
                      <a:pt x="71127" y="283459"/>
                    </a:lnTo>
                    <a:cubicBezTo>
                      <a:pt x="99413" y="309199"/>
                      <a:pt x="138491" y="325120"/>
                      <a:pt x="181654" y="325120"/>
                    </a:cubicBezTo>
                    <a:cubicBezTo>
                      <a:pt x="267981" y="325120"/>
                      <a:pt x="337963" y="261437"/>
                      <a:pt x="337963" y="182880"/>
                    </a:cubicBezTo>
                    <a:cubicBezTo>
                      <a:pt x="337963" y="104323"/>
                      <a:pt x="267981" y="40640"/>
                      <a:pt x="181654" y="40640"/>
                    </a:cubicBezTo>
                    <a:cubicBezTo>
                      <a:pt x="160073" y="40640"/>
                      <a:pt x="139512" y="44620"/>
                      <a:pt x="120812" y="51818"/>
                    </a:cubicBezTo>
                    <a:lnTo>
                      <a:pt x="90624" y="70339"/>
                    </a:lnTo>
                    <a:lnTo>
                      <a:pt x="30211" y="70339"/>
                    </a:lnTo>
                    <a:lnTo>
                      <a:pt x="42391" y="53564"/>
                    </a:lnTo>
                    <a:cubicBezTo>
                      <a:pt x="78032" y="20470"/>
                      <a:pt x="127269" y="0"/>
                      <a:pt x="18165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DA3C2F4-DF8D-4935-B33B-629247790A10}"/>
                  </a:ext>
                </a:extLst>
              </p:cNvPr>
              <p:cNvCxnSpPr>
                <a:cxnSpLocks/>
                <a:stCxn id="20" idx="2"/>
              </p:cNvCxnSpPr>
              <p:nvPr/>
            </p:nvCxnSpPr>
            <p:spPr>
              <a:xfrm>
                <a:off x="5634109" y="429066"/>
                <a:ext cx="7036" cy="2117186"/>
              </a:xfrm>
              <a:prstGeom prst="straightConnector1">
                <a:avLst/>
              </a:prstGeom>
              <a:ln w="28575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966E52-A428-4618-84A8-6C21C3A4223F}"/>
                  </a:ext>
                </a:extLst>
              </p:cNvPr>
              <p:cNvSpPr/>
              <p:nvPr/>
            </p:nvSpPr>
            <p:spPr>
              <a:xfrm rot="18609355">
                <a:off x="5015134" y="2760785"/>
                <a:ext cx="1364566" cy="13364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A9B5E29-3D05-434A-BAC8-520922FE7283}"/>
                  </a:ext>
                </a:extLst>
              </p:cNvPr>
              <p:cNvSpPr/>
              <p:nvPr/>
            </p:nvSpPr>
            <p:spPr>
              <a:xfrm>
                <a:off x="5570808" y="2555041"/>
                <a:ext cx="154745" cy="137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56BD1BD-238C-48BE-8949-26B4B9F11003}"/>
                </a:ext>
              </a:extLst>
            </p:cNvPr>
            <p:cNvSpPr/>
            <p:nvPr/>
          </p:nvSpPr>
          <p:spPr>
            <a:xfrm rot="18446865">
              <a:off x="2466009" y="2836826"/>
              <a:ext cx="98456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037CE69-26DA-4553-9700-BD24C314804F}"/>
              </a:ext>
            </a:extLst>
          </p:cNvPr>
          <p:cNvGrpSpPr/>
          <p:nvPr/>
        </p:nvGrpSpPr>
        <p:grpSpPr>
          <a:xfrm>
            <a:off x="-4671271" y="87845"/>
            <a:ext cx="1415990" cy="4047977"/>
            <a:chOff x="2365145" y="94714"/>
            <a:chExt cx="1415990" cy="404797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84205F3-24EA-4958-B8B3-856CF47DFD93}"/>
                </a:ext>
              </a:extLst>
            </p:cNvPr>
            <p:cNvGrpSpPr/>
            <p:nvPr/>
          </p:nvGrpSpPr>
          <p:grpSpPr>
            <a:xfrm>
              <a:off x="2365145" y="94714"/>
              <a:ext cx="1415990" cy="4047977"/>
              <a:chOff x="5029202" y="63306"/>
              <a:chExt cx="1415990" cy="4047977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9205473-229E-4650-A269-57418C5AEBE9}"/>
                  </a:ext>
                </a:extLst>
              </p:cNvPr>
              <p:cNvSpPr/>
              <p:nvPr/>
            </p:nvSpPr>
            <p:spPr>
              <a:xfrm>
                <a:off x="5452455" y="63306"/>
                <a:ext cx="378602" cy="365760"/>
              </a:xfrm>
              <a:custGeom>
                <a:avLst/>
                <a:gdLst>
                  <a:gd name="connsiteX0" fmla="*/ 181654 w 378602"/>
                  <a:gd name="connsiteY0" fmla="*/ 0 h 365760"/>
                  <a:gd name="connsiteX1" fmla="*/ 378602 w 378602"/>
                  <a:gd name="connsiteY1" fmla="*/ 182880 h 365760"/>
                  <a:gd name="connsiteX2" fmla="*/ 181654 w 378602"/>
                  <a:gd name="connsiteY2" fmla="*/ 365760 h 365760"/>
                  <a:gd name="connsiteX3" fmla="*/ 184 w 378602"/>
                  <a:gd name="connsiteY3" fmla="*/ 254065 h 365760"/>
                  <a:gd name="connsiteX4" fmla="*/ 0 w 378602"/>
                  <a:gd name="connsiteY4" fmla="*/ 253219 h 365760"/>
                  <a:gd name="connsiteX5" fmla="*/ 48722 w 378602"/>
                  <a:gd name="connsiteY5" fmla="*/ 253219 h 365760"/>
                  <a:gd name="connsiteX6" fmla="*/ 71127 w 378602"/>
                  <a:gd name="connsiteY6" fmla="*/ 283459 h 365760"/>
                  <a:gd name="connsiteX7" fmla="*/ 181654 w 378602"/>
                  <a:gd name="connsiteY7" fmla="*/ 325120 h 365760"/>
                  <a:gd name="connsiteX8" fmla="*/ 337963 w 378602"/>
                  <a:gd name="connsiteY8" fmla="*/ 182880 h 365760"/>
                  <a:gd name="connsiteX9" fmla="*/ 181654 w 378602"/>
                  <a:gd name="connsiteY9" fmla="*/ 40640 h 365760"/>
                  <a:gd name="connsiteX10" fmla="*/ 120812 w 378602"/>
                  <a:gd name="connsiteY10" fmla="*/ 51818 h 365760"/>
                  <a:gd name="connsiteX11" fmla="*/ 90624 w 378602"/>
                  <a:gd name="connsiteY11" fmla="*/ 70339 h 365760"/>
                  <a:gd name="connsiteX12" fmla="*/ 30211 w 378602"/>
                  <a:gd name="connsiteY12" fmla="*/ 70339 h 365760"/>
                  <a:gd name="connsiteX13" fmla="*/ 42391 w 378602"/>
                  <a:gd name="connsiteY13" fmla="*/ 53564 h 365760"/>
                  <a:gd name="connsiteX14" fmla="*/ 181654 w 378602"/>
                  <a:gd name="connsiteY14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8602" h="365760">
                    <a:moveTo>
                      <a:pt x="181654" y="0"/>
                    </a:moveTo>
                    <a:cubicBezTo>
                      <a:pt x="290425" y="0"/>
                      <a:pt x="378602" y="81878"/>
                      <a:pt x="378602" y="182880"/>
                    </a:cubicBezTo>
                    <a:cubicBezTo>
                      <a:pt x="378602" y="283882"/>
                      <a:pt x="290425" y="365760"/>
                      <a:pt x="181654" y="365760"/>
                    </a:cubicBezTo>
                    <a:cubicBezTo>
                      <a:pt x="100076" y="365760"/>
                      <a:pt x="30082" y="319704"/>
                      <a:pt x="184" y="254065"/>
                    </a:cubicBezTo>
                    <a:lnTo>
                      <a:pt x="0" y="253219"/>
                    </a:lnTo>
                    <a:lnTo>
                      <a:pt x="48722" y="253219"/>
                    </a:lnTo>
                    <a:lnTo>
                      <a:pt x="71127" y="283459"/>
                    </a:lnTo>
                    <a:cubicBezTo>
                      <a:pt x="99413" y="309199"/>
                      <a:pt x="138491" y="325120"/>
                      <a:pt x="181654" y="325120"/>
                    </a:cubicBezTo>
                    <a:cubicBezTo>
                      <a:pt x="267981" y="325120"/>
                      <a:pt x="337963" y="261437"/>
                      <a:pt x="337963" y="182880"/>
                    </a:cubicBezTo>
                    <a:cubicBezTo>
                      <a:pt x="337963" y="104323"/>
                      <a:pt x="267981" y="40640"/>
                      <a:pt x="181654" y="40640"/>
                    </a:cubicBezTo>
                    <a:cubicBezTo>
                      <a:pt x="160073" y="40640"/>
                      <a:pt x="139512" y="44620"/>
                      <a:pt x="120812" y="51818"/>
                    </a:cubicBezTo>
                    <a:lnTo>
                      <a:pt x="90624" y="70339"/>
                    </a:lnTo>
                    <a:lnTo>
                      <a:pt x="30211" y="70339"/>
                    </a:lnTo>
                    <a:lnTo>
                      <a:pt x="42391" y="53564"/>
                    </a:lnTo>
                    <a:cubicBezTo>
                      <a:pt x="78032" y="20470"/>
                      <a:pt x="127269" y="0"/>
                      <a:pt x="18165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2A2B529-92D2-4C7C-B4B1-22AB5617FF7E}"/>
                  </a:ext>
                </a:extLst>
              </p:cNvPr>
              <p:cNvCxnSpPr>
                <a:cxnSpLocks/>
                <a:stCxn id="26" idx="2"/>
              </p:cNvCxnSpPr>
              <p:nvPr/>
            </p:nvCxnSpPr>
            <p:spPr>
              <a:xfrm>
                <a:off x="5634109" y="429066"/>
                <a:ext cx="7036" cy="2117186"/>
              </a:xfrm>
              <a:prstGeom prst="straightConnector1">
                <a:avLst/>
              </a:prstGeom>
              <a:ln w="28575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A5E6952-A432-4DA8-9722-4574DCD6B016}"/>
                  </a:ext>
                </a:extLst>
              </p:cNvPr>
              <p:cNvSpPr/>
              <p:nvPr/>
            </p:nvSpPr>
            <p:spPr>
              <a:xfrm rot="18609355">
                <a:off x="5015134" y="2760785"/>
                <a:ext cx="1364566" cy="13364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AB96FAC-D873-4748-AF3F-6C6B56313711}"/>
                  </a:ext>
                </a:extLst>
              </p:cNvPr>
              <p:cNvSpPr/>
              <p:nvPr/>
            </p:nvSpPr>
            <p:spPr>
              <a:xfrm>
                <a:off x="5570808" y="2555041"/>
                <a:ext cx="154745" cy="137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0C04475-8F0B-4F24-BA9F-83C015331E47}"/>
                  </a:ext>
                </a:extLst>
              </p:cNvPr>
              <p:cNvSpPr/>
              <p:nvPr/>
            </p:nvSpPr>
            <p:spPr>
              <a:xfrm rot="18718447">
                <a:off x="5219114" y="2767282"/>
                <a:ext cx="1128717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8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A01A54D-A229-4071-8832-B231A74D5AA6}"/>
                </a:ext>
              </a:extLst>
            </p:cNvPr>
            <p:cNvSpPr/>
            <p:nvPr/>
          </p:nvSpPr>
          <p:spPr>
            <a:xfrm rot="18588210">
              <a:off x="2574959" y="2766238"/>
              <a:ext cx="93166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sp>
        <p:nvSpPr>
          <p:cNvPr id="49" name="Cylinder 48">
            <a:extLst>
              <a:ext uri="{FF2B5EF4-FFF2-40B4-BE49-F238E27FC236}">
                <a16:creationId xmlns:a16="http://schemas.microsoft.com/office/drawing/2014/main" id="{78D54967-2A88-490A-B57B-E423CEE6C14E}"/>
              </a:ext>
            </a:extLst>
          </p:cNvPr>
          <p:cNvSpPr/>
          <p:nvPr/>
        </p:nvSpPr>
        <p:spPr>
          <a:xfrm>
            <a:off x="-9255808" y="2745366"/>
            <a:ext cx="78895" cy="29171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5D8BBA9-5E74-4269-A86D-180828E38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3928" y="1542739"/>
            <a:ext cx="2634990" cy="26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92695 -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41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91 -0.00347 L 0.91432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5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79167E-6 2.59259E-6 L 0.87943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7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08333E-7 -3.7037E-7 L 0.88958 -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7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3.95833E-6 3.7037E-7 L 0.86888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61575 2.22222E-6 L 0.83411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90481 -0.1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47" y="-53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632 L 0.90899 -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56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20084-24A9-4FFF-882C-EB3128C7E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40" y="1578904"/>
            <a:ext cx="6163719" cy="37001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15FA4-B2F6-44F9-961F-5611DD5CFD43}"/>
              </a:ext>
            </a:extLst>
          </p:cNvPr>
          <p:cNvSpPr txBox="1"/>
          <p:nvPr/>
        </p:nvSpPr>
        <p:spPr>
          <a:xfrm>
            <a:off x="4157524" y="288325"/>
            <a:ext cx="3876951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80055"/>
                </a:solidFill>
              </a:rPr>
              <a:t>WELCOME</a:t>
            </a: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79F32D38-2D83-4BF2-AF6C-B5C69B8133A0}"/>
              </a:ext>
            </a:extLst>
          </p:cNvPr>
          <p:cNvSpPr/>
          <p:nvPr/>
        </p:nvSpPr>
        <p:spPr>
          <a:xfrm>
            <a:off x="1224196" y="3039258"/>
            <a:ext cx="59960" cy="26232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C04B4A-1889-4C69-926F-428122216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4" y="2032418"/>
            <a:ext cx="2143125" cy="2133600"/>
          </a:xfrm>
          <a:prstGeom prst="rect">
            <a:avLst/>
          </a:prstGeom>
        </p:spPr>
      </p:pic>
      <p:sp>
        <p:nvSpPr>
          <p:cNvPr id="13" name="Cylinder 12">
            <a:extLst>
              <a:ext uri="{FF2B5EF4-FFF2-40B4-BE49-F238E27FC236}">
                <a16:creationId xmlns:a16="http://schemas.microsoft.com/office/drawing/2014/main" id="{3F07A86C-0117-4494-9E62-CF3633223A74}"/>
              </a:ext>
            </a:extLst>
          </p:cNvPr>
          <p:cNvSpPr/>
          <p:nvPr/>
        </p:nvSpPr>
        <p:spPr>
          <a:xfrm>
            <a:off x="10354352" y="2936824"/>
            <a:ext cx="59960" cy="26232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83320-BC25-4F05-BF4E-7F3826713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760" y="1929984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2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4697F6-26D3-4E2C-81CF-6918F28E1F48}"/>
              </a:ext>
            </a:extLst>
          </p:cNvPr>
          <p:cNvSpPr/>
          <p:nvPr/>
        </p:nvSpPr>
        <p:spPr>
          <a:xfrm>
            <a:off x="206557" y="1027172"/>
            <a:ext cx="8004515" cy="4154984"/>
          </a:xfrm>
          <a:prstGeom prst="rect">
            <a:avLst/>
          </a:prstGeom>
          <a:pattFill prst="divot">
            <a:fgClr>
              <a:schemeClr val="accent1">
                <a:tint val="69000"/>
                <a:satMod val="105000"/>
                <a:lumMod val="110000"/>
              </a:schemeClr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UTTAM KUMAR DAS</a:t>
            </a:r>
          </a:p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Taragonj GPS</a:t>
            </a:r>
          </a:p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Kapasia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Gazipur.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01715535350</a:t>
            </a:r>
          </a:p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at.uttamkumardas.pt@gmail.com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E74AA-9601-4F7A-8F1A-89975A6AE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8" y="1027172"/>
            <a:ext cx="3249408" cy="32494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6851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265551-226B-40CA-88DC-D7AF577141AB}"/>
              </a:ext>
            </a:extLst>
          </p:cNvPr>
          <p:cNvSpPr/>
          <p:nvPr/>
        </p:nvSpPr>
        <p:spPr>
          <a:xfrm>
            <a:off x="4262510" y="753118"/>
            <a:ext cx="7343335" cy="4154984"/>
          </a:xfrm>
          <a:prstGeom prst="rect">
            <a:avLst/>
          </a:prstGeom>
          <a:pattFill prst="horzBrick">
            <a:fgClr>
              <a:schemeClr val="accent2">
                <a:tint val="69000"/>
                <a:satMod val="105000"/>
                <a:lumMod val="11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Class: Three</a:t>
            </a:r>
          </a:p>
          <a:p>
            <a:pPr algn="ctr"/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Subject: English</a:t>
            </a:r>
          </a:p>
          <a:p>
            <a:pPr algn="ctr"/>
            <a:r>
              <a:rPr lang="en-US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Time: 40 Mins.</a:t>
            </a:r>
          </a:p>
          <a:p>
            <a:pPr algn="ctr"/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Date: 13/11/2020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7CA4C-6356-48F8-BFE3-45B835FC1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6" y="618977"/>
            <a:ext cx="3651553" cy="49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786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5F9FDDA-F5F8-4CF1-8578-30D72E246C92}"/>
              </a:ext>
            </a:extLst>
          </p:cNvPr>
          <p:cNvGrpSpPr/>
          <p:nvPr/>
        </p:nvGrpSpPr>
        <p:grpSpPr>
          <a:xfrm>
            <a:off x="119868" y="1332913"/>
            <a:ext cx="11436773" cy="3221506"/>
            <a:chOff x="119868" y="1332913"/>
            <a:chExt cx="11436773" cy="32215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9D28DA-C8EE-4809-B609-AB81236E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68" y="1332913"/>
              <a:ext cx="2287147" cy="32074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09168F-3B7B-48B8-B435-E0C196897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35"/>
            <a:stretch/>
          </p:blipFill>
          <p:spPr>
            <a:xfrm>
              <a:off x="2634290" y="1346986"/>
              <a:ext cx="3298546" cy="32074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5EAEF3-31CB-4963-998C-225C61F14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75"/>
            <a:stretch/>
          </p:blipFill>
          <p:spPr>
            <a:xfrm>
              <a:off x="6203653" y="1417668"/>
              <a:ext cx="3182452" cy="30945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EAB68F-685D-46E2-91A3-8FFC6CC48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309" y="1375467"/>
              <a:ext cx="2128332" cy="309454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B8F0C7-5EE3-47D7-B703-999678346B69}"/>
              </a:ext>
            </a:extLst>
          </p:cNvPr>
          <p:cNvSpPr txBox="1"/>
          <p:nvPr/>
        </p:nvSpPr>
        <p:spPr>
          <a:xfrm>
            <a:off x="1561514" y="182532"/>
            <a:ext cx="8328074" cy="923330"/>
          </a:xfrm>
          <a:prstGeom prst="rect">
            <a:avLst/>
          </a:prstGeom>
          <a:pattFill prst="pct80">
            <a:fgClr>
              <a:schemeClr val="accent2">
                <a:tint val="69000"/>
                <a:satMod val="105000"/>
                <a:lumMod val="110000"/>
              </a:schemeClr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Tell about the pictures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8046F-A2ED-4E29-A59B-E193DBDE0D1B}"/>
              </a:ext>
            </a:extLst>
          </p:cNvPr>
          <p:cNvSpPr txBox="1"/>
          <p:nvPr/>
        </p:nvSpPr>
        <p:spPr>
          <a:xfrm>
            <a:off x="4076278" y="4741573"/>
            <a:ext cx="3298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40259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D0D73-F1D8-42F6-9366-A29C04C4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9" y="0"/>
            <a:ext cx="9499356" cy="6434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2F1E8-97B0-4F72-98C4-00FAF8EB4A3E}"/>
              </a:ext>
            </a:extLst>
          </p:cNvPr>
          <p:cNvSpPr/>
          <p:nvPr/>
        </p:nvSpPr>
        <p:spPr>
          <a:xfrm>
            <a:off x="4613863" y="845962"/>
            <a:ext cx="2964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My Friend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BB19BD-C0A8-47BB-89AB-46732682A887}"/>
              </a:ext>
            </a:extLst>
          </p:cNvPr>
          <p:cNvCxnSpPr/>
          <p:nvPr/>
        </p:nvCxnSpPr>
        <p:spPr>
          <a:xfrm>
            <a:off x="4698271" y="1955409"/>
            <a:ext cx="2827946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3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355111-20C3-425E-91EE-A18535D832F7}"/>
              </a:ext>
            </a:extLst>
          </p:cNvPr>
          <p:cNvSpPr/>
          <p:nvPr/>
        </p:nvSpPr>
        <p:spPr>
          <a:xfrm>
            <a:off x="2550799" y="266341"/>
            <a:ext cx="709040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Outcomes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2AAE9-370C-4821-BAC3-97E96D8F6C0F}"/>
              </a:ext>
            </a:extLst>
          </p:cNvPr>
          <p:cNvSpPr txBox="1"/>
          <p:nvPr/>
        </p:nvSpPr>
        <p:spPr>
          <a:xfrm>
            <a:off x="379828" y="1519310"/>
            <a:ext cx="10705515" cy="3416320"/>
          </a:xfrm>
          <a:prstGeom prst="rect">
            <a:avLst/>
          </a:prstGeom>
          <a:gradFill>
            <a:gsLst>
              <a:gs pos="1800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Students will be able to: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4.3.1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enjoy and understand simple stories.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5.1.1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read simple paragraphs.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10.1.1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Write short and simple paragraphs       		by answering a set of questions.</a:t>
            </a:r>
          </a:p>
        </p:txBody>
      </p:sp>
    </p:spTree>
    <p:extLst>
      <p:ext uri="{BB962C8B-B14F-4D97-AF65-F5344CB8AC3E}">
        <p14:creationId xmlns:p14="http://schemas.microsoft.com/office/powerpoint/2010/main" val="34954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1DFE4-E0FD-4838-957F-FC4D32421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17" y="154745"/>
            <a:ext cx="3419298" cy="4116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6BE42-BE11-463D-9416-92F67676A75A}"/>
              </a:ext>
            </a:extLst>
          </p:cNvPr>
          <p:cNvSpPr txBox="1"/>
          <p:nvPr/>
        </p:nvSpPr>
        <p:spPr>
          <a:xfrm>
            <a:off x="1463041" y="4543865"/>
            <a:ext cx="927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I‘m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Radif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 I’m eight years old.</a:t>
            </a:r>
          </a:p>
        </p:txBody>
      </p:sp>
    </p:spTree>
    <p:extLst>
      <p:ext uri="{BB962C8B-B14F-4D97-AF65-F5344CB8AC3E}">
        <p14:creationId xmlns:p14="http://schemas.microsoft.com/office/powerpoint/2010/main" val="38370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BA51C-045F-417B-8617-7B885D173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87" y="152986"/>
            <a:ext cx="5824025" cy="3518682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DB9A25-E970-4082-A257-30818D9E9FBB}"/>
              </a:ext>
            </a:extLst>
          </p:cNvPr>
          <p:cNvSpPr txBox="1"/>
          <p:nvPr/>
        </p:nvSpPr>
        <p:spPr>
          <a:xfrm>
            <a:off x="604911" y="4318782"/>
            <a:ext cx="1007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Anik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is my friend. He’s eight years old , too.</a:t>
            </a:r>
          </a:p>
        </p:txBody>
      </p:sp>
    </p:spTree>
    <p:extLst>
      <p:ext uri="{BB962C8B-B14F-4D97-AF65-F5344CB8AC3E}">
        <p14:creationId xmlns:p14="http://schemas.microsoft.com/office/powerpoint/2010/main" val="36423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318</TotalTime>
  <Words>356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Impact</vt:lpstr>
      <vt:lpstr>NikoshBAN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Uttam Das</dc:creator>
  <cp:lastModifiedBy>Uttam Das</cp:lastModifiedBy>
  <cp:revision>47</cp:revision>
  <dcterms:created xsi:type="dcterms:W3CDTF">2020-11-09T15:41:41Z</dcterms:created>
  <dcterms:modified xsi:type="dcterms:W3CDTF">2020-11-17T14:44:44Z</dcterms:modified>
</cp:coreProperties>
</file>