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3" r:id="rId9"/>
    <p:sldId id="274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-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0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70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023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97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93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48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6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0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6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1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3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3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7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8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6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7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0806" y="2633111"/>
            <a:ext cx="8791575" cy="2387600"/>
          </a:xfrm>
        </p:spPr>
        <p:txBody>
          <a:bodyPr>
            <a:noAutofit/>
          </a:bodyPr>
          <a:lstStyle/>
          <a:p>
            <a:r>
              <a:rPr lang="en-US" sz="239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1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000" y="326970"/>
            <a:ext cx="3830504" cy="9849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02327" y="1552085"/>
            <a:ext cx="9060873" cy="4914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6600" dirty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জলপাই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রংয়ের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ট্যাঙ্ককে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দানব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r>
              <a:rPr lang="en-US" sz="6600" dirty="0" err="1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আসতেই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49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526" y="128186"/>
            <a:ext cx="2639769" cy="680196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90000"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39618" y="1126434"/>
            <a:ext cx="8388625" cy="5128592"/>
          </a:xfr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দানবের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চিৎকার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এসেছিল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রংয়ের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ট্যাঙ্ক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ছাত্রাবাস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বস্তি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উজার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উওরঃ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অনাথ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কিশোরী</a:t>
            </a:r>
            <a:r>
              <a:rPr lang="en-US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8979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83" y="698031"/>
            <a:ext cx="3340174" cy="8657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cap="none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cap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6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বাঙালিরা</a:t>
            </a:r>
            <a:r>
              <a:rPr lang="en-US" sz="6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6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6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জেগে</a:t>
            </a:r>
            <a:r>
              <a:rPr lang="en-US" sz="6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r>
              <a:rPr lang="en-US" sz="6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66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6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66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6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0989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143" y="2778623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en-US" sz="287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5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089" y="662608"/>
            <a:ext cx="4420885" cy="102041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08890" y="1838669"/>
            <a:ext cx="11183110" cy="432359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14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4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44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মোবাশ্বের</a:t>
            </a:r>
            <a:r>
              <a:rPr lang="en-US" sz="144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14400" b="1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144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বিএ</a:t>
            </a:r>
            <a:r>
              <a:rPr lang="en-US" sz="144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144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144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) ,</a:t>
            </a:r>
            <a:r>
              <a:rPr lang="en-US" sz="144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এমএ</a:t>
            </a:r>
            <a:r>
              <a:rPr lang="en-US" sz="144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144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144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),</a:t>
            </a:r>
            <a:r>
              <a:rPr lang="en-US" sz="144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বিএড,এমএড</a:t>
            </a:r>
            <a:r>
              <a:rPr lang="en-US" sz="144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>
              <a:buNone/>
            </a:pPr>
            <a:r>
              <a:rPr lang="en-US" sz="144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4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4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144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144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),</a:t>
            </a:r>
          </a:p>
          <a:p>
            <a:pPr marL="0" indent="0">
              <a:buNone/>
            </a:pPr>
            <a:r>
              <a:rPr lang="en-US" sz="144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বনওয়ারীনগর</a:t>
            </a:r>
            <a:r>
              <a:rPr lang="en-US" sz="144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144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144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4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144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4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endParaRPr lang="en-US" sz="14400" b="1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144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44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44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4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144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4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144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4" name="Picture 3" descr="D:\Mobassher\Mobassher Photo\12806158_687185831422062_497888005384002233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236" y="2305877"/>
            <a:ext cx="3809999" cy="35814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1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9270" y="618518"/>
            <a:ext cx="3538956" cy="9849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25588" y="1294362"/>
            <a:ext cx="8639033" cy="4290693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6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6" y="3787648"/>
            <a:ext cx="5937640" cy="292705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6" y="116896"/>
            <a:ext cx="5937640" cy="345881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27" y="116896"/>
            <a:ext cx="5216015" cy="326967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964" y="3787647"/>
            <a:ext cx="5501177" cy="292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8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7091"/>
            <a:ext cx="10131638" cy="147857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1194" y="2538484"/>
            <a:ext cx="11382233" cy="3016156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8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8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জন্যে,হে</a:t>
            </a:r>
            <a:r>
              <a:rPr lang="en-US" sz="8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8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r">
              <a:buNone/>
            </a:pP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			-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280" y="0"/>
            <a:ext cx="4209288" cy="787675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9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এইপাঠ</a:t>
            </a:r>
            <a:r>
              <a:rPr lang="en-US" sz="49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9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4881" y="993913"/>
            <a:ext cx="11206302" cy="52213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সংগ্রামের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পাক-হানাদারদের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নির্মম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অত্যচারেরকাহীনি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রক্তক্ষয়ী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সংগ্রামে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2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218"/>
            <a:ext cx="12192000" cy="55327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53948" y="238540"/>
            <a:ext cx="3326295" cy="821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529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রাহমানের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5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4" y="0"/>
            <a:ext cx="6024660" cy="108667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4" y="1086678"/>
            <a:ext cx="6024660" cy="577132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775" y="13855"/>
            <a:ext cx="5950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142</TotalTime>
  <Words>200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Courier New</vt:lpstr>
      <vt:lpstr>NikoshBAN</vt:lpstr>
      <vt:lpstr>Tw Cen MT</vt:lpstr>
      <vt:lpstr>Wingdings</vt:lpstr>
      <vt:lpstr>Droplet</vt:lpstr>
      <vt:lpstr>স্বাগতম</vt:lpstr>
      <vt:lpstr>শিক্ষক পরিচিতি </vt:lpstr>
      <vt:lpstr>পাঠ পরিচিতি</vt:lpstr>
      <vt:lpstr>PowerPoint Presentation</vt:lpstr>
      <vt:lpstr>আজকের পাঠ</vt:lpstr>
      <vt:lpstr>এইপাঠ শেষে শিক্ষার্থীরা</vt:lpstr>
      <vt:lpstr>PowerPoint Presentation</vt:lpstr>
      <vt:lpstr>একক কাজ</vt:lpstr>
      <vt:lpstr>PowerPoint Presentation</vt:lpstr>
      <vt:lpstr>জোড়ায় কাজ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Hossain Mobassher</dc:creator>
  <cp:lastModifiedBy>Hossain Mobassher</cp:lastModifiedBy>
  <cp:revision>48</cp:revision>
  <dcterms:created xsi:type="dcterms:W3CDTF">2020-11-24T11:50:34Z</dcterms:created>
  <dcterms:modified xsi:type="dcterms:W3CDTF">2020-12-05T06:06:40Z</dcterms:modified>
</cp:coreProperties>
</file>