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5" r:id="rId2"/>
    <p:sldId id="294" r:id="rId3"/>
    <p:sldId id="257" r:id="rId4"/>
    <p:sldId id="258" r:id="rId5"/>
    <p:sldId id="259" r:id="rId6"/>
    <p:sldId id="292" r:id="rId7"/>
    <p:sldId id="293" r:id="rId8"/>
    <p:sldId id="283" r:id="rId9"/>
    <p:sldId id="261" r:id="rId10"/>
    <p:sldId id="263" r:id="rId11"/>
    <p:sldId id="280" r:id="rId12"/>
    <p:sldId id="277" r:id="rId13"/>
    <p:sldId id="278" r:id="rId14"/>
    <p:sldId id="279" r:id="rId15"/>
    <p:sldId id="275" r:id="rId16"/>
    <p:sldId id="264" r:id="rId17"/>
    <p:sldId id="285" r:id="rId18"/>
    <p:sldId id="291" r:id="rId19"/>
    <p:sldId id="290" r:id="rId20"/>
    <p:sldId id="288" r:id="rId21"/>
    <p:sldId id="289" r:id="rId22"/>
    <p:sldId id="271" r:id="rId23"/>
    <p:sldId id="286" r:id="rId24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46" autoAdjust="0"/>
  </p:normalViewPr>
  <p:slideViewPr>
    <p:cSldViewPr>
      <p:cViewPr varScale="1">
        <p:scale>
          <a:sx n="55" d="100"/>
          <a:sy n="55" d="100"/>
        </p:scale>
        <p:origin x="1680" y="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12FB-61B8-40FC-A38B-A5EFBA613615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D74E3-AD5A-4CD1-B320-97D50FBD52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9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2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5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13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joy\Desktop\ajoy\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" y="863600"/>
            <a:ext cx="8801100" cy="46634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96290" y="5791200"/>
            <a:ext cx="8549640" cy="112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joy\Desktop\ajoy\bo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380" y="3713480"/>
            <a:ext cx="4693920" cy="3074550"/>
          </a:xfrm>
          <a:prstGeom prst="rect">
            <a:avLst/>
          </a:prstGeom>
          <a:noFill/>
        </p:spPr>
      </p:pic>
      <p:pic>
        <p:nvPicPr>
          <p:cNvPr id="11267" name="Picture 3" descr="C:\Users\ajoy\Desktop\ajoy\images1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6840" y="690880"/>
            <a:ext cx="4442460" cy="2849880"/>
          </a:xfrm>
          <a:prstGeom prst="rect">
            <a:avLst/>
          </a:prstGeom>
          <a:noFill/>
        </p:spPr>
      </p:pic>
      <p:pic>
        <p:nvPicPr>
          <p:cNvPr id="11268" name="Picture 4" descr="C:\Users\ajoy\Desktop\ajoy\images1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59" y="690880"/>
            <a:ext cx="4171762" cy="28498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" y="4749800"/>
            <a:ext cx="4526280" cy="112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joy\Desktop\ajoy\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" y="604520"/>
            <a:ext cx="8382000" cy="50088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10890" y="5867400"/>
            <a:ext cx="3268980" cy="1112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en-US" sz="7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joy\Desktop\ajoy\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" y="3972562"/>
            <a:ext cx="4191000" cy="2703755"/>
          </a:xfrm>
          <a:prstGeom prst="rect">
            <a:avLst/>
          </a:prstGeom>
          <a:noFill/>
        </p:spPr>
      </p:pic>
      <p:pic>
        <p:nvPicPr>
          <p:cNvPr id="9219" name="Picture 3" descr="C:\Users\ajoy\Desktop\ajoy\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" y="1036320"/>
            <a:ext cx="4156647" cy="2849880"/>
          </a:xfrm>
          <a:prstGeom prst="rect">
            <a:avLst/>
          </a:prstGeom>
          <a:noFill/>
        </p:spPr>
      </p:pic>
      <p:pic>
        <p:nvPicPr>
          <p:cNvPr id="9220" name="Picture 4" descr="C:\Users\ajoy\Desktop\ajoy\সূচিপত্র5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036321"/>
            <a:ext cx="4358640" cy="28688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13020" y="4922520"/>
            <a:ext cx="4526280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ঘূর্ণিঝড়ের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প্রকোপ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joy\Desktop\ajoy\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3728873"/>
            <a:ext cx="4693920" cy="2595727"/>
          </a:xfrm>
          <a:prstGeom prst="rect">
            <a:avLst/>
          </a:prstGeom>
          <a:noFill/>
        </p:spPr>
      </p:pic>
      <p:pic>
        <p:nvPicPr>
          <p:cNvPr id="10243" name="Picture 3" descr="C:\Users\ajoy\Desktop\ajoy\2007-07-30__front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120" y="2072642"/>
            <a:ext cx="4274820" cy="3182151"/>
          </a:xfrm>
          <a:prstGeom prst="rect">
            <a:avLst/>
          </a:prstGeom>
          <a:noFill/>
        </p:spPr>
      </p:pic>
      <p:pic>
        <p:nvPicPr>
          <p:cNvPr id="10244" name="Picture 4" descr="C:\Users\ajoy\Desktop\ajoy\1340870266_Flood-in-Jajmuk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1" y="604521"/>
            <a:ext cx="4693920" cy="30919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6553200"/>
            <a:ext cx="8282940" cy="10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7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joy\Desktop\ajoy\সূচিপত্র1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9228" y="1209040"/>
            <a:ext cx="4140448" cy="4490720"/>
          </a:xfrm>
          <a:prstGeom prst="rect">
            <a:avLst/>
          </a:prstGeom>
          <a:noFill/>
        </p:spPr>
      </p:pic>
      <p:pic>
        <p:nvPicPr>
          <p:cNvPr id="5123" name="Picture 3" descr="C:\Users\ajoy\Desktop\ajoy\5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1" y="1209040"/>
            <a:ext cx="4510564" cy="44907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5872480"/>
            <a:ext cx="8465820" cy="15544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2439" y="914400"/>
            <a:ext cx="9052561" cy="4069718"/>
            <a:chOff x="754380" y="777240"/>
            <a:chExt cx="9052561" cy="4069718"/>
          </a:xfrm>
        </p:grpSpPr>
        <p:pic>
          <p:nvPicPr>
            <p:cNvPr id="12290" name="Picture 2" descr="C:\Users\ajoy\Desktop\ajoy\সূচিপত্র2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08109" y="2801304"/>
              <a:ext cx="3048953" cy="2034856"/>
            </a:xfrm>
            <a:prstGeom prst="rect">
              <a:avLst/>
            </a:prstGeom>
            <a:noFill/>
          </p:spPr>
        </p:pic>
        <p:pic>
          <p:nvPicPr>
            <p:cNvPr id="12291" name="Picture 3" descr="C:\Users\ajoy\Desktop\ajoy\20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46583" y="777240"/>
              <a:ext cx="2860358" cy="2072640"/>
            </a:xfrm>
            <a:prstGeom prst="rect">
              <a:avLst/>
            </a:prstGeom>
            <a:noFill/>
          </p:spPr>
        </p:pic>
        <p:pic>
          <p:nvPicPr>
            <p:cNvPr id="12292" name="Picture 4" descr="C:\Users\ajoy\Desktop\ajoy\20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57060" y="2849880"/>
              <a:ext cx="2849880" cy="1986280"/>
            </a:xfrm>
            <a:prstGeom prst="rect">
              <a:avLst/>
            </a:prstGeom>
            <a:noFill/>
          </p:spPr>
        </p:pic>
        <p:pic>
          <p:nvPicPr>
            <p:cNvPr id="12293" name="Picture 5" descr="C:\Users\ajoy\Desktop\ajoy\20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4380" y="2936243"/>
              <a:ext cx="3185160" cy="1910715"/>
            </a:xfrm>
            <a:prstGeom prst="rect">
              <a:avLst/>
            </a:prstGeom>
            <a:noFill/>
          </p:spPr>
        </p:pic>
        <p:pic>
          <p:nvPicPr>
            <p:cNvPr id="12294" name="Picture 6" descr="C:\Users\ajoy\Desktop\ajoy\12354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9540" y="777240"/>
              <a:ext cx="3017520" cy="2072640"/>
            </a:xfrm>
            <a:prstGeom prst="rect">
              <a:avLst/>
            </a:prstGeom>
            <a:noFill/>
          </p:spPr>
        </p:pic>
        <p:pic>
          <p:nvPicPr>
            <p:cNvPr id="12295" name="Picture 7" descr="C:\Users\ajoy\Desktop\cotent-pic\picture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" y="777240"/>
              <a:ext cx="3185160" cy="21590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396239" y="5943600"/>
            <a:ext cx="9357361" cy="86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ধবংস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joy\Desktop\ajoy\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7740" y="1036321"/>
            <a:ext cx="4442460" cy="2781011"/>
          </a:xfrm>
          <a:prstGeom prst="rect">
            <a:avLst/>
          </a:prstGeom>
          <a:noFill/>
        </p:spPr>
      </p:pic>
      <p:pic>
        <p:nvPicPr>
          <p:cNvPr id="3" name="Picture 3" descr="C:\Users\ajoy\Desktop\ajoy\3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89" y="1036320"/>
            <a:ext cx="4225652" cy="2763520"/>
          </a:xfrm>
          <a:prstGeom prst="rect">
            <a:avLst/>
          </a:prstGeom>
          <a:noFill/>
        </p:spPr>
      </p:pic>
      <p:pic>
        <p:nvPicPr>
          <p:cNvPr id="4" name="Picture 4" descr="C:\Users\ajoy\Desktop\ajoy\12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240" y="3799840"/>
            <a:ext cx="4274820" cy="246644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52089" y="6563360"/>
            <a:ext cx="8972911" cy="86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ভূ-গর্ভস্থ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09600" y="190500"/>
            <a:ext cx="9067800" cy="24384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886200"/>
            <a:ext cx="44958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410200"/>
            <a:ext cx="89154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6482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6172200"/>
            <a:ext cx="891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4038600"/>
            <a:ext cx="6934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7768" y="5105400"/>
            <a:ext cx="7508631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2286000" y="685800"/>
            <a:ext cx="5638800" cy="2362200"/>
          </a:xfrm>
          <a:prstGeom prst="star6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9815" y="1815787"/>
            <a:ext cx="5202544" cy="35201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bn-IN" sz="4455" dirty="0">
                <a:ln w="190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pPr algn="ctr"/>
            <a:endParaRPr lang="bn-IN" sz="4455" dirty="0">
              <a:ln w="190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55" dirty="0">
                <a:ln w="190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bn-IN" sz="4455" dirty="0">
              <a:ln w="190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55" dirty="0">
              <a:ln w="190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55" dirty="0">
                <a:ln w="190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55" dirty="0">
              <a:ln w="190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10058400" cy="7772400"/>
          </a:xfrm>
          <a:prstGeom prst="frame">
            <a:avLst>
              <a:gd name="adj1" fmla="val 3288"/>
            </a:avLst>
          </a:prstGeom>
          <a:solidFill>
            <a:srgbClr val="E2A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2588" y="6477000"/>
            <a:ext cx="9294812" cy="317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8938" y="377825"/>
            <a:ext cx="9288462" cy="317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9576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4988" y="530225"/>
            <a:ext cx="8990012" cy="317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33400" y="6324600"/>
            <a:ext cx="8969375" cy="317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25000" y="533400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3400" y="2209800"/>
            <a:ext cx="8991600" cy="412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3400" y="2286000"/>
            <a:ext cx="8991600" cy="333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601084" y="790574"/>
            <a:ext cx="2886393" cy="4714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074" y="2835602"/>
            <a:ext cx="9737726" cy="249299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629400" y="3429000"/>
            <a:ext cx="60960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2133600" cy="1868135"/>
          </a:xfrm>
          <a:prstGeom prst="rect">
            <a:avLst/>
          </a:prstGeom>
          <a:noFill/>
        </p:spPr>
      </p:pic>
      <p:pic>
        <p:nvPicPr>
          <p:cNvPr id="20484" name="Picture 4" descr="D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030117" y="351883"/>
            <a:ext cx="1981703" cy="1735137"/>
          </a:xfrm>
          <a:prstGeom prst="rect">
            <a:avLst/>
          </a:prstGeom>
          <a:noFill/>
        </p:spPr>
      </p:pic>
      <p:pic>
        <p:nvPicPr>
          <p:cNvPr id="20485" name="Picture 5" descr="D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624461" y="5656262"/>
            <a:ext cx="2155760" cy="1887537"/>
          </a:xfrm>
          <a:prstGeom prst="rect">
            <a:avLst/>
          </a:prstGeom>
          <a:noFill/>
        </p:spPr>
      </p:pic>
      <p:pic>
        <p:nvPicPr>
          <p:cNvPr id="20486" name="Picture 6" descr="D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9491" y="5748288"/>
            <a:ext cx="1914621" cy="167640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276600" y="228851"/>
            <a:ext cx="2286000" cy="990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ea typeface="BatangChe" pitchFamily="49" charset="-127"/>
                <a:cs typeface="NikoshBAN" pitchFamily="2" charset="0"/>
              </a:rPr>
              <a:t>মূল্যায়ণ</a:t>
            </a:r>
            <a:endParaRPr lang="en-US" sz="3600" dirty="0">
              <a:latin typeface="NikoshBAN" pitchFamily="2" charset="0"/>
              <a:ea typeface="BatangChe" pitchFamily="49" charset="-127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514600"/>
            <a:ext cx="6477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352800"/>
            <a:ext cx="78486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191000"/>
            <a:ext cx="64770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029200"/>
            <a:ext cx="8839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020" y="3657600"/>
            <a:ext cx="8602980" cy="2180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just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bn-IN" sz="4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5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6324600"/>
            <a:ext cx="4693920" cy="66274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4980" y="457200"/>
            <a:ext cx="6400800" cy="1381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89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600200"/>
            <a:ext cx="70866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6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6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6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7208520" cy="12557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7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7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0" y="3429000"/>
            <a:ext cx="5190646" cy="3447743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হাবিবুর রহমান </a:t>
            </a:r>
            <a:endParaRPr lang="bn-IN" sz="4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হাদিপুর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দেবিদ্বার, কুমিল্লা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4084" r="32467" b="21498"/>
          <a:stretch/>
        </p:blipFill>
        <p:spPr>
          <a:xfrm>
            <a:off x="6400800" y="3048000"/>
            <a:ext cx="3043844" cy="3828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381000"/>
            <a:ext cx="7490460" cy="12557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7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en-US" sz="7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650" y="3581400"/>
            <a:ext cx="8290560" cy="3180643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bn-BD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পাঠশিরোনামঃ  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940" y="188971"/>
            <a:ext cx="4587240" cy="1026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6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67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18081"/>
            <a:ext cx="8808720" cy="7325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1882" tIns="50941" rIns="101882" bIns="50941" rtlCol="0">
            <a:spAutoFit/>
          </a:bodyPr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 পারবে 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54401"/>
            <a:ext cx="8656320" cy="656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1882" tIns="50941" rIns="101882" bIns="50941" rtlCol="0">
            <a:spAutoFit/>
          </a:bodyPr>
          <a:lstStyle/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 .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 পারবে 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" y="4577081"/>
            <a:ext cx="9875520" cy="73250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1882" tIns="50941" rIns="101882" bIns="50941" rtlCol="0">
            <a:spAutoFit/>
          </a:bodyPr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 .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 পারবে 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" y="5830853"/>
            <a:ext cx="9951720" cy="6568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bn-BD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 . 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 পারবে ।</a:t>
            </a:r>
            <a:endParaRPr lang="en-US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2" y="838200"/>
            <a:ext cx="8638478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67472" y="6182380"/>
            <a:ext cx="809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অধিকাংশ ঘূর্ণিঝড় হয় বঙ্গোপসাগরে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722" y="685800"/>
            <a:ext cx="8714678" cy="6400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72" y="973354"/>
            <a:ext cx="3889250" cy="46654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Curved Down Arrow 5"/>
          <p:cNvSpPr/>
          <p:nvPr/>
        </p:nvSpPr>
        <p:spPr>
          <a:xfrm rot="19232499">
            <a:off x="3623833" y="2698834"/>
            <a:ext cx="1559850" cy="780673"/>
          </a:xfrm>
          <a:prstGeom prst="curvedDownArrow">
            <a:avLst>
              <a:gd name="adj1" fmla="val 37054"/>
              <a:gd name="adj2" fmla="val 97273"/>
              <a:gd name="adj3" fmla="val 69856"/>
            </a:avLst>
          </a:prstGeom>
          <a:solidFill>
            <a:srgbClr val="00206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461" y="990600"/>
            <a:ext cx="3415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সমুদ্রে সৃষ্ট নিম্ন চাপ ও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ঝড়ের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ফলে সমুদ্রের লোনা জল বিশাল উচ্চতায় নিয়ে ও তীব্রবেগে উপকূলের জলভাগকে প্লাবিত করে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ফলে সৃষ্টি হয়-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1922" y="3210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38922" y="985424"/>
            <a:ext cx="4142678" cy="4653376"/>
            <a:chOff x="762000" y="528224"/>
            <a:chExt cx="3962400" cy="29337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28224"/>
              <a:ext cx="3962400" cy="29337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1219200" y="282958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n w="11430"/>
                  <a:latin typeface="NikoshBAN" pitchFamily="2" charset="0"/>
                  <a:cs typeface="NikoshBAN" pitchFamily="2" charset="0"/>
                </a:rPr>
                <a:t> জলোচ্ছ্বাস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6"/>
          <a:stretch/>
        </p:blipFill>
        <p:spPr>
          <a:xfrm>
            <a:off x="717689" y="228600"/>
            <a:ext cx="8715632" cy="6400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24784" y="228600"/>
            <a:ext cx="8708536" cy="6400800"/>
            <a:chOff x="997075" y="1483257"/>
            <a:chExt cx="7947156" cy="5146143"/>
          </a:xfrm>
        </p:grpSpPr>
        <p:pic>
          <p:nvPicPr>
            <p:cNvPr id="4" name="Picture 3" descr="sunshine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l="11607" t="11905"/>
            <a:stretch>
              <a:fillRect/>
            </a:stretch>
          </p:blipFill>
          <p:spPr>
            <a:xfrm>
              <a:off x="997075" y="1483257"/>
              <a:ext cx="7947156" cy="51461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342467" y="2590800"/>
              <a:ext cx="4724400" cy="42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সূর্য তাপে বাতাস হালকা হয়ে উপরে উঠে যায়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Up Arrow 5"/>
          <p:cNvSpPr/>
          <p:nvPr/>
        </p:nvSpPr>
        <p:spPr>
          <a:xfrm>
            <a:off x="3460889" y="3200400"/>
            <a:ext cx="1828800" cy="12954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ood-morning-sunshine_306.jpg"/>
          <p:cNvPicPr>
            <a:picLocks noChangeAspect="1"/>
          </p:cNvPicPr>
          <p:nvPr/>
        </p:nvPicPr>
        <p:blipFill>
          <a:blip r:embed="rId5"/>
          <a:srcRect l="22800" t="18768" r="24400" b="28379"/>
          <a:stretch>
            <a:fillRect/>
          </a:stretch>
        </p:blipFill>
        <p:spPr>
          <a:xfrm rot="19674723">
            <a:off x="859442" y="395117"/>
            <a:ext cx="1253445" cy="1181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17989" y="510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নিম্নচাপের সৃষ্টি </a:t>
            </a:r>
            <a:endParaRPr lang="en-US" sz="2800" dirty="0"/>
          </a:p>
        </p:txBody>
      </p:sp>
      <p:sp>
        <p:nvSpPr>
          <p:cNvPr id="9" name="Up Arrow 8"/>
          <p:cNvSpPr/>
          <p:nvPr/>
        </p:nvSpPr>
        <p:spPr>
          <a:xfrm rot="17572115">
            <a:off x="10249257" y="5219700"/>
            <a:ext cx="1828800" cy="12954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4523980">
            <a:off x="-1454011" y="5219700"/>
            <a:ext cx="1828800" cy="12954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17689" y="228600"/>
            <a:ext cx="8715631" cy="6376987"/>
            <a:chOff x="228600" y="228600"/>
            <a:chExt cx="8715631" cy="63769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5" y="228600"/>
              <a:ext cx="8698026" cy="637698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28600" y="5867400"/>
              <a:ext cx="8686800" cy="738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ame 13"/>
          <p:cNvSpPr/>
          <p:nvPr/>
        </p:nvSpPr>
        <p:spPr>
          <a:xfrm>
            <a:off x="2851289" y="304800"/>
            <a:ext cx="40386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3 0.00469 L 0.47143 -0.117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6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45069 -0.133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1460" y="690880"/>
            <a:ext cx="9524048" cy="6142358"/>
            <a:chOff x="251460" y="690880"/>
            <a:chExt cx="9524048" cy="6142358"/>
          </a:xfrm>
          <a:solidFill>
            <a:schemeClr val="accent2"/>
          </a:solidFill>
        </p:grpSpPr>
        <p:pic>
          <p:nvPicPr>
            <p:cNvPr id="15362" name="Picture 2" descr="C:\Users\ajoy\Desktop\ajoy\images12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3370" y="2849883"/>
              <a:ext cx="3059430" cy="1975485"/>
            </a:xfrm>
            <a:prstGeom prst="rect">
              <a:avLst/>
            </a:prstGeom>
            <a:grpFill/>
          </p:spPr>
        </p:pic>
        <p:pic>
          <p:nvPicPr>
            <p:cNvPr id="15363" name="Picture 3" descr="C:\Users\ajoy\Desktop\ajoy\images25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9421" y="777241"/>
              <a:ext cx="2881313" cy="1813560"/>
            </a:xfrm>
            <a:prstGeom prst="rect">
              <a:avLst/>
            </a:prstGeom>
            <a:grpFill/>
          </p:spPr>
        </p:pic>
        <p:pic>
          <p:nvPicPr>
            <p:cNvPr id="15364" name="Picture 4" descr="C:\Users\ajoy\Desktop\ajoy\7a7116a52f879aee9abbcbeb7012a88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0440" y="2849880"/>
              <a:ext cx="3017520" cy="1986280"/>
            </a:xfrm>
            <a:prstGeom prst="rect">
              <a:avLst/>
            </a:prstGeom>
            <a:grpFill/>
          </p:spPr>
        </p:pic>
        <p:pic>
          <p:nvPicPr>
            <p:cNvPr id="15365" name="Picture 5" descr="C:\Users\ajoy\Desktop\ajoy\-2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280" y="690880"/>
              <a:ext cx="3017520" cy="1899920"/>
            </a:xfrm>
            <a:prstGeom prst="rect">
              <a:avLst/>
            </a:prstGeom>
            <a:grpFill/>
          </p:spPr>
        </p:pic>
        <p:pic>
          <p:nvPicPr>
            <p:cNvPr id="15366" name="Picture 6" descr="C:\Users\ajoy\Desktop\ajoy\20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20441" y="5008883"/>
              <a:ext cx="3132773" cy="1824355"/>
            </a:xfrm>
            <a:prstGeom prst="rect">
              <a:avLst/>
            </a:prstGeom>
            <a:grpFill/>
          </p:spPr>
        </p:pic>
        <p:pic>
          <p:nvPicPr>
            <p:cNvPr id="15367" name="Picture 7" descr="C:\Users\ajoy\Desktop\ajoy\504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20440" y="690880"/>
              <a:ext cx="3027998" cy="1878330"/>
            </a:xfrm>
            <a:prstGeom prst="rect">
              <a:avLst/>
            </a:prstGeom>
            <a:grpFill/>
          </p:spPr>
        </p:pic>
        <p:pic>
          <p:nvPicPr>
            <p:cNvPr id="15368" name="Picture 8" descr="C:\Users\ajoy\Desktop\ajoy\12000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1460" y="5008880"/>
              <a:ext cx="3143250" cy="1813560"/>
            </a:xfrm>
            <a:prstGeom prst="rect">
              <a:avLst/>
            </a:prstGeom>
            <a:grpFill/>
          </p:spPr>
        </p:pic>
        <p:pic>
          <p:nvPicPr>
            <p:cNvPr id="15369" name="Picture 9" descr="C:\Users\ajoy\Desktop\ajoy\12354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89420" y="2849883"/>
              <a:ext cx="2986088" cy="1910715"/>
            </a:xfrm>
            <a:prstGeom prst="rect">
              <a:avLst/>
            </a:prstGeom>
            <a:grpFill/>
          </p:spPr>
        </p:pic>
        <p:pic>
          <p:nvPicPr>
            <p:cNvPr id="15371" name="Picture 11" descr="C:\Users\ajoy\Desktop\ajoy\205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89420" y="4922523"/>
              <a:ext cx="2975610" cy="1910715"/>
            </a:xfrm>
            <a:prstGeom prst="rect">
              <a:avLst/>
            </a:prstGeom>
            <a:grpFill/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510" y="1143000"/>
            <a:ext cx="6377940" cy="12557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74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পাঠঘোষণা</a:t>
            </a:r>
            <a:endParaRPr lang="en-US" sz="7400" b="1" dirty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124200"/>
            <a:ext cx="8747760" cy="34188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07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107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07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107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</TotalTime>
  <Words>287</Words>
  <Application>Microsoft Office PowerPoint</Application>
  <PresentationFormat>Custom</PresentationFormat>
  <Paragraphs>71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BatangChe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Windows User</cp:lastModifiedBy>
  <cp:revision>277</cp:revision>
  <dcterms:created xsi:type="dcterms:W3CDTF">2006-08-16T00:00:00Z</dcterms:created>
  <dcterms:modified xsi:type="dcterms:W3CDTF">2020-12-05T18:39:31Z</dcterms:modified>
</cp:coreProperties>
</file>