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78" r:id="rId5"/>
    <p:sldId id="261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2" r:id="rId16"/>
    <p:sldId id="269" r:id="rId17"/>
    <p:sldId id="273" r:id="rId18"/>
    <p:sldId id="270" r:id="rId19"/>
    <p:sldId id="271" r:id="rId20"/>
    <p:sldId id="276" r:id="rId21"/>
    <p:sldId id="274" r:id="rId22"/>
    <p:sldId id="275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07E1-DB09-4344-AF3A-2E52A8DEDEF0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502E7-8C02-48F4-A68D-2F7A50FE6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0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07E1-DB09-4344-AF3A-2E52A8DEDEF0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502E7-8C02-48F4-A68D-2F7A50FE6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698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07E1-DB09-4344-AF3A-2E52A8DEDEF0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502E7-8C02-48F4-A68D-2F7A50FE6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844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07E1-DB09-4344-AF3A-2E52A8DEDEF0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502E7-8C02-48F4-A68D-2F7A50FE6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9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07E1-DB09-4344-AF3A-2E52A8DEDEF0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502E7-8C02-48F4-A68D-2F7A50FE6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916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07E1-DB09-4344-AF3A-2E52A8DEDEF0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502E7-8C02-48F4-A68D-2F7A50FE6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54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07E1-DB09-4344-AF3A-2E52A8DEDEF0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502E7-8C02-48F4-A68D-2F7A50FE6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23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07E1-DB09-4344-AF3A-2E52A8DEDEF0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502E7-8C02-48F4-A68D-2F7A50FE6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10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07E1-DB09-4344-AF3A-2E52A8DEDEF0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502E7-8C02-48F4-A68D-2F7A50FE6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75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07E1-DB09-4344-AF3A-2E52A8DEDEF0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502E7-8C02-48F4-A68D-2F7A50FE6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105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07E1-DB09-4344-AF3A-2E52A8DEDEF0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502E7-8C02-48F4-A68D-2F7A50FE6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02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607E1-DB09-4344-AF3A-2E52A8DEDEF0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502E7-8C02-48F4-A68D-2F7A50FE6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221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00050"/>
            <a:ext cx="11772899" cy="61812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85950" y="1657351"/>
            <a:ext cx="83010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WEL COME </a:t>
            </a:r>
          </a:p>
          <a:p>
            <a:pPr algn="ctr"/>
            <a:r>
              <a:rPr lang="en-US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MY SUPER</a:t>
            </a:r>
          </a:p>
          <a:p>
            <a:pPr algn="ctr"/>
            <a:r>
              <a:rPr lang="en-US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LEARNER</a:t>
            </a:r>
            <a:endParaRPr lang="en-US" sz="5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63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14325" y="128588"/>
            <a:ext cx="11515725" cy="647223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0" y="885824"/>
            <a:ext cx="7058025" cy="4943475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425911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750" y="2085975"/>
            <a:ext cx="3676486" cy="37123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137" y="1922858"/>
            <a:ext cx="3752849" cy="40385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71750" y="689045"/>
            <a:ext cx="62865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Say letter sound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na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32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4" y="2228850"/>
            <a:ext cx="5185028" cy="36718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073" y="2292286"/>
            <a:ext cx="4815590" cy="35450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5764" y="557211"/>
            <a:ext cx="4291012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§"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What`s this?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67463" y="557211"/>
            <a:ext cx="477202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This is a net.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54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6" y="2271712"/>
            <a:ext cx="4757737" cy="35839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548" y="2428875"/>
            <a:ext cx="4105275" cy="4105275"/>
          </a:xfrm>
          <a:prstGeom prst="rect">
            <a:avLst/>
          </a:prstGeom>
          <a:solidFill>
            <a:srgbClr val="FFFF00"/>
          </a:solidFill>
          <a:ln w="76200">
            <a:solidFill>
              <a:srgbClr val="C0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464594" y="600076"/>
            <a:ext cx="6357938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ü"/>
            </a:pP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Say and read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56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85962"/>
            <a:ext cx="4600576" cy="444341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330" y="1985962"/>
            <a:ext cx="5458384" cy="4150519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843087" y="285750"/>
            <a:ext cx="7858125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Look  Trace in the air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61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062" y="425053"/>
            <a:ext cx="6429375" cy="60078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25" y="1457325"/>
            <a:ext cx="2957513" cy="401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13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057275" y="1143000"/>
            <a:ext cx="10772775" cy="5514975"/>
            <a:chOff x="2200275" y="157164"/>
            <a:chExt cx="7200900" cy="6515100"/>
          </a:xfrm>
        </p:grpSpPr>
        <p:sp>
          <p:nvSpPr>
            <p:cNvPr id="6" name="Rounded Rectangle 5"/>
            <p:cNvSpPr/>
            <p:nvPr/>
          </p:nvSpPr>
          <p:spPr>
            <a:xfrm>
              <a:off x="2200275" y="157164"/>
              <a:ext cx="7200900" cy="651510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9933" y="785813"/>
              <a:ext cx="4672530" cy="5522862"/>
            </a:xfrm>
            <a:prstGeom prst="rect">
              <a:avLst/>
            </a:prstGeom>
            <a:solidFill>
              <a:srgbClr val="FF0000"/>
            </a:solidFill>
            <a:ln w="76200">
              <a:solidFill>
                <a:srgbClr val="FF0000"/>
              </a:solidFill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1257301" y="300038"/>
            <a:ext cx="9558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Capital letter N Alphabet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Traceing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83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14413" y="1128713"/>
            <a:ext cx="9344025" cy="5414962"/>
            <a:chOff x="1214438" y="200026"/>
            <a:chExt cx="10058400" cy="6072188"/>
          </a:xfrm>
        </p:grpSpPr>
        <p:sp>
          <p:nvSpPr>
            <p:cNvPr id="3" name="Rounded Rectangle 2"/>
            <p:cNvSpPr/>
            <p:nvPr/>
          </p:nvSpPr>
          <p:spPr>
            <a:xfrm>
              <a:off x="1214438" y="200026"/>
              <a:ext cx="10058400" cy="6072188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5172" y="725654"/>
              <a:ext cx="6181727" cy="439228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557337" y="214160"/>
            <a:ext cx="7029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What`s this?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17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43075" y="1357314"/>
            <a:ext cx="8543925" cy="5129212"/>
            <a:chOff x="4257675" y="114301"/>
            <a:chExt cx="7443788" cy="6743699"/>
          </a:xfrm>
        </p:grpSpPr>
        <p:sp>
          <p:nvSpPr>
            <p:cNvPr id="2" name="Rounded Rectangle 1"/>
            <p:cNvSpPr/>
            <p:nvPr/>
          </p:nvSpPr>
          <p:spPr>
            <a:xfrm>
              <a:off x="4257675" y="114301"/>
              <a:ext cx="7443788" cy="6743699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3513" y="971550"/>
              <a:ext cx="5143500" cy="5029200"/>
            </a:xfrm>
            <a:prstGeom prst="rect">
              <a:avLst/>
            </a:prstGeom>
            <a:ln w="76200">
              <a:solidFill>
                <a:srgbClr val="FFFF00"/>
              </a:solidFill>
            </a:ln>
          </p:spPr>
        </p:pic>
      </p:grpSp>
      <p:sp>
        <p:nvSpPr>
          <p:cNvPr id="5" name="TextBox 4"/>
          <p:cNvSpPr txBox="1"/>
          <p:nvPr/>
        </p:nvSpPr>
        <p:spPr>
          <a:xfrm>
            <a:off x="326231" y="214312"/>
            <a:ext cx="11377612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Small letter n Alphabet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Traceing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worksheet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79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42926" y="1436563"/>
            <a:ext cx="10958512" cy="519068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75" y="1771650"/>
            <a:ext cx="9672638" cy="43862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00175" y="128588"/>
            <a:ext cx="10101263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514350" indent="-514350" algn="ctr">
              <a:buFont typeface="Wingdings" panose="05000000000000000000" pitchFamily="2" charset="2"/>
              <a:buChar char="q"/>
            </a:pP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Dear students Write down on your note book capital letter N &amp; small letter.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22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650" t="-30829" r="-105950" b="25185"/>
          <a:stretch/>
        </p:blipFill>
        <p:spPr>
          <a:xfrm rot="5400000">
            <a:off x="2275282" y="-310755"/>
            <a:ext cx="6743701" cy="75938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675332" y="4200525"/>
            <a:ext cx="594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Najma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Aktar</a:t>
            </a: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Assistant Teacher</a:t>
            </a:r>
          </a:p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Neyamotpur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Govt.Primery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School</a:t>
            </a:r>
          </a:p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Sadar,Sunamgonj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05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187" y="2494563"/>
            <a:ext cx="3843337" cy="28292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04" y="3429000"/>
            <a:ext cx="2371726" cy="23717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14661" y="3909207"/>
            <a:ext cx="3829050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Net</a:t>
            </a:r>
            <a:endParaRPr lang="en-US" sz="8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53313" y="5583094"/>
            <a:ext cx="38433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জাল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4463" y="647117"/>
            <a:ext cx="8143875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What can we learn from today`s lesson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383" y="1967827"/>
            <a:ext cx="2533650" cy="158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07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175" y="0"/>
            <a:ext cx="11934825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67074" y="2043114"/>
            <a:ext cx="6800850" cy="41549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---et</a:t>
            </a:r>
          </a:p>
          <a:p>
            <a:pPr algn="ctr"/>
            <a:r>
              <a:rPr lang="en-US" sz="8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N—t</a:t>
            </a:r>
          </a:p>
          <a:p>
            <a:pPr algn="ctr"/>
            <a:r>
              <a:rPr lang="en-US" sz="8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-----t</a:t>
            </a:r>
            <a:endParaRPr lang="en-US" sz="8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8787" y="421393"/>
            <a:ext cx="9415463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Write down on your note book fill in the blanks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65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ome 1">
            <a:hlinkClick r:id="" action="ppaction://hlinkshowjump?jump=firstslide" highlightClick="1"/>
          </p:cNvPr>
          <p:cNvSpPr/>
          <p:nvPr/>
        </p:nvSpPr>
        <p:spPr>
          <a:xfrm>
            <a:off x="9172574" y="342900"/>
            <a:ext cx="2871787" cy="2643188"/>
          </a:xfrm>
          <a:prstGeom prst="actionButtonHom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nip Same Side Corner Rectangle 2"/>
          <p:cNvSpPr/>
          <p:nvPr/>
        </p:nvSpPr>
        <p:spPr>
          <a:xfrm>
            <a:off x="971550" y="1243013"/>
            <a:ext cx="7872413" cy="5129212"/>
          </a:xfrm>
          <a:prstGeom prst="snip2Same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5" y="1871664"/>
            <a:ext cx="4314825" cy="407193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443037" y="159246"/>
            <a:ext cx="69294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Take this home work</a:t>
            </a:r>
            <a:endParaRPr lang="en-US" sz="44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7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4544" y="252947"/>
            <a:ext cx="8115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Thanks to all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1762124"/>
            <a:ext cx="10758488" cy="485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22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50" y="0"/>
            <a:ext cx="11430000" cy="6857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50293" y="1937920"/>
            <a:ext cx="7929563" cy="31393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Class-One</a:t>
            </a:r>
          </a:p>
          <a:p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Subject-English</a:t>
            </a:r>
          </a:p>
          <a:p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Unit-17 Lesson-4-5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40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5764" y="328612"/>
            <a:ext cx="11501436" cy="63722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00400" y="1185862"/>
            <a:ext cx="565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Learning outcomes</a:t>
            </a:r>
            <a:endParaRPr lang="en-US" sz="3200" b="1" u="sng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14537" y="1770637"/>
            <a:ext cx="755808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Students will be able to-</a:t>
            </a:r>
          </a:p>
          <a:p>
            <a:pPr algn="ctr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Recognize and read the alphabet both small and capital.(non-cursive)</a:t>
            </a:r>
          </a:p>
          <a:p>
            <a:pPr algn="ctr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To practice letter shapes/simple writing patterns etc.</a:t>
            </a:r>
          </a:p>
          <a:p>
            <a:pPr algn="ctr"/>
            <a:endParaRPr lang="en-US" sz="1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792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955" y="2257425"/>
            <a:ext cx="4090989" cy="42814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1512" y="566678"/>
            <a:ext cx="6529388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Today our lesson is Alphabet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N&amp;n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58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027" y="157163"/>
            <a:ext cx="11844336" cy="65579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264" y="2128838"/>
            <a:ext cx="3400426" cy="342154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2143126" y="3000376"/>
            <a:ext cx="3971925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Ball</a:t>
            </a:r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17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988" y="1335881"/>
            <a:ext cx="6858000" cy="41862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2007" y="2886075"/>
            <a:ext cx="3228975" cy="144655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Cap</a:t>
            </a:r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56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2" y="428627"/>
            <a:ext cx="6896098" cy="61436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4376" y="2734301"/>
            <a:ext cx="4214812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Fis</a:t>
            </a:r>
            <a:r>
              <a:rPr lang="en-US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193305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38" y="1528763"/>
            <a:ext cx="7000875" cy="46523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0188" y="428625"/>
            <a:ext cx="771525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Do you see a nice picture?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43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143</Words>
  <Application>Microsoft Office PowerPoint</Application>
  <PresentationFormat>Widescreen</PresentationFormat>
  <Paragraphs>38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ACW</dc:creator>
  <cp:lastModifiedBy>ACW</cp:lastModifiedBy>
  <cp:revision>26</cp:revision>
  <dcterms:created xsi:type="dcterms:W3CDTF">2020-08-26T05:28:42Z</dcterms:created>
  <dcterms:modified xsi:type="dcterms:W3CDTF">2020-12-06T05:33:42Z</dcterms:modified>
</cp:coreProperties>
</file>