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6"/>
  </p:notesMasterIdLst>
  <p:sldIdLst>
    <p:sldId id="257" r:id="rId2"/>
    <p:sldId id="258" r:id="rId3"/>
    <p:sldId id="262" r:id="rId4"/>
    <p:sldId id="259" r:id="rId5"/>
    <p:sldId id="261" r:id="rId6"/>
    <p:sldId id="263" r:id="rId7"/>
    <p:sldId id="260" r:id="rId8"/>
    <p:sldId id="264" r:id="rId9"/>
    <p:sldId id="266" r:id="rId10"/>
    <p:sldId id="268" r:id="rId11"/>
    <p:sldId id="265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37E8E-AC96-4FAF-8C59-DBB8B831066C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C1126-3616-4C42-B77A-C44262896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78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C1126-3616-4C42-B77A-C44262896A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51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2800" y="304800"/>
            <a:ext cx="1712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5" y="1752600"/>
            <a:ext cx="7752572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69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382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হার্ট </a:t>
            </a:r>
            <a:r>
              <a:rPr lang="as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অ্যাটাক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as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হৃদ </a:t>
            </a:r>
            <a:r>
              <a:rPr lang="as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রোগের লক্ষণ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8153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হার্ট </a:t>
            </a:r>
            <a:r>
              <a:rPr lang="as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অ্যাটাক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as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হৃদ </a:t>
            </a:r>
            <a:r>
              <a:rPr lang="as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রোগের </a:t>
            </a:r>
            <a:r>
              <a:rPr lang="as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</a:t>
            </a:r>
          </a:p>
          <a:p>
            <a:pPr marL="514350" indent="-514350">
              <a:buAutoNum type="arabicPeriod"/>
            </a:pPr>
            <a:r>
              <a:rPr lang="as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বুকে 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 বাহুতে ব্যথা হৃদরোগের অন্যতম লক্ষণ। তবে শুধু বুকে ব্যথা হলেই হৃদরোগ বলা যায় না। বাহু, চোয়ালের পিছন দিক এবং গলায় চিনচিনে ব্যথা হতে পারে</a:t>
            </a:r>
            <a:r>
              <a:rPr lang="as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eriod"/>
            </a:pPr>
            <a:r>
              <a:rPr lang="as-IN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বদহজম, বমিবমি ভাব, অনিয়মিত </a:t>
            </a:r>
            <a:r>
              <a:rPr lang="as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শ্বাস-প্রশ্বাস</a:t>
            </a:r>
            <a:endParaRPr lang="en-US" sz="32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eriod"/>
            </a:pPr>
            <a:r>
              <a:rPr lang="as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হৃদরোগে আক্রান্ত হলে ঘনঘন শ্বাস-প্রশ্বাস ওঠানামা করে</a:t>
            </a:r>
            <a:r>
              <a:rPr lang="as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eriod"/>
            </a:pPr>
            <a:r>
              <a:rPr lang="as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বুকে জ্বালাপোড়া করা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6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85327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হার্ট </a:t>
            </a:r>
            <a:r>
              <a:rPr lang="as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অ্যাটাক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as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হৃদরোগের </a:t>
            </a:r>
            <a:r>
              <a:rPr lang="as-IN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আক্রমণ থেকে  রক্ষা  পাওয়ার উপায়  গুলো লেখ 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662545"/>
            <a:ext cx="7696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28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১.  </a:t>
            </a:r>
            <a:r>
              <a:rPr lang="as-IN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হৃদরোগের </a:t>
            </a:r>
            <a:r>
              <a:rPr lang="as-IN" sz="2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শত্রু হচ্ছে ধূমপান। তাই ধূমপান থেকে সম্পূর্ণ বিরত </a:t>
            </a:r>
            <a:r>
              <a:rPr lang="as-IN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থাক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া</a:t>
            </a:r>
            <a:endParaRPr lang="as-IN" sz="2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ধূমপানের মতো মাদকও হৃদরোগের আরেকটি কারণ, তাই মাদককে না </a:t>
            </a: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া</a:t>
            </a:r>
            <a:endParaRPr lang="as-IN" sz="24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as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অযথা দুশ্চিন্তা করবেন না। নিজেকে চিন্তামুক্ত রাখার চেষ্টা </a:t>
            </a:r>
            <a:r>
              <a:rPr lang="as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 </a:t>
            </a:r>
            <a:endParaRPr lang="as-IN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৪.  </a:t>
            </a:r>
            <a:r>
              <a:rPr lang="as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মাঝে 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মাঝে ডাক্তারের পরামর্শ </a:t>
            </a:r>
            <a:r>
              <a:rPr lang="as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েওয়া</a:t>
            </a:r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   </a:t>
            </a:r>
            <a:r>
              <a:rPr lang="as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শরীরের </a:t>
            </a:r>
            <a:r>
              <a:rPr lang="as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রক্তচাপ স্বাভাবিক রাখার চেষ্টা </a:t>
            </a:r>
            <a:r>
              <a:rPr lang="as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endParaRPr lang="as-IN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AutoNum type="arabicPlain" startAt="6"/>
            </a:pPr>
            <a:r>
              <a:rPr lang="as-IN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ডায়াবেটিস </a:t>
            </a:r>
            <a:r>
              <a:rPr lang="as-IN" sz="2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নিয়ন্ত্রণে রাখার চেষ্টা </a:t>
            </a:r>
            <a:r>
              <a:rPr lang="as-IN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া</a:t>
            </a:r>
          </a:p>
          <a:p>
            <a:pPr marL="342900" indent="-342900">
              <a:buAutoNum type="arabicPlain" startAt="6"/>
            </a:pPr>
            <a:r>
              <a:rPr lang="as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নিয়মিত </a:t>
            </a:r>
            <a:r>
              <a:rPr lang="as-IN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হাঁটা-চলা ও ব্যায়াম করে নিজেকে সুস্থ </a:t>
            </a:r>
            <a:r>
              <a:rPr lang="as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রাখ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া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৮    </a:t>
            </a:r>
            <a:r>
              <a:rPr lang="as-IN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প্রচুর </a:t>
            </a:r>
            <a:r>
              <a:rPr lang="as-IN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পরিমাণে শাক-সবজি 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তাজা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ফলমুল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indent="-342900">
              <a:buAutoNum type="arabicPlain" startAt="9"/>
            </a:pP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পরিশ্রম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marL="342900" indent="-342900">
              <a:buAutoNum type="arabicPlain" startAt="9"/>
            </a:pP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বাড়তে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endParaRPr lang="en-US" sz="2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AutoNum type="arabicPlain" startAt="9"/>
            </a:pP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শর্কর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ও 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চর্বিযুক্ত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খাওয়া</a:t>
            </a:r>
            <a:endParaRPr lang="en-US" sz="2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AutoNum type="arabicPlain" startAt="9"/>
            </a:pP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AutoNum type="arabicPeriod" startAt="5"/>
            </a:pP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AutoNum type="arabicPeriod" startAt="6"/>
            </a:pP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40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মুল্যায়নঃ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3955" y="2757055"/>
            <a:ext cx="723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হার্ট </a:t>
            </a:r>
            <a:r>
              <a:rPr lang="as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অ্যাটাক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হৃদরোগ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?</a:t>
            </a:r>
          </a:p>
          <a:p>
            <a:pPr marL="742950" indent="-742950">
              <a:buAutoNum type="arabicPeriod"/>
            </a:pPr>
            <a:r>
              <a:rPr lang="as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হার্ট </a:t>
            </a:r>
            <a:r>
              <a:rPr lang="as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অ্যাটাক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as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হৃদরোগ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742950" indent="-742950">
              <a:buAutoNum type="arabicPeriod"/>
            </a:pPr>
            <a:r>
              <a:rPr lang="as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হার্ট 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অ্যাটাক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হৃদরোগ 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7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1430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5908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latin typeface="NikoshBAN" pitchFamily="2" charset="0"/>
                <a:cs typeface="NikoshBAN" pitchFamily="2" charset="0"/>
              </a:rPr>
              <a:t>হার্ট 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</a:rPr>
              <a:t>অ্যাটাক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</a:rPr>
              <a:t>হৃদরোগ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সুস্থভাবে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পদক্ষেপ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আনবে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94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2800" y="609600"/>
            <a:ext cx="1776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001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59783" y="2967335"/>
            <a:ext cx="2624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139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2116137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77491" y="609600"/>
            <a:ext cx="3675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b="1" dirty="0"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4343400"/>
            <a:ext cx="3276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b="1" dirty="0">
                <a:latin typeface="NikoshBAN" pitchFamily="2" charset="0"/>
                <a:cs typeface="NikoshBAN" pitchFamily="2" charset="0"/>
              </a:rPr>
              <a:t>মোঃ আরিফুল ইসলাম</a:t>
            </a:r>
          </a:p>
          <a:p>
            <a:r>
              <a:rPr lang="as-IN" sz="3200" b="1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as-IN" sz="3200" b="1" dirty="0">
                <a:latin typeface="NikoshBAN" pitchFamily="2" charset="0"/>
                <a:cs typeface="NikoshBAN" pitchFamily="2" charset="0"/>
              </a:rPr>
              <a:t>উথলী মাধ্যমিক বিদ্যালয়</a:t>
            </a:r>
          </a:p>
          <a:p>
            <a:r>
              <a:rPr lang="as-IN" sz="3200" b="1" dirty="0">
                <a:latin typeface="NikoshBAN" pitchFamily="2" charset="0"/>
                <a:cs typeface="NikoshBAN" pitchFamily="2" charset="0"/>
              </a:rPr>
              <a:t>জীবননগর, চুয়াডাঙ্গা 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5486400" y="2514600"/>
            <a:ext cx="2667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b="1" dirty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৯</a:t>
            </a:r>
            <a:r>
              <a:rPr lang="as-IN" sz="3200" b="1" dirty="0" smtClean="0">
                <a:latin typeface="NikoshBAN" pitchFamily="2" charset="0"/>
                <a:cs typeface="NikoshBAN" pitchFamily="2" charset="0"/>
              </a:rPr>
              <a:t>ম</a:t>
            </a:r>
            <a:endParaRPr lang="as-IN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as-IN" sz="3200" b="1" dirty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as-IN" sz="3200" b="1" dirty="0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as-IN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as-IN" sz="3200" b="1" dirty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৬ষ্ঠ </a:t>
            </a:r>
            <a:endParaRPr lang="as-IN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as-IN" sz="3200" b="1" dirty="0">
                <a:latin typeface="NikoshBAN" pitchFamily="2" charset="0"/>
                <a:cs typeface="NikoshBAN" pitchFamily="2" charset="0"/>
              </a:rPr>
              <a:t>পাঠঃ হার্ট অ্যাটাক সময়ঃ৪০ মিনিট</a:t>
            </a:r>
          </a:p>
        </p:txBody>
      </p:sp>
      <p:sp>
        <p:nvSpPr>
          <p:cNvPr id="5" name="Diagonal Stripe 4"/>
          <p:cNvSpPr/>
          <p:nvPr/>
        </p:nvSpPr>
        <p:spPr>
          <a:xfrm rot="289505">
            <a:off x="4264417" y="2470247"/>
            <a:ext cx="838200" cy="3890903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356235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65760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0" y="5334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00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001982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as-IN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হার্ট অ্যাটাক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জানব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80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819400"/>
            <a:ext cx="7239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হৃদরোগ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as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হার্ট অ্যাটাক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indent="-342900">
              <a:buAutoNum type="arabicParenR"/>
            </a:pP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হৃদ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as-IN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হার্ট অ্যাটাক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indent="-342900">
              <a:buAutoNum type="arabicParenR"/>
            </a:pPr>
            <a:r>
              <a:rPr lang="en-US" sz="32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হৃদ</a:t>
            </a:r>
            <a:r>
              <a:rPr lang="en-US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as-IN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হার্ট </a:t>
            </a:r>
            <a:r>
              <a:rPr lang="as-IN" sz="3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অ্যাটাক</a:t>
            </a:r>
            <a:r>
              <a:rPr lang="en-US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AutoNum type="arabicParenR"/>
            </a:pPr>
            <a:r>
              <a:rPr lang="as-IN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হার্ট </a:t>
            </a:r>
            <a:r>
              <a:rPr lang="as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অ্যাটাক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হৃদরোগের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আক্রমণ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77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381000"/>
            <a:ext cx="42017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হার্ট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অ্যাটাক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4683" y="1219200"/>
            <a:ext cx="6781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হার্ট </a:t>
            </a:r>
            <a:r>
              <a:rPr lang="as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অ্যাটাক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কারো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হৃদযন্ত্রের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জমাট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বাধার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রক্তপ্রবাহ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বাধাগ্রস্ত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হৃদপিণ্ডের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হৃদপেশি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ক্ষতিগ্রস্ত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ফলে্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মায়োকারডিয়াল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ইনফ্রাক্সন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করোনারি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থ্রোম্বসিস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একনামে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হার্ট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অ্যাটাক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    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98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902732"/>
            <a:ext cx="30668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 গুলো লক্ষ কর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3810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1"/>
            <a:ext cx="4114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97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8071" y="1066800"/>
            <a:ext cx="66143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হার্ট </a:t>
            </a:r>
            <a:r>
              <a:rPr lang="as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অ্যাটাক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as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হৃদ  </a:t>
            </a:r>
            <a:r>
              <a:rPr lang="as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রোগের </a:t>
            </a:r>
            <a:r>
              <a:rPr lang="as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as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1600" y="3810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775476"/>
            <a:ext cx="82296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as-IN" sz="2800" dirty="0">
                <a:latin typeface="NikoshBAN" pitchFamily="2" charset="0"/>
                <a:cs typeface="NikoshBAN" pitchFamily="2" charset="0"/>
              </a:rPr>
              <a:t>হার্ট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অ্যাটাক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হৃদ 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রোগের কারণ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as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হার্ট </a:t>
            </a:r>
            <a:r>
              <a:rPr lang="as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অ্যাটাক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as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হৃদ  </a:t>
            </a:r>
            <a:r>
              <a:rPr lang="as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রোগের কারণ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ঃ</a:t>
            </a:r>
          </a:p>
          <a:p>
            <a:pPr marL="342900" indent="-342900">
              <a:buAutoNum type="arabicPeriod"/>
            </a:pP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ও 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চর্বিযুক্ত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endPara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AutoNum type="arabicPeriod"/>
            </a:pP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AutoNum type="arabicPeriod"/>
            </a:pP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ধূমপান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marL="342900" indent="-342900">
              <a:buAutoNum type="arabicPeriod"/>
            </a:pP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পরিশ্রম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AutoNum type="arabicPeriod"/>
            </a:pP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খেলা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হাঁটাচলা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ব্যায়াম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পরিশ্রম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AutoNum type="arabicPeriod"/>
            </a:pPr>
            <a:r>
              <a:rPr lang="as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রক্তে কোলেস্টেরলের মাত্রার আধিক্য</a:t>
            </a:r>
            <a:endPara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AutoNum type="arabicPeriod"/>
            </a:pPr>
            <a:r>
              <a:rPr lang="as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 রক্তচাপ 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AutoNum type="arabicPeriod"/>
            </a:pP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মানুষিক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দুশ্চিন্তা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92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618" y="636657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 গুলো লক্ষ কর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9" y="1698486"/>
            <a:ext cx="3983182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507" y="1698486"/>
            <a:ext cx="3760307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18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285</TotalTime>
  <Words>428</Words>
  <Application>Microsoft Office PowerPoint</Application>
  <PresentationFormat>On-screen Show (4:3)</PresentationFormat>
  <Paragraphs>67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Opulent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ARIF</dc:creator>
  <cp:lastModifiedBy>salm</cp:lastModifiedBy>
  <cp:revision>41</cp:revision>
  <dcterms:created xsi:type="dcterms:W3CDTF">2006-08-16T00:00:00Z</dcterms:created>
  <dcterms:modified xsi:type="dcterms:W3CDTF">2020-12-05T08:36:48Z</dcterms:modified>
</cp:coreProperties>
</file>