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2" r:id="rId7"/>
    <p:sldId id="256" r:id="rId8"/>
    <p:sldId id="266" r:id="rId9"/>
    <p:sldId id="264" r:id="rId10"/>
    <p:sldId id="265" r:id="rId11"/>
    <p:sldId id="263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3300"/>
    <a:srgbClr val="66FF33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D82AD-ED7B-4B0C-AFC3-0AD0C52ECA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C0345-BF14-42BE-8A20-62B3BEFC5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A9D4-CA92-4F92-BC31-5B2E4DF84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D8571-D473-4F68-A352-605C21925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3A28E-85F6-4CD8-A4A0-7B0B0D9D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17674-B91C-42F8-B038-76EB30DE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73481-0A38-46EC-97BF-D01339DB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E559-D942-481F-A6DF-A5B80666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DC442-B74D-4C8B-89F4-CF9D2BF2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E6D7E-E638-412C-AEB9-BF3423B6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AB1C0-4F25-4C53-8C6D-274A8B99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DB69E-7104-43ED-A264-1AE333C9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893A8-3A84-4CCE-B642-3B0452CF3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719AD-9ACE-48EA-8DB1-83B302E4F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A7C2D-1AD6-4000-A9C3-C52DE153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D0C76-981D-4E93-A8E4-26F8DE04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769B-E56C-4BD5-BAFB-B9C63163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1E54-6060-42AB-B2E7-230800FC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12830-3288-4E06-90B9-31A58F897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A47D5-55A9-438C-A0C6-EA5F52AC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EE096-DEA6-4783-A071-66949906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9A71F-0654-4C83-A160-10779289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1595-7A1A-46DD-84E8-E691416A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0F225-3C82-4C5C-AC45-189AFDAC3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DB615-500B-47C8-9F58-FD2D58D6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0D430-EAEF-46BC-ABFE-21234BD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DA774-C75A-457D-B79E-3CED7477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9C09-D3F4-4BA5-8E9C-50B716EE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0299A-625F-4586-A71C-F9EF1CE7A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F367B-480D-4B7F-839E-A510E4E0C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DFDEF-1840-4EEC-A8FE-D60986CE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C2C3F-2890-4957-A992-52ED1DD0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2766D-5F42-4814-B9F7-A9CDD0B5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9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9EE6-0520-4F02-8DCD-DEFDC580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FDB6B-72E5-4D77-9359-476BFDD8E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D4F96-9793-4C6D-8CB4-EF6276D85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0BC9F-B1A7-4E8C-B30F-2BD9B83A3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81E1F-9D35-4B0B-9E9C-A843F5758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EAF3C-A450-4B7E-AF0E-DDAA1C1C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42348-31EF-4C3C-8DD1-ACADDFE9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08F9A-5DE1-4547-837B-CAD2610D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1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734-0768-4CE0-ABB4-79C01F52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CADA1-C4AA-4A2B-A1E3-7464F541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5D3A2-41FB-47D8-8384-24D3FFCD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D123E-B36C-4774-B3CF-ACB26A1E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EA214-2E01-4F85-837F-5F538E86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B98EA-D656-46E0-9A97-2CA89B3F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E8930-D353-4575-9F05-EA50FD29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E9B4A-80AA-4810-ADBF-7494116D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5797-2AE6-4EA0-BB32-5A680C55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83B2D-EE39-4A27-B2EB-60B51750F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C6C9D-0C6F-4C65-BD63-0E44731E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5BEBE-3E91-43F3-BF6E-FD1F39B4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C2682-92F7-41DE-9465-EEC8E818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2EC7-A3A0-4EE0-B999-210FE1D3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77C8C-197C-4CFB-8088-933E5D8FF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497A1-28A6-4552-831B-94C0A0E28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D9582-0827-4DF4-B078-D779B42D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1682B-FA29-42B3-91D6-ADEB8BA6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7C050-1213-4D5C-906B-84095193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94BDB-9A8A-4F81-8313-5E407ED0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614CC-834A-458D-B077-59C3D5830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482C3-9A4B-4074-9517-78BBFACD3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9C65-16B3-4142-A485-C8942785D63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46C20-678C-4E15-9F84-AF325745C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0C887-AEE1-40E3-BA1A-6605C1491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64C4-B016-417B-9E3C-E4301E3E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Slide.sl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E8B3-04E3-4541-8129-C09EA992D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23BB5-3029-4EEC-8F49-E846D5C54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2FF58-38CC-4AAE-85FD-26543F9F1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189"/>
            <a:ext cx="11859491" cy="7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6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3F5B4-340B-4128-AE3A-7EC3D5296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8BE447-7794-4CDC-9B2B-FCA92D4F5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E4F8BA-AB63-45AC-825B-D20A39B49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80133"/>
              </p:ext>
            </p:extLst>
          </p:nvPr>
        </p:nvGraphicFramePr>
        <p:xfrm>
          <a:off x="-616" y="0"/>
          <a:ext cx="12192616" cy="703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Slide" r:id="rId4" imgW="5889032" imgH="3311701" progId="PowerPoint.Slide.12">
                  <p:embed/>
                </p:oleObj>
              </mc:Choice>
              <mc:Fallback>
                <p:oleObj name="Slide" r:id="rId4" imgW="5889032" imgH="3311701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16" y="0"/>
                        <a:ext cx="12192616" cy="703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4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66DD-2D43-4D00-A2D0-EB460F1A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9DBC16-208B-409C-A440-15E48FF23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681"/>
            <a:ext cx="12191999" cy="7663626"/>
          </a:xfrm>
        </p:spPr>
      </p:pic>
    </p:spTree>
    <p:extLst>
      <p:ext uri="{BB962C8B-B14F-4D97-AF65-F5344CB8AC3E}">
        <p14:creationId xmlns:p14="http://schemas.microsoft.com/office/powerpoint/2010/main" val="305355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0E7054-F796-4C14-934D-05423DF93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657" y="1825625"/>
            <a:ext cx="10512686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07AFB6-A5D7-4658-B3F9-05C6784B3635}"/>
              </a:ext>
            </a:extLst>
          </p:cNvPr>
          <p:cNvSpPr txBox="1"/>
          <p:nvPr/>
        </p:nvSpPr>
        <p:spPr>
          <a:xfrm>
            <a:off x="839657" y="457200"/>
            <a:ext cx="815194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মৌখিকঃ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১।তুমি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২।আমাদের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১।৮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২।মানচিএে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2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31C9E9-EA72-499A-90AA-F95D3E8B58B1}"/>
              </a:ext>
            </a:extLst>
          </p:cNvPr>
          <p:cNvSpPr txBox="1"/>
          <p:nvPr/>
        </p:nvSpPr>
        <p:spPr>
          <a:xfrm>
            <a:off x="96982" y="207818"/>
            <a:ext cx="116932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4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67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3A3468-96EB-4096-9C37-D33070E1844F}"/>
              </a:ext>
            </a:extLst>
          </p:cNvPr>
          <p:cNvSpPr txBox="1"/>
          <p:nvPr/>
        </p:nvSpPr>
        <p:spPr>
          <a:xfrm>
            <a:off x="240949" y="478885"/>
            <a:ext cx="63730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55D59-6B67-4A91-BC29-45423EDEDA55}"/>
              </a:ext>
            </a:extLst>
          </p:cNvPr>
          <p:cNvSpPr txBox="1"/>
          <p:nvPr/>
        </p:nvSpPr>
        <p:spPr>
          <a:xfrm>
            <a:off x="1039091" y="1191491"/>
            <a:ext cx="7010400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98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63AD89-F521-4199-B39C-DC4094C80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-83127"/>
            <a:ext cx="11263745" cy="6941127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DF0C30-D173-4119-8CFD-3B49BA62ECA9}"/>
              </a:ext>
            </a:extLst>
          </p:cNvPr>
          <p:cNvSpPr/>
          <p:nvPr/>
        </p:nvSpPr>
        <p:spPr>
          <a:xfrm>
            <a:off x="2673926" y="2105561"/>
            <a:ext cx="631767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89E2A-90BA-4FD7-BAB9-BCB2DF8B4B42}"/>
              </a:ext>
            </a:extLst>
          </p:cNvPr>
          <p:cNvSpPr txBox="1"/>
          <p:nvPr/>
        </p:nvSpPr>
        <p:spPr>
          <a:xfrm>
            <a:off x="3754582" y="3429000"/>
            <a:ext cx="50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91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6494-F44A-47C2-8D1B-91B8F955E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609600"/>
            <a:ext cx="10452652" cy="4387919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আকলিমা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খানাম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তালশহর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আশুগঞ্জ,ব্রাহ্মানবাড়িয়া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75A750A-2F0B-4054-845B-DD86293AC7C7}"/>
              </a:ext>
            </a:extLst>
          </p:cNvPr>
          <p:cNvSpPr/>
          <p:nvPr/>
        </p:nvSpPr>
        <p:spPr>
          <a:xfrm>
            <a:off x="1524000" y="1550504"/>
            <a:ext cx="5777948" cy="1881809"/>
          </a:xfrm>
          <a:prstGeom prst="frame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4080C3-8922-4146-9DE2-37D0C306F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533"/>
            <a:ext cx="5561254" cy="70039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E9BB1-EB42-4804-9034-3D3738169FD5}"/>
              </a:ext>
            </a:extLst>
          </p:cNvPr>
          <p:cNvSpPr txBox="1"/>
          <p:nvPr/>
        </p:nvSpPr>
        <p:spPr>
          <a:xfrm>
            <a:off x="6096000" y="1934818"/>
            <a:ext cx="5561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অধ্যায়ঃ৯,আমাদের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পাঠঃবাংলাদেশের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৩০/১১/২০২০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58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E37969C-66DC-4E9E-AD20-7B97E8CC8DCC}"/>
              </a:ext>
            </a:extLst>
          </p:cNvPr>
          <p:cNvGrpSpPr/>
          <p:nvPr/>
        </p:nvGrpSpPr>
        <p:grpSpPr>
          <a:xfrm>
            <a:off x="3531101" y="-457200"/>
            <a:ext cx="8536208" cy="5569527"/>
            <a:chOff x="1854701" y="249382"/>
            <a:chExt cx="8536208" cy="5569527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BF074E95-62E6-4EF7-A205-B479D9F88BD2}"/>
                </a:ext>
              </a:extLst>
            </p:cNvPr>
            <p:cNvSpPr/>
            <p:nvPr/>
          </p:nvSpPr>
          <p:spPr>
            <a:xfrm>
              <a:off x="5307496" y="249382"/>
              <a:ext cx="978251" cy="1676400"/>
            </a:xfrm>
            <a:prstGeom prst="downArrow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BB68742-855B-439E-BB61-F0FF586D9106}"/>
                </a:ext>
              </a:extLst>
            </p:cNvPr>
            <p:cNvSpPr/>
            <p:nvPr/>
          </p:nvSpPr>
          <p:spPr>
            <a:xfrm>
              <a:off x="2382982" y="1801091"/>
              <a:ext cx="5486400" cy="2452254"/>
            </a:xfrm>
            <a:prstGeom prst="ellipse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/>
              <a:endPara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599C2728-90EF-4489-83E7-07FB5C1D0AA6}"/>
                </a:ext>
              </a:extLst>
            </p:cNvPr>
            <p:cNvSpPr/>
            <p:nvPr/>
          </p:nvSpPr>
          <p:spPr>
            <a:xfrm>
              <a:off x="2673927" y="1274618"/>
              <a:ext cx="7716982" cy="4544291"/>
            </a:xfrm>
            <a:prstGeom prst="cloudCallou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/>
              <a:endPara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10DE8174-EFA2-422A-96B9-F9269624F2DA}"/>
                </a:ext>
              </a:extLst>
            </p:cNvPr>
            <p:cNvSpPr/>
            <p:nvPr/>
          </p:nvSpPr>
          <p:spPr>
            <a:xfrm>
              <a:off x="1854701" y="1199835"/>
              <a:ext cx="3644951" cy="2258291"/>
            </a:xfrm>
            <a:prstGeom prst="cloudCallout">
              <a:avLst/>
            </a:prstGeom>
            <a:solidFill>
              <a:srgbClr val="FF0000"/>
            </a:solidFill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/>
              <a:endPara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15C219-2594-4765-8CAB-A132097DAEBF}"/>
                </a:ext>
              </a:extLst>
            </p:cNvPr>
            <p:cNvSpPr txBox="1"/>
            <p:nvPr/>
          </p:nvSpPr>
          <p:spPr>
            <a:xfrm>
              <a:off x="2640796" y="2080599"/>
              <a:ext cx="1751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6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5886D3B-77BC-4DFC-A4DB-3912BAE008DA}"/>
              </a:ext>
            </a:extLst>
          </p:cNvPr>
          <p:cNvSpPr txBox="1"/>
          <p:nvPr/>
        </p:nvSpPr>
        <p:spPr>
          <a:xfrm>
            <a:off x="498764" y="3352800"/>
            <a:ext cx="1203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১৫.৮.৩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মানচিএে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শহরগুলো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১৫.৮.৪ 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1104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D12A616C-76DA-4822-9719-06AAF56FBF2C}"/>
              </a:ext>
            </a:extLst>
          </p:cNvPr>
          <p:cNvSpPr/>
          <p:nvPr/>
        </p:nvSpPr>
        <p:spPr>
          <a:xfrm>
            <a:off x="207818" y="540327"/>
            <a:ext cx="11831781" cy="6151418"/>
          </a:xfrm>
          <a:prstGeom prst="verticalScroll">
            <a:avLst/>
          </a:prstGeom>
          <a:solidFill>
            <a:srgbClr val="FFFF00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B847F-8E63-4198-BAF5-058EB2032178}"/>
              </a:ext>
            </a:extLst>
          </p:cNvPr>
          <p:cNvSpPr txBox="1"/>
          <p:nvPr/>
        </p:nvSpPr>
        <p:spPr>
          <a:xfrm>
            <a:off x="3616037" y="3062038"/>
            <a:ext cx="5908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11949D-435B-4511-8B2E-40500172E7B1}"/>
              </a:ext>
            </a:extLst>
          </p:cNvPr>
          <p:cNvSpPr txBox="1"/>
          <p:nvPr/>
        </p:nvSpPr>
        <p:spPr>
          <a:xfrm>
            <a:off x="4932218" y="0"/>
            <a:ext cx="43641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মাতৃভূমি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অবস্তিত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l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মানচিএ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মানচিএ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F75FD4-18DC-4F82-A117-E9AF613320EA}"/>
              </a:ext>
            </a:extLst>
          </p:cNvPr>
          <p:cNvSpPr txBox="1"/>
          <p:nvPr/>
        </p:nvSpPr>
        <p:spPr>
          <a:xfrm>
            <a:off x="5049984" y="4832092"/>
            <a:ext cx="47798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42D44-DDBF-4A47-ACC0-6AD8B5A6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797"/>
            <a:ext cx="4932217" cy="67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6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22A4D1-8A8D-48B1-880F-8A8F1753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0"/>
            <a:ext cx="5112326" cy="7130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A613BD-7913-4FD8-9C0B-83BA30918F38}"/>
              </a:ext>
            </a:extLst>
          </p:cNvPr>
          <p:cNvSpPr txBox="1"/>
          <p:nvPr/>
        </p:nvSpPr>
        <p:spPr>
          <a:xfrm>
            <a:off x="5347854" y="266931"/>
            <a:ext cx="656705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মানচিএ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মানচিএকে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44DBD8-981C-417A-AAE1-186E7ACF6773}"/>
              </a:ext>
            </a:extLst>
          </p:cNvPr>
          <p:cNvSpPr/>
          <p:nvPr/>
        </p:nvSpPr>
        <p:spPr>
          <a:xfrm>
            <a:off x="207818" y="110836"/>
            <a:ext cx="1874464" cy="1759528"/>
          </a:xfrm>
          <a:custGeom>
            <a:avLst/>
            <a:gdLst>
              <a:gd name="connsiteX0" fmla="*/ 263237 w 1874464"/>
              <a:gd name="connsiteY0" fmla="*/ 55419 h 1759528"/>
              <a:gd name="connsiteX1" fmla="*/ 443346 w 1874464"/>
              <a:gd name="connsiteY1" fmla="*/ 69273 h 1759528"/>
              <a:gd name="connsiteX2" fmla="*/ 471055 w 1874464"/>
              <a:gd name="connsiteY2" fmla="*/ 152400 h 1759528"/>
              <a:gd name="connsiteX3" fmla="*/ 457200 w 1874464"/>
              <a:gd name="connsiteY3" fmla="*/ 235528 h 1759528"/>
              <a:gd name="connsiteX4" fmla="*/ 332509 w 1874464"/>
              <a:gd name="connsiteY4" fmla="*/ 318655 h 1759528"/>
              <a:gd name="connsiteX5" fmla="*/ 207818 w 1874464"/>
              <a:gd name="connsiteY5" fmla="*/ 387928 h 1759528"/>
              <a:gd name="connsiteX6" fmla="*/ 166255 w 1874464"/>
              <a:gd name="connsiteY6" fmla="*/ 429491 h 1759528"/>
              <a:gd name="connsiteX7" fmla="*/ 124691 w 1874464"/>
              <a:gd name="connsiteY7" fmla="*/ 443346 h 1759528"/>
              <a:gd name="connsiteX8" fmla="*/ 96982 w 1874464"/>
              <a:gd name="connsiteY8" fmla="*/ 526473 h 1759528"/>
              <a:gd name="connsiteX9" fmla="*/ 83127 w 1874464"/>
              <a:gd name="connsiteY9" fmla="*/ 568037 h 1759528"/>
              <a:gd name="connsiteX10" fmla="*/ 27709 w 1874464"/>
              <a:gd name="connsiteY10" fmla="*/ 651164 h 1759528"/>
              <a:gd name="connsiteX11" fmla="*/ 0 w 1874464"/>
              <a:gd name="connsiteY11" fmla="*/ 748146 h 1759528"/>
              <a:gd name="connsiteX12" fmla="*/ 13855 w 1874464"/>
              <a:gd name="connsiteY12" fmla="*/ 831273 h 1759528"/>
              <a:gd name="connsiteX13" fmla="*/ 55418 w 1874464"/>
              <a:gd name="connsiteY13" fmla="*/ 858982 h 1759528"/>
              <a:gd name="connsiteX14" fmla="*/ 249382 w 1874464"/>
              <a:gd name="connsiteY14" fmla="*/ 886691 h 1759528"/>
              <a:gd name="connsiteX15" fmla="*/ 290946 w 1874464"/>
              <a:gd name="connsiteY15" fmla="*/ 914400 h 1759528"/>
              <a:gd name="connsiteX16" fmla="*/ 332509 w 1874464"/>
              <a:gd name="connsiteY16" fmla="*/ 928255 h 1759528"/>
              <a:gd name="connsiteX17" fmla="*/ 387927 w 1874464"/>
              <a:gd name="connsiteY17" fmla="*/ 1011382 h 1759528"/>
              <a:gd name="connsiteX18" fmla="*/ 415637 w 1874464"/>
              <a:gd name="connsiteY18" fmla="*/ 1052946 h 1759528"/>
              <a:gd name="connsiteX19" fmla="*/ 429491 w 1874464"/>
              <a:gd name="connsiteY19" fmla="*/ 1094509 h 1759528"/>
              <a:gd name="connsiteX20" fmla="*/ 443346 w 1874464"/>
              <a:gd name="connsiteY20" fmla="*/ 1149928 h 1759528"/>
              <a:gd name="connsiteX21" fmla="*/ 526473 w 1874464"/>
              <a:gd name="connsiteY21" fmla="*/ 1219200 h 1759528"/>
              <a:gd name="connsiteX22" fmla="*/ 554182 w 1874464"/>
              <a:gd name="connsiteY22" fmla="*/ 1260764 h 1759528"/>
              <a:gd name="connsiteX23" fmla="*/ 651164 w 1874464"/>
              <a:gd name="connsiteY23" fmla="*/ 1260764 h 1759528"/>
              <a:gd name="connsiteX24" fmla="*/ 692727 w 1874464"/>
              <a:gd name="connsiteY24" fmla="*/ 1233055 h 1759528"/>
              <a:gd name="connsiteX25" fmla="*/ 734291 w 1874464"/>
              <a:gd name="connsiteY25" fmla="*/ 1219200 h 1759528"/>
              <a:gd name="connsiteX26" fmla="*/ 789709 w 1874464"/>
              <a:gd name="connsiteY26" fmla="*/ 1302328 h 1759528"/>
              <a:gd name="connsiteX27" fmla="*/ 831273 w 1874464"/>
              <a:gd name="connsiteY27" fmla="*/ 1343891 h 1759528"/>
              <a:gd name="connsiteX28" fmla="*/ 858982 w 1874464"/>
              <a:gd name="connsiteY28" fmla="*/ 1399309 h 1759528"/>
              <a:gd name="connsiteX29" fmla="*/ 900546 w 1874464"/>
              <a:gd name="connsiteY29" fmla="*/ 1427019 h 1759528"/>
              <a:gd name="connsiteX30" fmla="*/ 942109 w 1874464"/>
              <a:gd name="connsiteY30" fmla="*/ 1468582 h 1759528"/>
              <a:gd name="connsiteX31" fmla="*/ 969818 w 1874464"/>
              <a:gd name="connsiteY31" fmla="*/ 1510146 h 1759528"/>
              <a:gd name="connsiteX32" fmla="*/ 983673 w 1874464"/>
              <a:gd name="connsiteY32" fmla="*/ 1551709 h 1759528"/>
              <a:gd name="connsiteX33" fmla="*/ 1191491 w 1874464"/>
              <a:gd name="connsiteY33" fmla="*/ 1565564 h 1759528"/>
              <a:gd name="connsiteX34" fmla="*/ 1288473 w 1874464"/>
              <a:gd name="connsiteY34" fmla="*/ 1634837 h 1759528"/>
              <a:gd name="connsiteX35" fmla="*/ 1330037 w 1874464"/>
              <a:gd name="connsiteY35" fmla="*/ 1662546 h 1759528"/>
              <a:gd name="connsiteX36" fmla="*/ 1371600 w 1874464"/>
              <a:gd name="connsiteY36" fmla="*/ 1704109 h 1759528"/>
              <a:gd name="connsiteX37" fmla="*/ 1413164 w 1874464"/>
              <a:gd name="connsiteY37" fmla="*/ 1717964 h 1759528"/>
              <a:gd name="connsiteX38" fmla="*/ 1496291 w 1874464"/>
              <a:gd name="connsiteY38" fmla="*/ 1759528 h 1759528"/>
              <a:gd name="connsiteX39" fmla="*/ 1634837 w 1874464"/>
              <a:gd name="connsiteY39" fmla="*/ 1745673 h 1759528"/>
              <a:gd name="connsiteX40" fmla="*/ 1676400 w 1874464"/>
              <a:gd name="connsiteY40" fmla="*/ 1704109 h 1759528"/>
              <a:gd name="connsiteX41" fmla="*/ 1717964 w 1874464"/>
              <a:gd name="connsiteY41" fmla="*/ 1676400 h 1759528"/>
              <a:gd name="connsiteX42" fmla="*/ 1662546 w 1874464"/>
              <a:gd name="connsiteY42" fmla="*/ 1620982 h 1759528"/>
              <a:gd name="connsiteX43" fmla="*/ 1634837 w 1874464"/>
              <a:gd name="connsiteY43" fmla="*/ 1579419 h 1759528"/>
              <a:gd name="connsiteX44" fmla="*/ 1690255 w 1874464"/>
              <a:gd name="connsiteY44" fmla="*/ 1427019 h 1759528"/>
              <a:gd name="connsiteX45" fmla="*/ 1731818 w 1874464"/>
              <a:gd name="connsiteY45" fmla="*/ 1413164 h 1759528"/>
              <a:gd name="connsiteX46" fmla="*/ 1773382 w 1874464"/>
              <a:gd name="connsiteY46" fmla="*/ 1385455 h 1759528"/>
              <a:gd name="connsiteX47" fmla="*/ 1856509 w 1874464"/>
              <a:gd name="connsiteY47" fmla="*/ 1357746 h 1759528"/>
              <a:gd name="connsiteX48" fmla="*/ 1856509 w 1874464"/>
              <a:gd name="connsiteY48" fmla="*/ 1219200 h 1759528"/>
              <a:gd name="connsiteX49" fmla="*/ 1814946 w 1874464"/>
              <a:gd name="connsiteY49" fmla="*/ 1177637 h 1759528"/>
              <a:gd name="connsiteX50" fmla="*/ 1801091 w 1874464"/>
              <a:gd name="connsiteY50" fmla="*/ 1136073 h 1759528"/>
              <a:gd name="connsiteX51" fmla="*/ 1801091 w 1874464"/>
              <a:gd name="connsiteY51" fmla="*/ 637309 h 1759528"/>
              <a:gd name="connsiteX52" fmla="*/ 1731818 w 1874464"/>
              <a:gd name="connsiteY52" fmla="*/ 540328 h 1759528"/>
              <a:gd name="connsiteX53" fmla="*/ 1634837 w 1874464"/>
              <a:gd name="connsiteY53" fmla="*/ 457200 h 1759528"/>
              <a:gd name="connsiteX54" fmla="*/ 1620982 w 1874464"/>
              <a:gd name="connsiteY54" fmla="*/ 498764 h 1759528"/>
              <a:gd name="connsiteX55" fmla="*/ 1607127 w 1874464"/>
              <a:gd name="connsiteY55" fmla="*/ 581891 h 1759528"/>
              <a:gd name="connsiteX56" fmla="*/ 1524000 w 1874464"/>
              <a:gd name="connsiteY56" fmla="*/ 637309 h 1759528"/>
              <a:gd name="connsiteX57" fmla="*/ 1482437 w 1874464"/>
              <a:gd name="connsiteY57" fmla="*/ 665019 h 1759528"/>
              <a:gd name="connsiteX58" fmla="*/ 1371600 w 1874464"/>
              <a:gd name="connsiteY58" fmla="*/ 651164 h 1759528"/>
              <a:gd name="connsiteX59" fmla="*/ 1330037 w 1874464"/>
              <a:gd name="connsiteY59" fmla="*/ 637309 h 1759528"/>
              <a:gd name="connsiteX60" fmla="*/ 1260764 w 1874464"/>
              <a:gd name="connsiteY60" fmla="*/ 623455 h 1759528"/>
              <a:gd name="connsiteX61" fmla="*/ 1233055 w 1874464"/>
              <a:gd name="connsiteY61" fmla="*/ 540328 h 1759528"/>
              <a:gd name="connsiteX62" fmla="*/ 1205346 w 1874464"/>
              <a:gd name="connsiteY62" fmla="*/ 498764 h 1759528"/>
              <a:gd name="connsiteX63" fmla="*/ 1191491 w 1874464"/>
              <a:gd name="connsiteY63" fmla="*/ 457200 h 1759528"/>
              <a:gd name="connsiteX64" fmla="*/ 1149927 w 1874464"/>
              <a:gd name="connsiteY64" fmla="*/ 443346 h 1759528"/>
              <a:gd name="connsiteX65" fmla="*/ 1066800 w 1874464"/>
              <a:gd name="connsiteY65" fmla="*/ 387928 h 1759528"/>
              <a:gd name="connsiteX66" fmla="*/ 1025237 w 1874464"/>
              <a:gd name="connsiteY66" fmla="*/ 360219 h 1759528"/>
              <a:gd name="connsiteX67" fmla="*/ 969818 w 1874464"/>
              <a:gd name="connsiteY67" fmla="*/ 263237 h 1759528"/>
              <a:gd name="connsiteX68" fmla="*/ 914400 w 1874464"/>
              <a:gd name="connsiteY68" fmla="*/ 138546 h 1759528"/>
              <a:gd name="connsiteX69" fmla="*/ 900546 w 1874464"/>
              <a:gd name="connsiteY69" fmla="*/ 180109 h 1759528"/>
              <a:gd name="connsiteX70" fmla="*/ 955964 w 1874464"/>
              <a:gd name="connsiteY70" fmla="*/ 263237 h 1759528"/>
              <a:gd name="connsiteX71" fmla="*/ 928255 w 1874464"/>
              <a:gd name="connsiteY71" fmla="*/ 318655 h 1759528"/>
              <a:gd name="connsiteX72" fmla="*/ 845127 w 1874464"/>
              <a:gd name="connsiteY72" fmla="*/ 290946 h 1759528"/>
              <a:gd name="connsiteX73" fmla="*/ 803564 w 1874464"/>
              <a:gd name="connsiteY73" fmla="*/ 304800 h 1759528"/>
              <a:gd name="connsiteX74" fmla="*/ 817418 w 1874464"/>
              <a:gd name="connsiteY74" fmla="*/ 346364 h 1759528"/>
              <a:gd name="connsiteX75" fmla="*/ 775855 w 1874464"/>
              <a:gd name="connsiteY75" fmla="*/ 332509 h 1759528"/>
              <a:gd name="connsiteX76" fmla="*/ 734291 w 1874464"/>
              <a:gd name="connsiteY76" fmla="*/ 304800 h 1759528"/>
              <a:gd name="connsiteX77" fmla="*/ 678873 w 1874464"/>
              <a:gd name="connsiteY77" fmla="*/ 277091 h 1759528"/>
              <a:gd name="connsiteX78" fmla="*/ 595746 w 1874464"/>
              <a:gd name="connsiteY78" fmla="*/ 235528 h 1759528"/>
              <a:gd name="connsiteX79" fmla="*/ 554182 w 1874464"/>
              <a:gd name="connsiteY79" fmla="*/ 193964 h 1759528"/>
              <a:gd name="connsiteX80" fmla="*/ 512618 w 1874464"/>
              <a:gd name="connsiteY80" fmla="*/ 180109 h 1759528"/>
              <a:gd name="connsiteX81" fmla="*/ 471055 w 1874464"/>
              <a:gd name="connsiteY81" fmla="*/ 152400 h 1759528"/>
              <a:gd name="connsiteX82" fmla="*/ 415637 w 1874464"/>
              <a:gd name="connsiteY82" fmla="*/ 96982 h 1759528"/>
              <a:gd name="connsiteX83" fmla="*/ 387927 w 1874464"/>
              <a:gd name="connsiteY83" fmla="*/ 55419 h 1759528"/>
              <a:gd name="connsiteX84" fmla="*/ 332509 w 1874464"/>
              <a:gd name="connsiteY84" fmla="*/ 0 h 175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74464" h="1759528">
                <a:moveTo>
                  <a:pt x="263237" y="55419"/>
                </a:moveTo>
                <a:cubicBezTo>
                  <a:pt x="323273" y="60037"/>
                  <a:pt x="388781" y="43810"/>
                  <a:pt x="443346" y="69273"/>
                </a:cubicBezTo>
                <a:cubicBezTo>
                  <a:pt x="469814" y="81624"/>
                  <a:pt x="471055" y="152400"/>
                  <a:pt x="471055" y="152400"/>
                </a:cubicBezTo>
                <a:cubicBezTo>
                  <a:pt x="466437" y="180109"/>
                  <a:pt x="470652" y="210867"/>
                  <a:pt x="457200" y="235528"/>
                </a:cubicBezTo>
                <a:cubicBezTo>
                  <a:pt x="418009" y="307377"/>
                  <a:pt x="394215" y="303228"/>
                  <a:pt x="332509" y="318655"/>
                </a:cubicBezTo>
                <a:cubicBezTo>
                  <a:pt x="237231" y="382174"/>
                  <a:pt x="280975" y="363542"/>
                  <a:pt x="207818" y="387928"/>
                </a:cubicBezTo>
                <a:cubicBezTo>
                  <a:pt x="193964" y="401782"/>
                  <a:pt x="182557" y="418623"/>
                  <a:pt x="166255" y="429491"/>
                </a:cubicBezTo>
                <a:cubicBezTo>
                  <a:pt x="154104" y="437592"/>
                  <a:pt x="133179" y="431462"/>
                  <a:pt x="124691" y="443346"/>
                </a:cubicBezTo>
                <a:cubicBezTo>
                  <a:pt x="107714" y="467113"/>
                  <a:pt x="106218" y="498764"/>
                  <a:pt x="96982" y="526473"/>
                </a:cubicBezTo>
                <a:cubicBezTo>
                  <a:pt x="92364" y="540328"/>
                  <a:pt x="91228" y="555886"/>
                  <a:pt x="83127" y="568037"/>
                </a:cubicBezTo>
                <a:lnTo>
                  <a:pt x="27709" y="651164"/>
                </a:lnTo>
                <a:cubicBezTo>
                  <a:pt x="21177" y="670761"/>
                  <a:pt x="0" y="730754"/>
                  <a:pt x="0" y="748146"/>
                </a:cubicBezTo>
                <a:cubicBezTo>
                  <a:pt x="0" y="776237"/>
                  <a:pt x="1292" y="806147"/>
                  <a:pt x="13855" y="831273"/>
                </a:cubicBezTo>
                <a:cubicBezTo>
                  <a:pt x="21302" y="846166"/>
                  <a:pt x="40525" y="851535"/>
                  <a:pt x="55418" y="858982"/>
                </a:cubicBezTo>
                <a:cubicBezTo>
                  <a:pt x="108726" y="885637"/>
                  <a:pt x="210440" y="883151"/>
                  <a:pt x="249382" y="886691"/>
                </a:cubicBezTo>
                <a:cubicBezTo>
                  <a:pt x="263237" y="895927"/>
                  <a:pt x="276053" y="906953"/>
                  <a:pt x="290946" y="914400"/>
                </a:cubicBezTo>
                <a:cubicBezTo>
                  <a:pt x="304008" y="920931"/>
                  <a:pt x="322183" y="917928"/>
                  <a:pt x="332509" y="928255"/>
                </a:cubicBezTo>
                <a:cubicBezTo>
                  <a:pt x="356057" y="951803"/>
                  <a:pt x="369454" y="983673"/>
                  <a:pt x="387927" y="1011382"/>
                </a:cubicBezTo>
                <a:lnTo>
                  <a:pt x="415637" y="1052946"/>
                </a:lnTo>
                <a:cubicBezTo>
                  <a:pt x="420255" y="1066800"/>
                  <a:pt x="425479" y="1080467"/>
                  <a:pt x="429491" y="1094509"/>
                </a:cubicBezTo>
                <a:cubicBezTo>
                  <a:pt x="434722" y="1112818"/>
                  <a:pt x="433899" y="1133395"/>
                  <a:pt x="443346" y="1149928"/>
                </a:cubicBezTo>
                <a:cubicBezTo>
                  <a:pt x="459758" y="1178648"/>
                  <a:pt x="499988" y="1201544"/>
                  <a:pt x="526473" y="1219200"/>
                </a:cubicBezTo>
                <a:cubicBezTo>
                  <a:pt x="535709" y="1233055"/>
                  <a:pt x="540327" y="1251527"/>
                  <a:pt x="554182" y="1260764"/>
                </a:cubicBezTo>
                <a:cubicBezTo>
                  <a:pt x="587810" y="1283183"/>
                  <a:pt x="619115" y="1276789"/>
                  <a:pt x="651164" y="1260764"/>
                </a:cubicBezTo>
                <a:cubicBezTo>
                  <a:pt x="666057" y="1253317"/>
                  <a:pt x="677834" y="1240502"/>
                  <a:pt x="692727" y="1233055"/>
                </a:cubicBezTo>
                <a:cubicBezTo>
                  <a:pt x="705789" y="1226524"/>
                  <a:pt x="720436" y="1223818"/>
                  <a:pt x="734291" y="1219200"/>
                </a:cubicBezTo>
                <a:cubicBezTo>
                  <a:pt x="866888" y="1351797"/>
                  <a:pt x="709504" y="1182021"/>
                  <a:pt x="789709" y="1302328"/>
                </a:cubicBezTo>
                <a:cubicBezTo>
                  <a:pt x="800577" y="1318631"/>
                  <a:pt x="817418" y="1330037"/>
                  <a:pt x="831273" y="1343891"/>
                </a:cubicBezTo>
                <a:cubicBezTo>
                  <a:pt x="840509" y="1362364"/>
                  <a:pt x="845760" y="1383443"/>
                  <a:pt x="858982" y="1399309"/>
                </a:cubicBezTo>
                <a:cubicBezTo>
                  <a:pt x="869642" y="1412101"/>
                  <a:pt x="887754" y="1416359"/>
                  <a:pt x="900546" y="1427019"/>
                </a:cubicBezTo>
                <a:cubicBezTo>
                  <a:pt x="915598" y="1439562"/>
                  <a:pt x="929566" y="1453530"/>
                  <a:pt x="942109" y="1468582"/>
                </a:cubicBezTo>
                <a:cubicBezTo>
                  <a:pt x="952769" y="1481374"/>
                  <a:pt x="962371" y="1495253"/>
                  <a:pt x="969818" y="1510146"/>
                </a:cubicBezTo>
                <a:cubicBezTo>
                  <a:pt x="976349" y="1523208"/>
                  <a:pt x="969505" y="1548167"/>
                  <a:pt x="983673" y="1551709"/>
                </a:cubicBezTo>
                <a:cubicBezTo>
                  <a:pt x="1051027" y="1568547"/>
                  <a:pt x="1122218" y="1560946"/>
                  <a:pt x="1191491" y="1565564"/>
                </a:cubicBezTo>
                <a:cubicBezTo>
                  <a:pt x="1294038" y="1616837"/>
                  <a:pt x="1204220" y="1564627"/>
                  <a:pt x="1288473" y="1634837"/>
                </a:cubicBezTo>
                <a:cubicBezTo>
                  <a:pt x="1301265" y="1645497"/>
                  <a:pt x="1317245" y="1651886"/>
                  <a:pt x="1330037" y="1662546"/>
                </a:cubicBezTo>
                <a:cubicBezTo>
                  <a:pt x="1345089" y="1675089"/>
                  <a:pt x="1355298" y="1693241"/>
                  <a:pt x="1371600" y="1704109"/>
                </a:cubicBezTo>
                <a:cubicBezTo>
                  <a:pt x="1383751" y="1712210"/>
                  <a:pt x="1400102" y="1711433"/>
                  <a:pt x="1413164" y="1717964"/>
                </a:cubicBezTo>
                <a:cubicBezTo>
                  <a:pt x="1520594" y="1771680"/>
                  <a:pt x="1391818" y="1724703"/>
                  <a:pt x="1496291" y="1759528"/>
                </a:cubicBezTo>
                <a:cubicBezTo>
                  <a:pt x="1542473" y="1754910"/>
                  <a:pt x="1590477" y="1759322"/>
                  <a:pt x="1634837" y="1745673"/>
                </a:cubicBezTo>
                <a:cubicBezTo>
                  <a:pt x="1653564" y="1739911"/>
                  <a:pt x="1661348" y="1716652"/>
                  <a:pt x="1676400" y="1704109"/>
                </a:cubicBezTo>
                <a:cubicBezTo>
                  <a:pt x="1689192" y="1693449"/>
                  <a:pt x="1704109" y="1685636"/>
                  <a:pt x="1717964" y="1676400"/>
                </a:cubicBezTo>
                <a:cubicBezTo>
                  <a:pt x="1687735" y="1585717"/>
                  <a:pt x="1729719" y="1674721"/>
                  <a:pt x="1662546" y="1620982"/>
                </a:cubicBezTo>
                <a:cubicBezTo>
                  <a:pt x="1649544" y="1610580"/>
                  <a:pt x="1644073" y="1593273"/>
                  <a:pt x="1634837" y="1579419"/>
                </a:cubicBezTo>
                <a:cubicBezTo>
                  <a:pt x="1646770" y="1472019"/>
                  <a:pt x="1615392" y="1464451"/>
                  <a:pt x="1690255" y="1427019"/>
                </a:cubicBezTo>
                <a:cubicBezTo>
                  <a:pt x="1703317" y="1420488"/>
                  <a:pt x="1718756" y="1419695"/>
                  <a:pt x="1731818" y="1413164"/>
                </a:cubicBezTo>
                <a:cubicBezTo>
                  <a:pt x="1746711" y="1405717"/>
                  <a:pt x="1758166" y="1392218"/>
                  <a:pt x="1773382" y="1385455"/>
                </a:cubicBezTo>
                <a:cubicBezTo>
                  <a:pt x="1800072" y="1373593"/>
                  <a:pt x="1856509" y="1357746"/>
                  <a:pt x="1856509" y="1357746"/>
                </a:cubicBezTo>
                <a:cubicBezTo>
                  <a:pt x="1874866" y="1302677"/>
                  <a:pt x="1885455" y="1291564"/>
                  <a:pt x="1856509" y="1219200"/>
                </a:cubicBezTo>
                <a:cubicBezTo>
                  <a:pt x="1849232" y="1201008"/>
                  <a:pt x="1828800" y="1191491"/>
                  <a:pt x="1814946" y="1177637"/>
                </a:cubicBezTo>
                <a:cubicBezTo>
                  <a:pt x="1810328" y="1163782"/>
                  <a:pt x="1801091" y="1150677"/>
                  <a:pt x="1801091" y="1136073"/>
                </a:cubicBezTo>
                <a:cubicBezTo>
                  <a:pt x="1801091" y="957912"/>
                  <a:pt x="1832943" y="807187"/>
                  <a:pt x="1801091" y="637309"/>
                </a:cubicBezTo>
                <a:cubicBezTo>
                  <a:pt x="1783850" y="545356"/>
                  <a:pt x="1793548" y="560904"/>
                  <a:pt x="1731818" y="540328"/>
                </a:cubicBezTo>
                <a:cubicBezTo>
                  <a:pt x="1719170" y="527679"/>
                  <a:pt x="1652611" y="457200"/>
                  <a:pt x="1634837" y="457200"/>
                </a:cubicBezTo>
                <a:cubicBezTo>
                  <a:pt x="1620233" y="457200"/>
                  <a:pt x="1624150" y="484508"/>
                  <a:pt x="1620982" y="498764"/>
                </a:cubicBezTo>
                <a:cubicBezTo>
                  <a:pt x="1614888" y="526186"/>
                  <a:pt x="1623236" y="558878"/>
                  <a:pt x="1607127" y="581891"/>
                </a:cubicBezTo>
                <a:cubicBezTo>
                  <a:pt x="1588029" y="609173"/>
                  <a:pt x="1551709" y="618836"/>
                  <a:pt x="1524000" y="637309"/>
                </a:cubicBezTo>
                <a:lnTo>
                  <a:pt x="1482437" y="665019"/>
                </a:lnTo>
                <a:cubicBezTo>
                  <a:pt x="1445491" y="660401"/>
                  <a:pt x="1408233" y="657825"/>
                  <a:pt x="1371600" y="651164"/>
                </a:cubicBezTo>
                <a:cubicBezTo>
                  <a:pt x="1357232" y="648552"/>
                  <a:pt x="1344205" y="640851"/>
                  <a:pt x="1330037" y="637309"/>
                </a:cubicBezTo>
                <a:cubicBezTo>
                  <a:pt x="1307192" y="631598"/>
                  <a:pt x="1283855" y="628073"/>
                  <a:pt x="1260764" y="623455"/>
                </a:cubicBezTo>
                <a:cubicBezTo>
                  <a:pt x="1251528" y="595746"/>
                  <a:pt x="1249256" y="564630"/>
                  <a:pt x="1233055" y="540328"/>
                </a:cubicBezTo>
                <a:cubicBezTo>
                  <a:pt x="1223819" y="526473"/>
                  <a:pt x="1212793" y="513657"/>
                  <a:pt x="1205346" y="498764"/>
                </a:cubicBezTo>
                <a:cubicBezTo>
                  <a:pt x="1198815" y="485702"/>
                  <a:pt x="1201818" y="467527"/>
                  <a:pt x="1191491" y="457200"/>
                </a:cubicBezTo>
                <a:cubicBezTo>
                  <a:pt x="1181164" y="446873"/>
                  <a:pt x="1163782" y="447964"/>
                  <a:pt x="1149927" y="443346"/>
                </a:cubicBezTo>
                <a:lnTo>
                  <a:pt x="1066800" y="387928"/>
                </a:lnTo>
                <a:lnTo>
                  <a:pt x="1025237" y="360219"/>
                </a:lnTo>
                <a:cubicBezTo>
                  <a:pt x="982858" y="233085"/>
                  <a:pt x="1053699" y="430999"/>
                  <a:pt x="969818" y="263237"/>
                </a:cubicBezTo>
                <a:cubicBezTo>
                  <a:pt x="870895" y="65390"/>
                  <a:pt x="995907" y="260805"/>
                  <a:pt x="914400" y="138546"/>
                </a:cubicBezTo>
                <a:cubicBezTo>
                  <a:pt x="909782" y="152400"/>
                  <a:pt x="895928" y="166255"/>
                  <a:pt x="900546" y="180109"/>
                </a:cubicBezTo>
                <a:cubicBezTo>
                  <a:pt x="911077" y="211702"/>
                  <a:pt x="955964" y="263237"/>
                  <a:pt x="955964" y="263237"/>
                </a:cubicBezTo>
                <a:cubicBezTo>
                  <a:pt x="965910" y="293077"/>
                  <a:pt x="992198" y="325759"/>
                  <a:pt x="928255" y="318655"/>
                </a:cubicBezTo>
                <a:cubicBezTo>
                  <a:pt x="899225" y="315430"/>
                  <a:pt x="845127" y="290946"/>
                  <a:pt x="845127" y="290946"/>
                </a:cubicBezTo>
                <a:cubicBezTo>
                  <a:pt x="831273" y="295564"/>
                  <a:pt x="810095" y="291738"/>
                  <a:pt x="803564" y="304800"/>
                </a:cubicBezTo>
                <a:cubicBezTo>
                  <a:pt x="797033" y="317862"/>
                  <a:pt x="827745" y="336037"/>
                  <a:pt x="817418" y="346364"/>
                </a:cubicBezTo>
                <a:cubicBezTo>
                  <a:pt x="807092" y="356690"/>
                  <a:pt x="788917" y="339040"/>
                  <a:pt x="775855" y="332509"/>
                </a:cubicBezTo>
                <a:cubicBezTo>
                  <a:pt x="760962" y="325062"/>
                  <a:pt x="748748" y="313061"/>
                  <a:pt x="734291" y="304800"/>
                </a:cubicBezTo>
                <a:cubicBezTo>
                  <a:pt x="716359" y="294553"/>
                  <a:pt x="696805" y="287338"/>
                  <a:pt x="678873" y="277091"/>
                </a:cubicBezTo>
                <a:cubicBezTo>
                  <a:pt x="603674" y="234120"/>
                  <a:pt x="671948" y="260928"/>
                  <a:pt x="595746" y="235528"/>
                </a:cubicBezTo>
                <a:cubicBezTo>
                  <a:pt x="581891" y="221673"/>
                  <a:pt x="570485" y="204833"/>
                  <a:pt x="554182" y="193964"/>
                </a:cubicBezTo>
                <a:cubicBezTo>
                  <a:pt x="542031" y="185863"/>
                  <a:pt x="525680" y="186640"/>
                  <a:pt x="512618" y="180109"/>
                </a:cubicBezTo>
                <a:cubicBezTo>
                  <a:pt x="497725" y="172662"/>
                  <a:pt x="484909" y="161636"/>
                  <a:pt x="471055" y="152400"/>
                </a:cubicBezTo>
                <a:cubicBezTo>
                  <a:pt x="440826" y="61718"/>
                  <a:pt x="482810" y="150720"/>
                  <a:pt x="415637" y="96982"/>
                </a:cubicBezTo>
                <a:cubicBezTo>
                  <a:pt x="402635" y="86580"/>
                  <a:pt x="398329" y="68421"/>
                  <a:pt x="387927" y="55419"/>
                </a:cubicBezTo>
                <a:cubicBezTo>
                  <a:pt x="387922" y="55412"/>
                  <a:pt x="332515" y="6"/>
                  <a:pt x="332509" y="0"/>
                </a:cubicBezTo>
              </a:path>
            </a:pathLst>
          </a:custGeom>
          <a:solidFill>
            <a:srgbClr val="FFC00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AB993-D2B8-45B6-B5EC-D62C8108E40A}"/>
              </a:ext>
            </a:extLst>
          </p:cNvPr>
          <p:cNvSpPr txBox="1"/>
          <p:nvPr/>
        </p:nvSpPr>
        <p:spPr>
          <a:xfrm>
            <a:off x="457200" y="748145"/>
            <a:ext cx="1357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BB517E-944E-4397-A9B5-AFCC6E2BD8F4}"/>
              </a:ext>
            </a:extLst>
          </p:cNvPr>
          <p:cNvSpPr/>
          <p:nvPr/>
        </p:nvSpPr>
        <p:spPr>
          <a:xfrm>
            <a:off x="124691" y="1620982"/>
            <a:ext cx="1939636" cy="1773382"/>
          </a:xfrm>
          <a:custGeom>
            <a:avLst/>
            <a:gdLst>
              <a:gd name="connsiteX0" fmla="*/ 1052945 w 1939636"/>
              <a:gd name="connsiteY0" fmla="*/ 0 h 1773382"/>
              <a:gd name="connsiteX1" fmla="*/ 955964 w 1939636"/>
              <a:gd name="connsiteY1" fmla="*/ 96982 h 1773382"/>
              <a:gd name="connsiteX2" fmla="*/ 928254 w 1939636"/>
              <a:gd name="connsiteY2" fmla="*/ 124691 h 1773382"/>
              <a:gd name="connsiteX3" fmla="*/ 845127 w 1939636"/>
              <a:gd name="connsiteY3" fmla="*/ 152400 h 1773382"/>
              <a:gd name="connsiteX4" fmla="*/ 665018 w 1939636"/>
              <a:gd name="connsiteY4" fmla="*/ 138545 h 1773382"/>
              <a:gd name="connsiteX5" fmla="*/ 581891 w 1939636"/>
              <a:gd name="connsiteY5" fmla="*/ 110836 h 1773382"/>
              <a:gd name="connsiteX6" fmla="*/ 484909 w 1939636"/>
              <a:gd name="connsiteY6" fmla="*/ 83127 h 1773382"/>
              <a:gd name="connsiteX7" fmla="*/ 401782 w 1939636"/>
              <a:gd name="connsiteY7" fmla="*/ 96982 h 1773382"/>
              <a:gd name="connsiteX8" fmla="*/ 415636 w 1939636"/>
              <a:gd name="connsiteY8" fmla="*/ 138545 h 1773382"/>
              <a:gd name="connsiteX9" fmla="*/ 443345 w 1939636"/>
              <a:gd name="connsiteY9" fmla="*/ 180109 h 1773382"/>
              <a:gd name="connsiteX10" fmla="*/ 429491 w 1939636"/>
              <a:gd name="connsiteY10" fmla="*/ 263236 h 1773382"/>
              <a:gd name="connsiteX11" fmla="*/ 401782 w 1939636"/>
              <a:gd name="connsiteY11" fmla="*/ 318654 h 1773382"/>
              <a:gd name="connsiteX12" fmla="*/ 332509 w 1939636"/>
              <a:gd name="connsiteY12" fmla="*/ 401782 h 1773382"/>
              <a:gd name="connsiteX13" fmla="*/ 290945 w 1939636"/>
              <a:gd name="connsiteY13" fmla="*/ 415636 h 1773382"/>
              <a:gd name="connsiteX14" fmla="*/ 249382 w 1939636"/>
              <a:gd name="connsiteY14" fmla="*/ 471054 h 1773382"/>
              <a:gd name="connsiteX15" fmla="*/ 152400 w 1939636"/>
              <a:gd name="connsiteY15" fmla="*/ 457200 h 1773382"/>
              <a:gd name="connsiteX16" fmla="*/ 96982 w 1939636"/>
              <a:gd name="connsiteY16" fmla="*/ 443345 h 1773382"/>
              <a:gd name="connsiteX17" fmla="*/ 13854 w 1939636"/>
              <a:gd name="connsiteY17" fmla="*/ 554182 h 1773382"/>
              <a:gd name="connsiteX18" fmla="*/ 0 w 1939636"/>
              <a:gd name="connsiteY18" fmla="*/ 692727 h 1773382"/>
              <a:gd name="connsiteX19" fmla="*/ 41564 w 1939636"/>
              <a:gd name="connsiteY19" fmla="*/ 817418 h 1773382"/>
              <a:gd name="connsiteX20" fmla="*/ 83127 w 1939636"/>
              <a:gd name="connsiteY20" fmla="*/ 831273 h 1773382"/>
              <a:gd name="connsiteX21" fmla="*/ 124691 w 1939636"/>
              <a:gd name="connsiteY21" fmla="*/ 858982 h 1773382"/>
              <a:gd name="connsiteX22" fmla="*/ 249382 w 1939636"/>
              <a:gd name="connsiteY22" fmla="*/ 872836 h 1773382"/>
              <a:gd name="connsiteX23" fmla="*/ 263236 w 1939636"/>
              <a:gd name="connsiteY23" fmla="*/ 914400 h 1773382"/>
              <a:gd name="connsiteX24" fmla="*/ 415636 w 1939636"/>
              <a:gd name="connsiteY24" fmla="*/ 1039091 h 1773382"/>
              <a:gd name="connsiteX25" fmla="*/ 457200 w 1939636"/>
              <a:gd name="connsiteY25" fmla="*/ 1052945 h 1773382"/>
              <a:gd name="connsiteX26" fmla="*/ 706582 w 1939636"/>
              <a:gd name="connsiteY26" fmla="*/ 1122218 h 1773382"/>
              <a:gd name="connsiteX27" fmla="*/ 775854 w 1939636"/>
              <a:gd name="connsiteY27" fmla="*/ 1205345 h 1773382"/>
              <a:gd name="connsiteX28" fmla="*/ 803564 w 1939636"/>
              <a:gd name="connsiteY28" fmla="*/ 1302327 h 1773382"/>
              <a:gd name="connsiteX29" fmla="*/ 831273 w 1939636"/>
              <a:gd name="connsiteY29" fmla="*/ 1343891 h 1773382"/>
              <a:gd name="connsiteX30" fmla="*/ 997527 w 1939636"/>
              <a:gd name="connsiteY30" fmla="*/ 1343891 h 1773382"/>
              <a:gd name="connsiteX31" fmla="*/ 1039091 w 1939636"/>
              <a:gd name="connsiteY31" fmla="*/ 1385454 h 1773382"/>
              <a:gd name="connsiteX32" fmla="*/ 1052945 w 1939636"/>
              <a:gd name="connsiteY32" fmla="*/ 1427018 h 1773382"/>
              <a:gd name="connsiteX33" fmla="*/ 1136073 w 1939636"/>
              <a:gd name="connsiteY33" fmla="*/ 1496291 h 1773382"/>
              <a:gd name="connsiteX34" fmla="*/ 1233054 w 1939636"/>
              <a:gd name="connsiteY34" fmla="*/ 1607127 h 1773382"/>
              <a:gd name="connsiteX35" fmla="*/ 1274618 w 1939636"/>
              <a:gd name="connsiteY35" fmla="*/ 1593273 h 1773382"/>
              <a:gd name="connsiteX36" fmla="*/ 1302327 w 1939636"/>
              <a:gd name="connsiteY36" fmla="*/ 1510145 h 1773382"/>
              <a:gd name="connsiteX37" fmla="*/ 1371600 w 1939636"/>
              <a:gd name="connsiteY37" fmla="*/ 1579418 h 1773382"/>
              <a:gd name="connsiteX38" fmla="*/ 1399309 w 1939636"/>
              <a:gd name="connsiteY38" fmla="*/ 1620982 h 1773382"/>
              <a:gd name="connsiteX39" fmla="*/ 1496291 w 1939636"/>
              <a:gd name="connsiteY39" fmla="*/ 1662545 h 1773382"/>
              <a:gd name="connsiteX40" fmla="*/ 1579418 w 1939636"/>
              <a:gd name="connsiteY40" fmla="*/ 1704109 h 1773382"/>
              <a:gd name="connsiteX41" fmla="*/ 1620982 w 1939636"/>
              <a:gd name="connsiteY41" fmla="*/ 1731818 h 1773382"/>
              <a:gd name="connsiteX42" fmla="*/ 1704109 w 1939636"/>
              <a:gd name="connsiteY42" fmla="*/ 1773382 h 1773382"/>
              <a:gd name="connsiteX43" fmla="*/ 1787236 w 1939636"/>
              <a:gd name="connsiteY43" fmla="*/ 1759527 h 1773382"/>
              <a:gd name="connsiteX44" fmla="*/ 1828800 w 1939636"/>
              <a:gd name="connsiteY44" fmla="*/ 1745673 h 1773382"/>
              <a:gd name="connsiteX45" fmla="*/ 1842654 w 1939636"/>
              <a:gd name="connsiteY45" fmla="*/ 1704109 h 1773382"/>
              <a:gd name="connsiteX46" fmla="*/ 1814945 w 1939636"/>
              <a:gd name="connsiteY46" fmla="*/ 1620982 h 1773382"/>
              <a:gd name="connsiteX47" fmla="*/ 1787236 w 1939636"/>
              <a:gd name="connsiteY47" fmla="*/ 1524000 h 1773382"/>
              <a:gd name="connsiteX48" fmla="*/ 1801091 w 1939636"/>
              <a:gd name="connsiteY48" fmla="*/ 1440873 h 1773382"/>
              <a:gd name="connsiteX49" fmla="*/ 1884218 w 1939636"/>
              <a:gd name="connsiteY49" fmla="*/ 1399309 h 1773382"/>
              <a:gd name="connsiteX50" fmla="*/ 1939636 w 1939636"/>
              <a:gd name="connsiteY50" fmla="*/ 1330036 h 1773382"/>
              <a:gd name="connsiteX51" fmla="*/ 1911927 w 1939636"/>
              <a:gd name="connsiteY51" fmla="*/ 1191491 h 1773382"/>
              <a:gd name="connsiteX52" fmla="*/ 1884218 w 1939636"/>
              <a:gd name="connsiteY52" fmla="*/ 1108363 h 1773382"/>
              <a:gd name="connsiteX53" fmla="*/ 1856509 w 1939636"/>
              <a:gd name="connsiteY53" fmla="*/ 955963 h 1773382"/>
              <a:gd name="connsiteX54" fmla="*/ 1842654 w 1939636"/>
              <a:gd name="connsiteY54" fmla="*/ 900545 h 1773382"/>
              <a:gd name="connsiteX55" fmla="*/ 1856509 w 1939636"/>
              <a:gd name="connsiteY55" fmla="*/ 678873 h 1773382"/>
              <a:gd name="connsiteX56" fmla="*/ 1828800 w 1939636"/>
              <a:gd name="connsiteY56" fmla="*/ 526473 h 1773382"/>
              <a:gd name="connsiteX57" fmla="*/ 1801091 w 1939636"/>
              <a:gd name="connsiteY57" fmla="*/ 484909 h 1773382"/>
              <a:gd name="connsiteX58" fmla="*/ 1745673 w 1939636"/>
              <a:gd name="connsiteY58" fmla="*/ 360218 h 1773382"/>
              <a:gd name="connsiteX59" fmla="*/ 1731818 w 1939636"/>
              <a:gd name="connsiteY59" fmla="*/ 304800 h 1773382"/>
              <a:gd name="connsiteX60" fmla="*/ 1634836 w 1939636"/>
              <a:gd name="connsiteY60" fmla="*/ 207818 h 1773382"/>
              <a:gd name="connsiteX61" fmla="*/ 1593273 w 1939636"/>
              <a:gd name="connsiteY61" fmla="*/ 193963 h 1773382"/>
              <a:gd name="connsiteX62" fmla="*/ 1482436 w 1939636"/>
              <a:gd name="connsiteY62" fmla="*/ 152400 h 1773382"/>
              <a:gd name="connsiteX63" fmla="*/ 1330036 w 1939636"/>
              <a:gd name="connsiteY63" fmla="*/ 110836 h 1773382"/>
              <a:gd name="connsiteX64" fmla="*/ 1288473 w 1939636"/>
              <a:gd name="connsiteY64" fmla="*/ 96982 h 1773382"/>
              <a:gd name="connsiteX65" fmla="*/ 1205345 w 1939636"/>
              <a:gd name="connsiteY65" fmla="*/ 83127 h 1773382"/>
              <a:gd name="connsiteX66" fmla="*/ 1122218 w 1939636"/>
              <a:gd name="connsiteY66" fmla="*/ 55418 h 1773382"/>
              <a:gd name="connsiteX67" fmla="*/ 1025236 w 1939636"/>
              <a:gd name="connsiteY67" fmla="*/ 41563 h 1773382"/>
              <a:gd name="connsiteX68" fmla="*/ 969818 w 1939636"/>
              <a:gd name="connsiteY68" fmla="*/ 27709 h 17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939636" h="1773382">
                <a:moveTo>
                  <a:pt x="1052945" y="0"/>
                </a:moveTo>
                <a:cubicBezTo>
                  <a:pt x="952313" y="125791"/>
                  <a:pt x="1041734" y="28367"/>
                  <a:pt x="955964" y="96982"/>
                </a:cubicBezTo>
                <a:cubicBezTo>
                  <a:pt x="945764" y="105142"/>
                  <a:pt x="939937" y="118849"/>
                  <a:pt x="928254" y="124691"/>
                </a:cubicBezTo>
                <a:cubicBezTo>
                  <a:pt x="902130" y="137753"/>
                  <a:pt x="845127" y="152400"/>
                  <a:pt x="845127" y="152400"/>
                </a:cubicBezTo>
                <a:cubicBezTo>
                  <a:pt x="785091" y="147782"/>
                  <a:pt x="724495" y="147936"/>
                  <a:pt x="665018" y="138545"/>
                </a:cubicBezTo>
                <a:cubicBezTo>
                  <a:pt x="636168" y="133990"/>
                  <a:pt x="609600" y="120072"/>
                  <a:pt x="581891" y="110836"/>
                </a:cubicBezTo>
                <a:cubicBezTo>
                  <a:pt x="522270" y="90963"/>
                  <a:pt x="554485" y="100522"/>
                  <a:pt x="484909" y="83127"/>
                </a:cubicBezTo>
                <a:cubicBezTo>
                  <a:pt x="457200" y="87745"/>
                  <a:pt x="423718" y="79434"/>
                  <a:pt x="401782" y="96982"/>
                </a:cubicBezTo>
                <a:cubicBezTo>
                  <a:pt x="390378" y="106105"/>
                  <a:pt x="409105" y="125483"/>
                  <a:pt x="415636" y="138545"/>
                </a:cubicBezTo>
                <a:cubicBezTo>
                  <a:pt x="423083" y="153438"/>
                  <a:pt x="434109" y="166254"/>
                  <a:pt x="443345" y="180109"/>
                </a:cubicBezTo>
                <a:cubicBezTo>
                  <a:pt x="438727" y="207818"/>
                  <a:pt x="437563" y="236329"/>
                  <a:pt x="429491" y="263236"/>
                </a:cubicBezTo>
                <a:cubicBezTo>
                  <a:pt x="423556" y="283018"/>
                  <a:pt x="412029" y="300722"/>
                  <a:pt x="401782" y="318654"/>
                </a:cubicBezTo>
                <a:cubicBezTo>
                  <a:pt x="386054" y="346178"/>
                  <a:pt x="358960" y="384148"/>
                  <a:pt x="332509" y="401782"/>
                </a:cubicBezTo>
                <a:cubicBezTo>
                  <a:pt x="320358" y="409883"/>
                  <a:pt x="304800" y="411018"/>
                  <a:pt x="290945" y="415636"/>
                </a:cubicBezTo>
                <a:cubicBezTo>
                  <a:pt x="277091" y="434109"/>
                  <a:pt x="268172" y="457633"/>
                  <a:pt x="249382" y="471054"/>
                </a:cubicBezTo>
                <a:cubicBezTo>
                  <a:pt x="193210" y="511177"/>
                  <a:pt x="196340" y="476032"/>
                  <a:pt x="152400" y="457200"/>
                </a:cubicBezTo>
                <a:cubicBezTo>
                  <a:pt x="134898" y="449699"/>
                  <a:pt x="115455" y="447963"/>
                  <a:pt x="96982" y="443345"/>
                </a:cubicBezTo>
                <a:cubicBezTo>
                  <a:pt x="34318" y="537342"/>
                  <a:pt x="65113" y="502925"/>
                  <a:pt x="13854" y="554182"/>
                </a:cubicBezTo>
                <a:cubicBezTo>
                  <a:pt x="9236" y="600364"/>
                  <a:pt x="0" y="646315"/>
                  <a:pt x="0" y="692727"/>
                </a:cubicBezTo>
                <a:cubicBezTo>
                  <a:pt x="0" y="727884"/>
                  <a:pt x="8106" y="790652"/>
                  <a:pt x="41564" y="817418"/>
                </a:cubicBezTo>
                <a:cubicBezTo>
                  <a:pt x="52968" y="826541"/>
                  <a:pt x="70065" y="824742"/>
                  <a:pt x="83127" y="831273"/>
                </a:cubicBezTo>
                <a:cubicBezTo>
                  <a:pt x="98020" y="838720"/>
                  <a:pt x="108537" y="854944"/>
                  <a:pt x="124691" y="858982"/>
                </a:cubicBezTo>
                <a:cubicBezTo>
                  <a:pt x="165262" y="869125"/>
                  <a:pt x="207818" y="868218"/>
                  <a:pt x="249382" y="872836"/>
                </a:cubicBezTo>
                <a:cubicBezTo>
                  <a:pt x="254000" y="886691"/>
                  <a:pt x="254474" y="902717"/>
                  <a:pt x="263236" y="914400"/>
                </a:cubicBezTo>
                <a:cubicBezTo>
                  <a:pt x="289063" y="948837"/>
                  <a:pt x="373658" y="1025099"/>
                  <a:pt x="415636" y="1039091"/>
                </a:cubicBezTo>
                <a:lnTo>
                  <a:pt x="457200" y="1052945"/>
                </a:lnTo>
                <a:cubicBezTo>
                  <a:pt x="586598" y="1139210"/>
                  <a:pt x="507140" y="1105597"/>
                  <a:pt x="706582" y="1122218"/>
                </a:cubicBezTo>
                <a:cubicBezTo>
                  <a:pt x="737221" y="1152858"/>
                  <a:pt x="756566" y="1166769"/>
                  <a:pt x="775854" y="1205345"/>
                </a:cubicBezTo>
                <a:cubicBezTo>
                  <a:pt x="802814" y="1259265"/>
                  <a:pt x="776931" y="1240183"/>
                  <a:pt x="803564" y="1302327"/>
                </a:cubicBezTo>
                <a:cubicBezTo>
                  <a:pt x="810123" y="1317632"/>
                  <a:pt x="822037" y="1330036"/>
                  <a:pt x="831273" y="1343891"/>
                </a:cubicBezTo>
                <a:cubicBezTo>
                  <a:pt x="870786" y="1339501"/>
                  <a:pt x="951104" y="1312943"/>
                  <a:pt x="997527" y="1343891"/>
                </a:cubicBezTo>
                <a:cubicBezTo>
                  <a:pt x="1013830" y="1354759"/>
                  <a:pt x="1025236" y="1371600"/>
                  <a:pt x="1039091" y="1385454"/>
                </a:cubicBezTo>
                <a:cubicBezTo>
                  <a:pt x="1043709" y="1399309"/>
                  <a:pt x="1044844" y="1414867"/>
                  <a:pt x="1052945" y="1427018"/>
                </a:cubicBezTo>
                <a:cubicBezTo>
                  <a:pt x="1074280" y="1459021"/>
                  <a:pt x="1105403" y="1475845"/>
                  <a:pt x="1136073" y="1496291"/>
                </a:cubicBezTo>
                <a:cubicBezTo>
                  <a:pt x="1200727" y="1593272"/>
                  <a:pt x="1163782" y="1560945"/>
                  <a:pt x="1233054" y="1607127"/>
                </a:cubicBezTo>
                <a:cubicBezTo>
                  <a:pt x="1246909" y="1602509"/>
                  <a:pt x="1266130" y="1605157"/>
                  <a:pt x="1274618" y="1593273"/>
                </a:cubicBezTo>
                <a:cubicBezTo>
                  <a:pt x="1291595" y="1569505"/>
                  <a:pt x="1302327" y="1510145"/>
                  <a:pt x="1302327" y="1510145"/>
                </a:cubicBezTo>
                <a:cubicBezTo>
                  <a:pt x="1376218" y="1620982"/>
                  <a:pt x="1279236" y="1487054"/>
                  <a:pt x="1371600" y="1579418"/>
                </a:cubicBezTo>
                <a:cubicBezTo>
                  <a:pt x="1383374" y="1591192"/>
                  <a:pt x="1387535" y="1609208"/>
                  <a:pt x="1399309" y="1620982"/>
                </a:cubicBezTo>
                <a:cubicBezTo>
                  <a:pt x="1431202" y="1652875"/>
                  <a:pt x="1453896" y="1651947"/>
                  <a:pt x="1496291" y="1662545"/>
                </a:cubicBezTo>
                <a:cubicBezTo>
                  <a:pt x="1615398" y="1741951"/>
                  <a:pt x="1464703" y="1646751"/>
                  <a:pt x="1579418" y="1704109"/>
                </a:cubicBezTo>
                <a:cubicBezTo>
                  <a:pt x="1594311" y="1711556"/>
                  <a:pt x="1606089" y="1724371"/>
                  <a:pt x="1620982" y="1731818"/>
                </a:cubicBezTo>
                <a:cubicBezTo>
                  <a:pt x="1735703" y="1789179"/>
                  <a:pt x="1584991" y="1693971"/>
                  <a:pt x="1704109" y="1773382"/>
                </a:cubicBezTo>
                <a:cubicBezTo>
                  <a:pt x="1731818" y="1768764"/>
                  <a:pt x="1759814" y="1765621"/>
                  <a:pt x="1787236" y="1759527"/>
                </a:cubicBezTo>
                <a:cubicBezTo>
                  <a:pt x="1801492" y="1756359"/>
                  <a:pt x="1818473" y="1756000"/>
                  <a:pt x="1828800" y="1745673"/>
                </a:cubicBezTo>
                <a:cubicBezTo>
                  <a:pt x="1839127" y="1735346"/>
                  <a:pt x="1838036" y="1717964"/>
                  <a:pt x="1842654" y="1704109"/>
                </a:cubicBezTo>
                <a:cubicBezTo>
                  <a:pt x="1833418" y="1676400"/>
                  <a:pt x="1822029" y="1649318"/>
                  <a:pt x="1814945" y="1620982"/>
                </a:cubicBezTo>
                <a:cubicBezTo>
                  <a:pt x="1797549" y="1551395"/>
                  <a:pt x="1807113" y="1583627"/>
                  <a:pt x="1787236" y="1524000"/>
                </a:cubicBezTo>
                <a:cubicBezTo>
                  <a:pt x="1791854" y="1496291"/>
                  <a:pt x="1788528" y="1465999"/>
                  <a:pt x="1801091" y="1440873"/>
                </a:cubicBezTo>
                <a:cubicBezTo>
                  <a:pt x="1811835" y="1419385"/>
                  <a:pt x="1864545" y="1405866"/>
                  <a:pt x="1884218" y="1399309"/>
                </a:cubicBezTo>
                <a:cubicBezTo>
                  <a:pt x="1916134" y="1378032"/>
                  <a:pt x="1939636" y="1374651"/>
                  <a:pt x="1939636" y="1330036"/>
                </a:cubicBezTo>
                <a:cubicBezTo>
                  <a:pt x="1939636" y="1305065"/>
                  <a:pt x="1921083" y="1222010"/>
                  <a:pt x="1911927" y="1191491"/>
                </a:cubicBezTo>
                <a:cubicBezTo>
                  <a:pt x="1903534" y="1163515"/>
                  <a:pt x="1891302" y="1136699"/>
                  <a:pt x="1884218" y="1108363"/>
                </a:cubicBezTo>
                <a:cubicBezTo>
                  <a:pt x="1852793" y="982660"/>
                  <a:pt x="1889608" y="1138002"/>
                  <a:pt x="1856509" y="955963"/>
                </a:cubicBezTo>
                <a:cubicBezTo>
                  <a:pt x="1853103" y="937229"/>
                  <a:pt x="1847272" y="919018"/>
                  <a:pt x="1842654" y="900545"/>
                </a:cubicBezTo>
                <a:cubicBezTo>
                  <a:pt x="1847272" y="826654"/>
                  <a:pt x="1856509" y="752908"/>
                  <a:pt x="1856509" y="678873"/>
                </a:cubicBezTo>
                <a:cubicBezTo>
                  <a:pt x="1856509" y="650222"/>
                  <a:pt x="1848283" y="565440"/>
                  <a:pt x="1828800" y="526473"/>
                </a:cubicBezTo>
                <a:cubicBezTo>
                  <a:pt x="1821353" y="511580"/>
                  <a:pt x="1807854" y="500125"/>
                  <a:pt x="1801091" y="484909"/>
                </a:cubicBezTo>
                <a:cubicBezTo>
                  <a:pt x="1735142" y="336523"/>
                  <a:pt x="1808382" y="454283"/>
                  <a:pt x="1745673" y="360218"/>
                </a:cubicBezTo>
                <a:cubicBezTo>
                  <a:pt x="1741055" y="341745"/>
                  <a:pt x="1740334" y="321831"/>
                  <a:pt x="1731818" y="304800"/>
                </a:cubicBezTo>
                <a:cubicBezTo>
                  <a:pt x="1711498" y="264161"/>
                  <a:pt x="1673628" y="229985"/>
                  <a:pt x="1634836" y="207818"/>
                </a:cubicBezTo>
                <a:cubicBezTo>
                  <a:pt x="1622156" y="200572"/>
                  <a:pt x="1606335" y="200494"/>
                  <a:pt x="1593273" y="193963"/>
                </a:cubicBezTo>
                <a:cubicBezTo>
                  <a:pt x="1498144" y="146398"/>
                  <a:pt x="1616080" y="179128"/>
                  <a:pt x="1482436" y="152400"/>
                </a:cubicBezTo>
                <a:cubicBezTo>
                  <a:pt x="1403219" y="99588"/>
                  <a:pt x="1472319" y="136706"/>
                  <a:pt x="1330036" y="110836"/>
                </a:cubicBezTo>
                <a:cubicBezTo>
                  <a:pt x="1315668" y="108224"/>
                  <a:pt x="1302729" y="100150"/>
                  <a:pt x="1288473" y="96982"/>
                </a:cubicBezTo>
                <a:cubicBezTo>
                  <a:pt x="1261050" y="90888"/>
                  <a:pt x="1232598" y="89940"/>
                  <a:pt x="1205345" y="83127"/>
                </a:cubicBezTo>
                <a:cubicBezTo>
                  <a:pt x="1177009" y="76043"/>
                  <a:pt x="1151132" y="59549"/>
                  <a:pt x="1122218" y="55418"/>
                </a:cubicBezTo>
                <a:cubicBezTo>
                  <a:pt x="1089891" y="50800"/>
                  <a:pt x="1057365" y="47405"/>
                  <a:pt x="1025236" y="41563"/>
                </a:cubicBezTo>
                <a:cubicBezTo>
                  <a:pt x="1006502" y="38157"/>
                  <a:pt x="969818" y="27709"/>
                  <a:pt x="969818" y="27709"/>
                </a:cubicBezTo>
              </a:path>
            </a:pathLst>
          </a:custGeom>
          <a:solidFill>
            <a:srgbClr val="CC00CC"/>
          </a:solidFill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রাজশাহী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2D5DE5-6354-4C66-A996-FB4F838C4A28}"/>
              </a:ext>
            </a:extLst>
          </p:cNvPr>
          <p:cNvSpPr/>
          <p:nvPr/>
        </p:nvSpPr>
        <p:spPr>
          <a:xfrm>
            <a:off x="669685" y="2895286"/>
            <a:ext cx="1491624" cy="2923623"/>
          </a:xfrm>
          <a:custGeom>
            <a:avLst/>
            <a:gdLst>
              <a:gd name="connsiteX0" fmla="*/ 175442 w 1491624"/>
              <a:gd name="connsiteY0" fmla="*/ 314 h 2923623"/>
              <a:gd name="connsiteX1" fmla="*/ 189297 w 1491624"/>
              <a:gd name="connsiteY1" fmla="*/ 69587 h 2923623"/>
              <a:gd name="connsiteX2" fmla="*/ 217006 w 1491624"/>
              <a:gd name="connsiteY2" fmla="*/ 125005 h 2923623"/>
              <a:gd name="connsiteX3" fmla="*/ 258570 w 1491624"/>
              <a:gd name="connsiteY3" fmla="*/ 208132 h 2923623"/>
              <a:gd name="connsiteX4" fmla="*/ 286279 w 1491624"/>
              <a:gd name="connsiteY4" fmla="*/ 291259 h 2923623"/>
              <a:gd name="connsiteX5" fmla="*/ 300133 w 1491624"/>
              <a:gd name="connsiteY5" fmla="*/ 332823 h 2923623"/>
              <a:gd name="connsiteX6" fmla="*/ 217006 w 1491624"/>
              <a:gd name="connsiteY6" fmla="*/ 388241 h 2923623"/>
              <a:gd name="connsiteX7" fmla="*/ 23042 w 1491624"/>
              <a:gd name="connsiteY7" fmla="*/ 415950 h 2923623"/>
              <a:gd name="connsiteX8" fmla="*/ 23042 w 1491624"/>
              <a:gd name="connsiteY8" fmla="*/ 693041 h 2923623"/>
              <a:gd name="connsiteX9" fmla="*/ 64606 w 1491624"/>
              <a:gd name="connsiteY9" fmla="*/ 734605 h 2923623"/>
              <a:gd name="connsiteX10" fmla="*/ 78460 w 1491624"/>
              <a:gd name="connsiteY10" fmla="*/ 776169 h 2923623"/>
              <a:gd name="connsiteX11" fmla="*/ 161588 w 1491624"/>
              <a:gd name="connsiteY11" fmla="*/ 831587 h 2923623"/>
              <a:gd name="connsiteX12" fmla="*/ 203151 w 1491624"/>
              <a:gd name="connsiteY12" fmla="*/ 859296 h 2923623"/>
              <a:gd name="connsiteX13" fmla="*/ 244715 w 1491624"/>
              <a:gd name="connsiteY13" fmla="*/ 942423 h 2923623"/>
              <a:gd name="connsiteX14" fmla="*/ 203151 w 1491624"/>
              <a:gd name="connsiteY14" fmla="*/ 1053259 h 2923623"/>
              <a:gd name="connsiteX15" fmla="*/ 175442 w 1491624"/>
              <a:gd name="connsiteY15" fmla="*/ 1080969 h 2923623"/>
              <a:gd name="connsiteX16" fmla="*/ 189297 w 1491624"/>
              <a:gd name="connsiteY16" fmla="*/ 1122532 h 2923623"/>
              <a:gd name="connsiteX17" fmla="*/ 230860 w 1491624"/>
              <a:gd name="connsiteY17" fmla="*/ 1136387 h 2923623"/>
              <a:gd name="connsiteX18" fmla="*/ 424824 w 1491624"/>
              <a:gd name="connsiteY18" fmla="*/ 1150241 h 2923623"/>
              <a:gd name="connsiteX19" fmla="*/ 521806 w 1491624"/>
              <a:gd name="connsiteY19" fmla="*/ 1219514 h 2923623"/>
              <a:gd name="connsiteX20" fmla="*/ 480242 w 1491624"/>
              <a:gd name="connsiteY20" fmla="*/ 1233369 h 2923623"/>
              <a:gd name="connsiteX21" fmla="*/ 424824 w 1491624"/>
              <a:gd name="connsiteY21" fmla="*/ 1261078 h 2923623"/>
              <a:gd name="connsiteX22" fmla="*/ 355551 w 1491624"/>
              <a:gd name="connsiteY22" fmla="*/ 1274932 h 2923623"/>
              <a:gd name="connsiteX23" fmla="*/ 341697 w 1491624"/>
              <a:gd name="connsiteY23" fmla="*/ 1344205 h 2923623"/>
              <a:gd name="connsiteX24" fmla="*/ 369406 w 1491624"/>
              <a:gd name="connsiteY24" fmla="*/ 1524314 h 2923623"/>
              <a:gd name="connsiteX25" fmla="*/ 397115 w 1491624"/>
              <a:gd name="connsiteY25" fmla="*/ 1607441 h 2923623"/>
              <a:gd name="connsiteX26" fmla="*/ 410970 w 1491624"/>
              <a:gd name="connsiteY26" fmla="*/ 1981514 h 2923623"/>
              <a:gd name="connsiteX27" fmla="*/ 438679 w 1491624"/>
              <a:gd name="connsiteY27" fmla="*/ 2064641 h 2923623"/>
              <a:gd name="connsiteX28" fmla="*/ 466388 w 1491624"/>
              <a:gd name="connsiteY28" fmla="*/ 2106205 h 2923623"/>
              <a:gd name="connsiteX29" fmla="*/ 521806 w 1491624"/>
              <a:gd name="connsiteY29" fmla="*/ 2230896 h 2923623"/>
              <a:gd name="connsiteX30" fmla="*/ 549515 w 1491624"/>
              <a:gd name="connsiteY30" fmla="*/ 2480278 h 2923623"/>
              <a:gd name="connsiteX31" fmla="*/ 604933 w 1491624"/>
              <a:gd name="connsiteY31" fmla="*/ 2674241 h 2923623"/>
              <a:gd name="connsiteX32" fmla="*/ 632642 w 1491624"/>
              <a:gd name="connsiteY32" fmla="*/ 2757369 h 2923623"/>
              <a:gd name="connsiteX33" fmla="*/ 688060 w 1491624"/>
              <a:gd name="connsiteY33" fmla="*/ 2840496 h 2923623"/>
              <a:gd name="connsiteX34" fmla="*/ 715770 w 1491624"/>
              <a:gd name="connsiteY34" fmla="*/ 2923623 h 2923623"/>
              <a:gd name="connsiteX35" fmla="*/ 771188 w 1491624"/>
              <a:gd name="connsiteY35" fmla="*/ 2909769 h 2923623"/>
              <a:gd name="connsiteX36" fmla="*/ 688060 w 1491624"/>
              <a:gd name="connsiteY36" fmla="*/ 2743514 h 2923623"/>
              <a:gd name="connsiteX37" fmla="*/ 798897 w 1491624"/>
              <a:gd name="connsiteY37" fmla="*/ 2674241 h 2923623"/>
              <a:gd name="connsiteX38" fmla="*/ 785042 w 1491624"/>
              <a:gd name="connsiteY38" fmla="*/ 2494132 h 2923623"/>
              <a:gd name="connsiteX39" fmla="*/ 798897 w 1491624"/>
              <a:gd name="connsiteY39" fmla="*/ 2549550 h 2923623"/>
              <a:gd name="connsiteX40" fmla="*/ 826606 w 1491624"/>
              <a:gd name="connsiteY40" fmla="*/ 2591114 h 2923623"/>
              <a:gd name="connsiteX41" fmla="*/ 840460 w 1491624"/>
              <a:gd name="connsiteY41" fmla="*/ 2646532 h 2923623"/>
              <a:gd name="connsiteX42" fmla="*/ 868170 w 1491624"/>
              <a:gd name="connsiteY42" fmla="*/ 2743514 h 2923623"/>
              <a:gd name="connsiteX43" fmla="*/ 937442 w 1491624"/>
              <a:gd name="connsiteY43" fmla="*/ 2854350 h 2923623"/>
              <a:gd name="connsiteX44" fmla="*/ 979006 w 1491624"/>
              <a:gd name="connsiteY44" fmla="*/ 2840496 h 2923623"/>
              <a:gd name="connsiteX45" fmla="*/ 1020570 w 1491624"/>
              <a:gd name="connsiteY45" fmla="*/ 2812787 h 2923623"/>
              <a:gd name="connsiteX46" fmla="*/ 1006715 w 1491624"/>
              <a:gd name="connsiteY46" fmla="*/ 2729659 h 2923623"/>
              <a:gd name="connsiteX47" fmla="*/ 965151 w 1491624"/>
              <a:gd name="connsiteY47" fmla="*/ 2715805 h 2923623"/>
              <a:gd name="connsiteX48" fmla="*/ 868170 w 1491624"/>
              <a:gd name="connsiteY48" fmla="*/ 2632678 h 2923623"/>
              <a:gd name="connsiteX49" fmla="*/ 854315 w 1491624"/>
              <a:gd name="connsiteY49" fmla="*/ 2591114 h 2923623"/>
              <a:gd name="connsiteX50" fmla="*/ 909733 w 1491624"/>
              <a:gd name="connsiteY50" fmla="*/ 2563405 h 2923623"/>
              <a:gd name="connsiteX51" fmla="*/ 992860 w 1491624"/>
              <a:gd name="connsiteY51" fmla="*/ 2507987 h 2923623"/>
              <a:gd name="connsiteX52" fmla="*/ 1020570 w 1491624"/>
              <a:gd name="connsiteY52" fmla="*/ 2618823 h 2923623"/>
              <a:gd name="connsiteX53" fmla="*/ 1048279 w 1491624"/>
              <a:gd name="connsiteY53" fmla="*/ 2715805 h 2923623"/>
              <a:gd name="connsiteX54" fmla="*/ 1103697 w 1491624"/>
              <a:gd name="connsiteY54" fmla="*/ 2798932 h 2923623"/>
              <a:gd name="connsiteX55" fmla="*/ 1131406 w 1491624"/>
              <a:gd name="connsiteY55" fmla="*/ 2840496 h 2923623"/>
              <a:gd name="connsiteX56" fmla="*/ 1186824 w 1491624"/>
              <a:gd name="connsiteY56" fmla="*/ 2854350 h 2923623"/>
              <a:gd name="connsiteX57" fmla="*/ 1200679 w 1491624"/>
              <a:gd name="connsiteY57" fmla="*/ 2785078 h 2923623"/>
              <a:gd name="connsiteX58" fmla="*/ 1339224 w 1491624"/>
              <a:gd name="connsiteY58" fmla="*/ 2701950 h 2923623"/>
              <a:gd name="connsiteX59" fmla="*/ 1380788 w 1491624"/>
              <a:gd name="connsiteY59" fmla="*/ 2036932 h 2923623"/>
              <a:gd name="connsiteX60" fmla="*/ 1408497 w 1491624"/>
              <a:gd name="connsiteY60" fmla="*/ 1995369 h 2923623"/>
              <a:gd name="connsiteX61" fmla="*/ 1463915 w 1491624"/>
              <a:gd name="connsiteY61" fmla="*/ 1856823 h 2923623"/>
              <a:gd name="connsiteX62" fmla="*/ 1477770 w 1491624"/>
              <a:gd name="connsiteY62" fmla="*/ 1815259 h 2923623"/>
              <a:gd name="connsiteX63" fmla="*/ 1491624 w 1491624"/>
              <a:gd name="connsiteY63" fmla="*/ 1773696 h 2923623"/>
              <a:gd name="connsiteX64" fmla="*/ 1463915 w 1491624"/>
              <a:gd name="connsiteY64" fmla="*/ 1662859 h 2923623"/>
              <a:gd name="connsiteX65" fmla="*/ 1436206 w 1491624"/>
              <a:gd name="connsiteY65" fmla="*/ 1621296 h 2923623"/>
              <a:gd name="connsiteX66" fmla="*/ 1394642 w 1491624"/>
              <a:gd name="connsiteY66" fmla="*/ 1524314 h 2923623"/>
              <a:gd name="connsiteX67" fmla="*/ 1353079 w 1491624"/>
              <a:gd name="connsiteY67" fmla="*/ 1482750 h 2923623"/>
              <a:gd name="connsiteX68" fmla="*/ 1325370 w 1491624"/>
              <a:gd name="connsiteY68" fmla="*/ 1441187 h 2923623"/>
              <a:gd name="connsiteX69" fmla="*/ 1297660 w 1491624"/>
              <a:gd name="connsiteY69" fmla="*/ 1413478 h 2923623"/>
              <a:gd name="connsiteX70" fmla="*/ 1242242 w 1491624"/>
              <a:gd name="connsiteY70" fmla="*/ 1330350 h 2923623"/>
              <a:gd name="connsiteX71" fmla="*/ 1214533 w 1491624"/>
              <a:gd name="connsiteY71" fmla="*/ 1288787 h 2923623"/>
              <a:gd name="connsiteX72" fmla="*/ 1186824 w 1491624"/>
              <a:gd name="connsiteY72" fmla="*/ 1205659 h 2923623"/>
              <a:gd name="connsiteX73" fmla="*/ 1103697 w 1491624"/>
              <a:gd name="connsiteY73" fmla="*/ 1122532 h 2923623"/>
              <a:gd name="connsiteX74" fmla="*/ 1075988 w 1491624"/>
              <a:gd name="connsiteY74" fmla="*/ 1039405 h 2923623"/>
              <a:gd name="connsiteX75" fmla="*/ 1062133 w 1491624"/>
              <a:gd name="connsiteY75" fmla="*/ 997841 h 2923623"/>
              <a:gd name="connsiteX76" fmla="*/ 1048279 w 1491624"/>
              <a:gd name="connsiteY76" fmla="*/ 900859 h 2923623"/>
              <a:gd name="connsiteX77" fmla="*/ 1034424 w 1491624"/>
              <a:gd name="connsiteY77" fmla="*/ 859296 h 2923623"/>
              <a:gd name="connsiteX78" fmla="*/ 1020570 w 1491624"/>
              <a:gd name="connsiteY78" fmla="*/ 900859 h 2923623"/>
              <a:gd name="connsiteX79" fmla="*/ 992860 w 1491624"/>
              <a:gd name="connsiteY79" fmla="*/ 790023 h 2923623"/>
              <a:gd name="connsiteX80" fmla="*/ 965151 w 1491624"/>
              <a:gd name="connsiteY80" fmla="*/ 706896 h 2923623"/>
              <a:gd name="connsiteX81" fmla="*/ 909733 w 1491624"/>
              <a:gd name="connsiteY81" fmla="*/ 665332 h 2923623"/>
              <a:gd name="connsiteX82" fmla="*/ 826606 w 1491624"/>
              <a:gd name="connsiteY82" fmla="*/ 609914 h 2923623"/>
              <a:gd name="connsiteX83" fmla="*/ 812751 w 1491624"/>
              <a:gd name="connsiteY83" fmla="*/ 568350 h 2923623"/>
              <a:gd name="connsiteX84" fmla="*/ 785042 w 1491624"/>
              <a:gd name="connsiteY84" fmla="*/ 526787 h 2923623"/>
              <a:gd name="connsiteX85" fmla="*/ 771188 w 1491624"/>
              <a:gd name="connsiteY85" fmla="*/ 374387 h 2923623"/>
              <a:gd name="connsiteX86" fmla="*/ 591079 w 1491624"/>
              <a:gd name="connsiteY86" fmla="*/ 360532 h 2923623"/>
              <a:gd name="connsiteX87" fmla="*/ 535660 w 1491624"/>
              <a:gd name="connsiteY87" fmla="*/ 291259 h 2923623"/>
              <a:gd name="connsiteX88" fmla="*/ 494097 w 1491624"/>
              <a:gd name="connsiteY88" fmla="*/ 277405 h 2923623"/>
              <a:gd name="connsiteX89" fmla="*/ 480242 w 1491624"/>
              <a:gd name="connsiteY89" fmla="*/ 235841 h 2923623"/>
              <a:gd name="connsiteX90" fmla="*/ 383260 w 1491624"/>
              <a:gd name="connsiteY90" fmla="*/ 125005 h 2923623"/>
              <a:gd name="connsiteX91" fmla="*/ 341697 w 1491624"/>
              <a:gd name="connsiteY91" fmla="*/ 111150 h 2923623"/>
              <a:gd name="connsiteX92" fmla="*/ 286279 w 1491624"/>
              <a:gd name="connsiteY92" fmla="*/ 69587 h 2923623"/>
              <a:gd name="connsiteX93" fmla="*/ 244715 w 1491624"/>
              <a:gd name="connsiteY93" fmla="*/ 55732 h 2923623"/>
              <a:gd name="connsiteX94" fmla="*/ 175442 w 1491624"/>
              <a:gd name="connsiteY94" fmla="*/ 314 h 292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491624" h="2923623">
                <a:moveTo>
                  <a:pt x="175442" y="314"/>
                </a:moveTo>
                <a:cubicBezTo>
                  <a:pt x="166206" y="2623"/>
                  <a:pt x="181850" y="47247"/>
                  <a:pt x="189297" y="69587"/>
                </a:cubicBezTo>
                <a:cubicBezTo>
                  <a:pt x="195828" y="89180"/>
                  <a:pt x="208870" y="106022"/>
                  <a:pt x="217006" y="125005"/>
                </a:cubicBezTo>
                <a:cubicBezTo>
                  <a:pt x="251421" y="205308"/>
                  <a:pt x="205319" y="128259"/>
                  <a:pt x="258570" y="208132"/>
                </a:cubicBezTo>
                <a:lnTo>
                  <a:pt x="286279" y="291259"/>
                </a:lnTo>
                <a:lnTo>
                  <a:pt x="300133" y="332823"/>
                </a:lnTo>
                <a:cubicBezTo>
                  <a:pt x="272424" y="351296"/>
                  <a:pt x="250104" y="384563"/>
                  <a:pt x="217006" y="388241"/>
                </a:cubicBezTo>
                <a:cubicBezTo>
                  <a:pt x="68911" y="404697"/>
                  <a:pt x="133322" y="393895"/>
                  <a:pt x="23042" y="415950"/>
                </a:cubicBezTo>
                <a:cubicBezTo>
                  <a:pt x="-3793" y="523296"/>
                  <a:pt x="-11340" y="529728"/>
                  <a:pt x="23042" y="693041"/>
                </a:cubicBezTo>
                <a:cubicBezTo>
                  <a:pt x="27078" y="712214"/>
                  <a:pt x="50751" y="720750"/>
                  <a:pt x="64606" y="734605"/>
                </a:cubicBezTo>
                <a:cubicBezTo>
                  <a:pt x="69224" y="748460"/>
                  <a:pt x="70359" y="764018"/>
                  <a:pt x="78460" y="776169"/>
                </a:cubicBezTo>
                <a:cubicBezTo>
                  <a:pt x="117854" y="835260"/>
                  <a:pt x="110751" y="806168"/>
                  <a:pt x="161588" y="831587"/>
                </a:cubicBezTo>
                <a:cubicBezTo>
                  <a:pt x="176481" y="839034"/>
                  <a:pt x="189297" y="850060"/>
                  <a:pt x="203151" y="859296"/>
                </a:cubicBezTo>
                <a:cubicBezTo>
                  <a:pt x="217161" y="880310"/>
                  <a:pt x="244715" y="913743"/>
                  <a:pt x="244715" y="942423"/>
                </a:cubicBezTo>
                <a:cubicBezTo>
                  <a:pt x="244715" y="972883"/>
                  <a:pt x="218914" y="1029614"/>
                  <a:pt x="203151" y="1053259"/>
                </a:cubicBezTo>
                <a:cubicBezTo>
                  <a:pt x="195905" y="1064128"/>
                  <a:pt x="184678" y="1071732"/>
                  <a:pt x="175442" y="1080969"/>
                </a:cubicBezTo>
                <a:cubicBezTo>
                  <a:pt x="180060" y="1094823"/>
                  <a:pt x="178971" y="1112206"/>
                  <a:pt x="189297" y="1122532"/>
                </a:cubicBezTo>
                <a:cubicBezTo>
                  <a:pt x="199623" y="1132858"/>
                  <a:pt x="216356" y="1134681"/>
                  <a:pt x="230860" y="1136387"/>
                </a:cubicBezTo>
                <a:cubicBezTo>
                  <a:pt x="295235" y="1143961"/>
                  <a:pt x="360169" y="1145623"/>
                  <a:pt x="424824" y="1150241"/>
                </a:cubicBezTo>
                <a:cubicBezTo>
                  <a:pt x="521806" y="1182568"/>
                  <a:pt x="498714" y="1150241"/>
                  <a:pt x="521806" y="1219514"/>
                </a:cubicBezTo>
                <a:cubicBezTo>
                  <a:pt x="507951" y="1224132"/>
                  <a:pt x="493665" y="1227616"/>
                  <a:pt x="480242" y="1233369"/>
                </a:cubicBezTo>
                <a:cubicBezTo>
                  <a:pt x="461259" y="1241505"/>
                  <a:pt x="444417" y="1254547"/>
                  <a:pt x="424824" y="1261078"/>
                </a:cubicBezTo>
                <a:cubicBezTo>
                  <a:pt x="402484" y="1268525"/>
                  <a:pt x="378642" y="1270314"/>
                  <a:pt x="355551" y="1274932"/>
                </a:cubicBezTo>
                <a:cubicBezTo>
                  <a:pt x="350933" y="1298023"/>
                  <a:pt x="341697" y="1320657"/>
                  <a:pt x="341697" y="1344205"/>
                </a:cubicBezTo>
                <a:cubicBezTo>
                  <a:pt x="341697" y="1399501"/>
                  <a:pt x="352673" y="1468539"/>
                  <a:pt x="369406" y="1524314"/>
                </a:cubicBezTo>
                <a:cubicBezTo>
                  <a:pt x="377799" y="1552290"/>
                  <a:pt x="397115" y="1607441"/>
                  <a:pt x="397115" y="1607441"/>
                </a:cubicBezTo>
                <a:cubicBezTo>
                  <a:pt x="401733" y="1732132"/>
                  <a:pt x="399673" y="1857250"/>
                  <a:pt x="410970" y="1981514"/>
                </a:cubicBezTo>
                <a:cubicBezTo>
                  <a:pt x="413614" y="2010602"/>
                  <a:pt x="422478" y="2040339"/>
                  <a:pt x="438679" y="2064641"/>
                </a:cubicBezTo>
                <a:lnTo>
                  <a:pt x="466388" y="2106205"/>
                </a:lnTo>
                <a:cubicBezTo>
                  <a:pt x="499363" y="2205129"/>
                  <a:pt x="477896" y="2165030"/>
                  <a:pt x="521806" y="2230896"/>
                </a:cubicBezTo>
                <a:cubicBezTo>
                  <a:pt x="531042" y="2314023"/>
                  <a:pt x="523066" y="2400931"/>
                  <a:pt x="549515" y="2480278"/>
                </a:cubicBezTo>
                <a:cubicBezTo>
                  <a:pt x="615950" y="2679582"/>
                  <a:pt x="535350" y="2430698"/>
                  <a:pt x="604933" y="2674241"/>
                </a:cubicBezTo>
                <a:cubicBezTo>
                  <a:pt x="612957" y="2702325"/>
                  <a:pt x="616440" y="2733066"/>
                  <a:pt x="632642" y="2757369"/>
                </a:cubicBezTo>
                <a:cubicBezTo>
                  <a:pt x="651115" y="2785078"/>
                  <a:pt x="677529" y="2808903"/>
                  <a:pt x="688060" y="2840496"/>
                </a:cubicBezTo>
                <a:lnTo>
                  <a:pt x="715770" y="2923623"/>
                </a:lnTo>
                <a:cubicBezTo>
                  <a:pt x="734243" y="2919005"/>
                  <a:pt x="768058" y="2928551"/>
                  <a:pt x="771188" y="2909769"/>
                </a:cubicBezTo>
                <a:cubicBezTo>
                  <a:pt x="797325" y="2752948"/>
                  <a:pt x="772456" y="2764613"/>
                  <a:pt x="688060" y="2743514"/>
                </a:cubicBezTo>
                <a:cubicBezTo>
                  <a:pt x="786985" y="2710539"/>
                  <a:pt x="754986" y="2740108"/>
                  <a:pt x="798897" y="2674241"/>
                </a:cubicBezTo>
                <a:cubicBezTo>
                  <a:pt x="794279" y="2614205"/>
                  <a:pt x="785042" y="2554346"/>
                  <a:pt x="785042" y="2494132"/>
                </a:cubicBezTo>
                <a:cubicBezTo>
                  <a:pt x="785042" y="2475091"/>
                  <a:pt x="791396" y="2532048"/>
                  <a:pt x="798897" y="2549550"/>
                </a:cubicBezTo>
                <a:cubicBezTo>
                  <a:pt x="805456" y="2564855"/>
                  <a:pt x="817370" y="2577259"/>
                  <a:pt x="826606" y="2591114"/>
                </a:cubicBezTo>
                <a:cubicBezTo>
                  <a:pt x="831224" y="2609587"/>
                  <a:pt x="835229" y="2628223"/>
                  <a:pt x="840460" y="2646532"/>
                </a:cubicBezTo>
                <a:cubicBezTo>
                  <a:pt x="880223" y="2785703"/>
                  <a:pt x="824844" y="2570217"/>
                  <a:pt x="868170" y="2743514"/>
                </a:cubicBezTo>
                <a:cubicBezTo>
                  <a:pt x="883316" y="2879834"/>
                  <a:pt x="841822" y="2881670"/>
                  <a:pt x="937442" y="2854350"/>
                </a:cubicBezTo>
                <a:cubicBezTo>
                  <a:pt x="951484" y="2850338"/>
                  <a:pt x="965151" y="2845114"/>
                  <a:pt x="979006" y="2840496"/>
                </a:cubicBezTo>
                <a:cubicBezTo>
                  <a:pt x="992861" y="2831260"/>
                  <a:pt x="1010168" y="2825789"/>
                  <a:pt x="1020570" y="2812787"/>
                </a:cubicBezTo>
                <a:cubicBezTo>
                  <a:pt x="1045287" y="2781890"/>
                  <a:pt x="1036142" y="2753201"/>
                  <a:pt x="1006715" y="2729659"/>
                </a:cubicBezTo>
                <a:cubicBezTo>
                  <a:pt x="995311" y="2720536"/>
                  <a:pt x="979006" y="2720423"/>
                  <a:pt x="965151" y="2715805"/>
                </a:cubicBezTo>
                <a:cubicBezTo>
                  <a:pt x="939543" y="2696599"/>
                  <a:pt x="887466" y="2661623"/>
                  <a:pt x="868170" y="2632678"/>
                </a:cubicBezTo>
                <a:cubicBezTo>
                  <a:pt x="860069" y="2620527"/>
                  <a:pt x="858933" y="2604969"/>
                  <a:pt x="854315" y="2591114"/>
                </a:cubicBezTo>
                <a:cubicBezTo>
                  <a:pt x="872788" y="2581878"/>
                  <a:pt x="892023" y="2574031"/>
                  <a:pt x="909733" y="2563405"/>
                </a:cubicBezTo>
                <a:cubicBezTo>
                  <a:pt x="938289" y="2546271"/>
                  <a:pt x="992860" y="2507987"/>
                  <a:pt x="992860" y="2507987"/>
                </a:cubicBezTo>
                <a:cubicBezTo>
                  <a:pt x="1021032" y="2648842"/>
                  <a:pt x="992165" y="2519406"/>
                  <a:pt x="1020570" y="2618823"/>
                </a:cubicBezTo>
                <a:cubicBezTo>
                  <a:pt x="1024792" y="2633599"/>
                  <a:pt x="1038507" y="2698215"/>
                  <a:pt x="1048279" y="2715805"/>
                </a:cubicBezTo>
                <a:cubicBezTo>
                  <a:pt x="1064452" y="2744916"/>
                  <a:pt x="1085224" y="2771223"/>
                  <a:pt x="1103697" y="2798932"/>
                </a:cubicBezTo>
                <a:cubicBezTo>
                  <a:pt x="1112933" y="2812787"/>
                  <a:pt x="1115252" y="2836458"/>
                  <a:pt x="1131406" y="2840496"/>
                </a:cubicBezTo>
                <a:lnTo>
                  <a:pt x="1186824" y="2854350"/>
                </a:lnTo>
                <a:cubicBezTo>
                  <a:pt x="1191442" y="2831259"/>
                  <a:pt x="1186222" y="2803666"/>
                  <a:pt x="1200679" y="2785078"/>
                </a:cubicBezTo>
                <a:cubicBezTo>
                  <a:pt x="1221959" y="2757718"/>
                  <a:pt x="1303033" y="2720046"/>
                  <a:pt x="1339224" y="2701950"/>
                </a:cubicBezTo>
                <a:cubicBezTo>
                  <a:pt x="1484518" y="2484011"/>
                  <a:pt x="1338114" y="2719707"/>
                  <a:pt x="1380788" y="2036932"/>
                </a:cubicBezTo>
                <a:cubicBezTo>
                  <a:pt x="1381827" y="2020314"/>
                  <a:pt x="1400236" y="2009826"/>
                  <a:pt x="1408497" y="1995369"/>
                </a:cubicBezTo>
                <a:cubicBezTo>
                  <a:pt x="1441113" y="1938290"/>
                  <a:pt x="1441207" y="1924945"/>
                  <a:pt x="1463915" y="1856823"/>
                </a:cubicBezTo>
                <a:lnTo>
                  <a:pt x="1477770" y="1815259"/>
                </a:lnTo>
                <a:lnTo>
                  <a:pt x="1491624" y="1773696"/>
                </a:lnTo>
                <a:cubicBezTo>
                  <a:pt x="1486354" y="1747344"/>
                  <a:pt x="1478117" y="1691263"/>
                  <a:pt x="1463915" y="1662859"/>
                </a:cubicBezTo>
                <a:cubicBezTo>
                  <a:pt x="1456468" y="1647966"/>
                  <a:pt x="1443653" y="1636189"/>
                  <a:pt x="1436206" y="1621296"/>
                </a:cubicBezTo>
                <a:cubicBezTo>
                  <a:pt x="1406055" y="1560994"/>
                  <a:pt x="1442692" y="1591584"/>
                  <a:pt x="1394642" y="1524314"/>
                </a:cubicBezTo>
                <a:cubicBezTo>
                  <a:pt x="1383254" y="1508370"/>
                  <a:pt x="1365622" y="1497802"/>
                  <a:pt x="1353079" y="1482750"/>
                </a:cubicBezTo>
                <a:cubicBezTo>
                  <a:pt x="1342419" y="1469958"/>
                  <a:pt x="1335772" y="1454189"/>
                  <a:pt x="1325370" y="1441187"/>
                </a:cubicBezTo>
                <a:cubicBezTo>
                  <a:pt x="1317210" y="1430987"/>
                  <a:pt x="1305497" y="1423928"/>
                  <a:pt x="1297660" y="1413478"/>
                </a:cubicBezTo>
                <a:cubicBezTo>
                  <a:pt x="1277679" y="1386836"/>
                  <a:pt x="1260715" y="1358059"/>
                  <a:pt x="1242242" y="1330350"/>
                </a:cubicBezTo>
                <a:lnTo>
                  <a:pt x="1214533" y="1288787"/>
                </a:lnTo>
                <a:cubicBezTo>
                  <a:pt x="1205297" y="1261078"/>
                  <a:pt x="1207477" y="1226312"/>
                  <a:pt x="1186824" y="1205659"/>
                </a:cubicBezTo>
                <a:lnTo>
                  <a:pt x="1103697" y="1122532"/>
                </a:lnTo>
                <a:lnTo>
                  <a:pt x="1075988" y="1039405"/>
                </a:lnTo>
                <a:lnTo>
                  <a:pt x="1062133" y="997841"/>
                </a:lnTo>
                <a:cubicBezTo>
                  <a:pt x="1057515" y="965514"/>
                  <a:pt x="1054683" y="932880"/>
                  <a:pt x="1048279" y="900859"/>
                </a:cubicBezTo>
                <a:cubicBezTo>
                  <a:pt x="1045415" y="886539"/>
                  <a:pt x="1049028" y="859296"/>
                  <a:pt x="1034424" y="859296"/>
                </a:cubicBezTo>
                <a:cubicBezTo>
                  <a:pt x="1019820" y="859296"/>
                  <a:pt x="1025188" y="887005"/>
                  <a:pt x="1020570" y="900859"/>
                </a:cubicBezTo>
                <a:cubicBezTo>
                  <a:pt x="1011333" y="863914"/>
                  <a:pt x="1004903" y="826151"/>
                  <a:pt x="992860" y="790023"/>
                </a:cubicBezTo>
                <a:cubicBezTo>
                  <a:pt x="983624" y="762314"/>
                  <a:pt x="988517" y="724421"/>
                  <a:pt x="965151" y="706896"/>
                </a:cubicBezTo>
                <a:cubicBezTo>
                  <a:pt x="946678" y="693041"/>
                  <a:pt x="928650" y="678574"/>
                  <a:pt x="909733" y="665332"/>
                </a:cubicBezTo>
                <a:cubicBezTo>
                  <a:pt x="882451" y="646234"/>
                  <a:pt x="826606" y="609914"/>
                  <a:pt x="826606" y="609914"/>
                </a:cubicBezTo>
                <a:cubicBezTo>
                  <a:pt x="821988" y="596059"/>
                  <a:pt x="819282" y="581412"/>
                  <a:pt x="812751" y="568350"/>
                </a:cubicBezTo>
                <a:cubicBezTo>
                  <a:pt x="805304" y="553457"/>
                  <a:pt x="788531" y="543068"/>
                  <a:pt x="785042" y="526787"/>
                </a:cubicBezTo>
                <a:cubicBezTo>
                  <a:pt x="774354" y="476910"/>
                  <a:pt x="809917" y="407584"/>
                  <a:pt x="771188" y="374387"/>
                </a:cubicBezTo>
                <a:cubicBezTo>
                  <a:pt x="725470" y="335200"/>
                  <a:pt x="651115" y="365150"/>
                  <a:pt x="591079" y="360532"/>
                </a:cubicBezTo>
                <a:cubicBezTo>
                  <a:pt x="578493" y="341654"/>
                  <a:pt x="557595" y="304420"/>
                  <a:pt x="535660" y="291259"/>
                </a:cubicBezTo>
                <a:cubicBezTo>
                  <a:pt x="523137" y="283745"/>
                  <a:pt x="507951" y="282023"/>
                  <a:pt x="494097" y="277405"/>
                </a:cubicBezTo>
                <a:cubicBezTo>
                  <a:pt x="489479" y="263550"/>
                  <a:pt x="487334" y="248607"/>
                  <a:pt x="480242" y="235841"/>
                </a:cubicBezTo>
                <a:cubicBezTo>
                  <a:pt x="448269" y="178289"/>
                  <a:pt x="436192" y="151472"/>
                  <a:pt x="383260" y="125005"/>
                </a:cubicBezTo>
                <a:cubicBezTo>
                  <a:pt x="370198" y="118474"/>
                  <a:pt x="355551" y="115768"/>
                  <a:pt x="341697" y="111150"/>
                </a:cubicBezTo>
                <a:cubicBezTo>
                  <a:pt x="323224" y="97296"/>
                  <a:pt x="306327" y="81043"/>
                  <a:pt x="286279" y="69587"/>
                </a:cubicBezTo>
                <a:cubicBezTo>
                  <a:pt x="273599" y="62341"/>
                  <a:pt x="256866" y="63833"/>
                  <a:pt x="244715" y="55732"/>
                </a:cubicBezTo>
                <a:cubicBezTo>
                  <a:pt x="172573" y="7638"/>
                  <a:pt x="184678" y="-1995"/>
                  <a:pt x="175442" y="314"/>
                </a:cubicBezTo>
                <a:close/>
              </a:path>
            </a:pathLst>
          </a:custGeom>
          <a:solidFill>
            <a:srgbClr val="66FF33"/>
          </a:solidFill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178868-11EC-43A0-8689-CC288C25EA89}"/>
              </a:ext>
            </a:extLst>
          </p:cNvPr>
          <p:cNvSpPr txBox="1"/>
          <p:nvPr/>
        </p:nvSpPr>
        <p:spPr>
          <a:xfrm>
            <a:off x="1057045" y="4152796"/>
            <a:ext cx="94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E122E2-4142-4C75-9073-0F5D4B2A7199}"/>
              </a:ext>
            </a:extLst>
          </p:cNvPr>
          <p:cNvSpPr/>
          <p:nvPr/>
        </p:nvSpPr>
        <p:spPr>
          <a:xfrm>
            <a:off x="1842655" y="1531354"/>
            <a:ext cx="1634836" cy="1087155"/>
          </a:xfrm>
          <a:custGeom>
            <a:avLst/>
            <a:gdLst>
              <a:gd name="connsiteX0" fmla="*/ 180109 w 1634836"/>
              <a:gd name="connsiteY0" fmla="*/ 6501 h 1087155"/>
              <a:gd name="connsiteX1" fmla="*/ 249381 w 1634836"/>
              <a:gd name="connsiteY1" fmla="*/ 20355 h 1087155"/>
              <a:gd name="connsiteX2" fmla="*/ 332509 w 1634836"/>
              <a:gd name="connsiteY2" fmla="*/ 48064 h 1087155"/>
              <a:gd name="connsiteX3" fmla="*/ 374072 w 1634836"/>
              <a:gd name="connsiteY3" fmla="*/ 75773 h 1087155"/>
              <a:gd name="connsiteX4" fmla="*/ 457200 w 1634836"/>
              <a:gd name="connsiteY4" fmla="*/ 103482 h 1087155"/>
              <a:gd name="connsiteX5" fmla="*/ 554181 w 1634836"/>
              <a:gd name="connsiteY5" fmla="*/ 158901 h 1087155"/>
              <a:gd name="connsiteX6" fmla="*/ 637309 w 1634836"/>
              <a:gd name="connsiteY6" fmla="*/ 172755 h 1087155"/>
              <a:gd name="connsiteX7" fmla="*/ 706581 w 1634836"/>
              <a:gd name="connsiteY7" fmla="*/ 200464 h 1087155"/>
              <a:gd name="connsiteX8" fmla="*/ 789709 w 1634836"/>
              <a:gd name="connsiteY8" fmla="*/ 228173 h 1087155"/>
              <a:gd name="connsiteX9" fmla="*/ 845127 w 1634836"/>
              <a:gd name="connsiteY9" fmla="*/ 255882 h 1087155"/>
              <a:gd name="connsiteX10" fmla="*/ 886690 w 1634836"/>
              <a:gd name="connsiteY10" fmla="*/ 269737 h 1087155"/>
              <a:gd name="connsiteX11" fmla="*/ 969818 w 1634836"/>
              <a:gd name="connsiteY11" fmla="*/ 311301 h 1087155"/>
              <a:gd name="connsiteX12" fmla="*/ 1052945 w 1634836"/>
              <a:gd name="connsiteY12" fmla="*/ 297446 h 1087155"/>
              <a:gd name="connsiteX13" fmla="*/ 1205345 w 1634836"/>
              <a:gd name="connsiteY13" fmla="*/ 283591 h 1087155"/>
              <a:gd name="connsiteX14" fmla="*/ 1260763 w 1634836"/>
              <a:gd name="connsiteY14" fmla="*/ 269737 h 1087155"/>
              <a:gd name="connsiteX15" fmla="*/ 1343890 w 1634836"/>
              <a:gd name="connsiteY15" fmla="*/ 242028 h 1087155"/>
              <a:gd name="connsiteX16" fmla="*/ 1399309 w 1634836"/>
              <a:gd name="connsiteY16" fmla="*/ 255882 h 1087155"/>
              <a:gd name="connsiteX17" fmla="*/ 1427018 w 1634836"/>
              <a:gd name="connsiteY17" fmla="*/ 339010 h 1087155"/>
              <a:gd name="connsiteX18" fmla="*/ 1427018 w 1634836"/>
              <a:gd name="connsiteY18" fmla="*/ 574537 h 1087155"/>
              <a:gd name="connsiteX19" fmla="*/ 1510145 w 1634836"/>
              <a:gd name="connsiteY19" fmla="*/ 602246 h 1087155"/>
              <a:gd name="connsiteX20" fmla="*/ 1551709 w 1634836"/>
              <a:gd name="connsiteY20" fmla="*/ 616101 h 1087155"/>
              <a:gd name="connsiteX21" fmla="*/ 1593272 w 1634836"/>
              <a:gd name="connsiteY21" fmla="*/ 629955 h 1087155"/>
              <a:gd name="connsiteX22" fmla="*/ 1634836 w 1634836"/>
              <a:gd name="connsiteY22" fmla="*/ 643810 h 1087155"/>
              <a:gd name="connsiteX23" fmla="*/ 1620981 w 1634836"/>
              <a:gd name="connsiteY23" fmla="*/ 768501 h 1087155"/>
              <a:gd name="connsiteX24" fmla="*/ 1468581 w 1634836"/>
              <a:gd name="connsiteY24" fmla="*/ 810064 h 1087155"/>
              <a:gd name="connsiteX25" fmla="*/ 1371600 w 1634836"/>
              <a:gd name="connsiteY25" fmla="*/ 837773 h 1087155"/>
              <a:gd name="connsiteX26" fmla="*/ 1302327 w 1634836"/>
              <a:gd name="connsiteY26" fmla="*/ 851628 h 1087155"/>
              <a:gd name="connsiteX27" fmla="*/ 1219200 w 1634836"/>
              <a:gd name="connsiteY27" fmla="*/ 879337 h 1087155"/>
              <a:gd name="connsiteX28" fmla="*/ 1177636 w 1634836"/>
              <a:gd name="connsiteY28" fmla="*/ 893191 h 1087155"/>
              <a:gd name="connsiteX29" fmla="*/ 1122218 w 1634836"/>
              <a:gd name="connsiteY29" fmla="*/ 907046 h 1087155"/>
              <a:gd name="connsiteX30" fmla="*/ 983672 w 1634836"/>
              <a:gd name="connsiteY30" fmla="*/ 948610 h 1087155"/>
              <a:gd name="connsiteX31" fmla="*/ 969818 w 1634836"/>
              <a:gd name="connsiteY31" fmla="*/ 1004028 h 1087155"/>
              <a:gd name="connsiteX32" fmla="*/ 928254 w 1634836"/>
              <a:gd name="connsiteY32" fmla="*/ 1017882 h 1087155"/>
              <a:gd name="connsiteX33" fmla="*/ 886690 w 1634836"/>
              <a:gd name="connsiteY33" fmla="*/ 1045591 h 1087155"/>
              <a:gd name="connsiteX34" fmla="*/ 803563 w 1634836"/>
              <a:gd name="connsiteY34" fmla="*/ 1073301 h 1087155"/>
              <a:gd name="connsiteX35" fmla="*/ 762000 w 1634836"/>
              <a:gd name="connsiteY35" fmla="*/ 1087155 h 1087155"/>
              <a:gd name="connsiteX36" fmla="*/ 678872 w 1634836"/>
              <a:gd name="connsiteY36" fmla="*/ 1045591 h 1087155"/>
              <a:gd name="connsiteX37" fmla="*/ 609600 w 1634836"/>
              <a:gd name="connsiteY37" fmla="*/ 934755 h 1087155"/>
              <a:gd name="connsiteX38" fmla="*/ 498763 w 1634836"/>
              <a:gd name="connsiteY38" fmla="*/ 976319 h 1087155"/>
              <a:gd name="connsiteX39" fmla="*/ 374072 w 1634836"/>
              <a:gd name="connsiteY39" fmla="*/ 1045591 h 1087155"/>
              <a:gd name="connsiteX40" fmla="*/ 332509 w 1634836"/>
              <a:gd name="connsiteY40" fmla="*/ 1031737 h 1087155"/>
              <a:gd name="connsiteX41" fmla="*/ 277090 w 1634836"/>
              <a:gd name="connsiteY41" fmla="*/ 934755 h 1087155"/>
              <a:gd name="connsiteX42" fmla="*/ 249381 w 1634836"/>
              <a:gd name="connsiteY42" fmla="*/ 893191 h 1087155"/>
              <a:gd name="connsiteX43" fmla="*/ 207818 w 1634836"/>
              <a:gd name="connsiteY43" fmla="*/ 810064 h 1087155"/>
              <a:gd name="connsiteX44" fmla="*/ 193963 w 1634836"/>
              <a:gd name="connsiteY44" fmla="*/ 768501 h 1087155"/>
              <a:gd name="connsiteX45" fmla="*/ 152400 w 1634836"/>
              <a:gd name="connsiteY45" fmla="*/ 740791 h 1087155"/>
              <a:gd name="connsiteX46" fmla="*/ 83127 w 1634836"/>
              <a:gd name="connsiteY46" fmla="*/ 657664 h 1087155"/>
              <a:gd name="connsiteX47" fmla="*/ 41563 w 1634836"/>
              <a:gd name="connsiteY47" fmla="*/ 519119 h 1087155"/>
              <a:gd name="connsiteX48" fmla="*/ 27709 w 1634836"/>
              <a:gd name="connsiteY48" fmla="*/ 477555 h 1087155"/>
              <a:gd name="connsiteX49" fmla="*/ 0 w 1634836"/>
              <a:gd name="connsiteY49" fmla="*/ 435991 h 1087155"/>
              <a:gd name="connsiteX50" fmla="*/ 13854 w 1634836"/>
              <a:gd name="connsiteY50" fmla="*/ 325155 h 1087155"/>
              <a:gd name="connsiteX51" fmla="*/ 27709 w 1634836"/>
              <a:gd name="connsiteY51" fmla="*/ 255882 h 1087155"/>
              <a:gd name="connsiteX52" fmla="*/ 83127 w 1634836"/>
              <a:gd name="connsiteY52" fmla="*/ 228173 h 1087155"/>
              <a:gd name="connsiteX53" fmla="*/ 152400 w 1634836"/>
              <a:gd name="connsiteY53" fmla="*/ 158901 h 1087155"/>
              <a:gd name="connsiteX54" fmla="*/ 180109 w 1634836"/>
              <a:gd name="connsiteY54" fmla="*/ 131191 h 1087155"/>
              <a:gd name="connsiteX55" fmla="*/ 180109 w 1634836"/>
              <a:gd name="connsiteY55" fmla="*/ 6501 h 108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34836" h="1087155">
                <a:moveTo>
                  <a:pt x="180109" y="6501"/>
                </a:moveTo>
                <a:cubicBezTo>
                  <a:pt x="191654" y="-11972"/>
                  <a:pt x="226663" y="14159"/>
                  <a:pt x="249381" y="20355"/>
                </a:cubicBezTo>
                <a:cubicBezTo>
                  <a:pt x="277560" y="28040"/>
                  <a:pt x="332509" y="48064"/>
                  <a:pt x="332509" y="48064"/>
                </a:cubicBezTo>
                <a:cubicBezTo>
                  <a:pt x="346363" y="57300"/>
                  <a:pt x="358856" y="69010"/>
                  <a:pt x="374072" y="75773"/>
                </a:cubicBezTo>
                <a:cubicBezTo>
                  <a:pt x="400763" y="87636"/>
                  <a:pt x="457200" y="103482"/>
                  <a:pt x="457200" y="103482"/>
                </a:cubicBezTo>
                <a:cubicBezTo>
                  <a:pt x="485026" y="122033"/>
                  <a:pt x="522224" y="149314"/>
                  <a:pt x="554181" y="158901"/>
                </a:cubicBezTo>
                <a:cubicBezTo>
                  <a:pt x="581088" y="166973"/>
                  <a:pt x="609600" y="168137"/>
                  <a:pt x="637309" y="172755"/>
                </a:cubicBezTo>
                <a:cubicBezTo>
                  <a:pt x="660400" y="181991"/>
                  <a:pt x="683209" y="191965"/>
                  <a:pt x="706581" y="200464"/>
                </a:cubicBezTo>
                <a:cubicBezTo>
                  <a:pt x="734031" y="210446"/>
                  <a:pt x="763584" y="215111"/>
                  <a:pt x="789709" y="228173"/>
                </a:cubicBezTo>
                <a:cubicBezTo>
                  <a:pt x="808182" y="237409"/>
                  <a:pt x="826144" y="247746"/>
                  <a:pt x="845127" y="255882"/>
                </a:cubicBezTo>
                <a:cubicBezTo>
                  <a:pt x="858550" y="261635"/>
                  <a:pt x="873628" y="263206"/>
                  <a:pt x="886690" y="269737"/>
                </a:cubicBezTo>
                <a:cubicBezTo>
                  <a:pt x="994117" y="323451"/>
                  <a:pt x="865349" y="276477"/>
                  <a:pt x="969818" y="311301"/>
                </a:cubicBezTo>
                <a:cubicBezTo>
                  <a:pt x="997527" y="306683"/>
                  <a:pt x="1025046" y="300728"/>
                  <a:pt x="1052945" y="297446"/>
                </a:cubicBezTo>
                <a:cubicBezTo>
                  <a:pt x="1103605" y="291486"/>
                  <a:pt x="1154783" y="290333"/>
                  <a:pt x="1205345" y="283591"/>
                </a:cubicBezTo>
                <a:cubicBezTo>
                  <a:pt x="1224219" y="281074"/>
                  <a:pt x="1242525" y="275208"/>
                  <a:pt x="1260763" y="269737"/>
                </a:cubicBezTo>
                <a:cubicBezTo>
                  <a:pt x="1288739" y="261344"/>
                  <a:pt x="1343890" y="242028"/>
                  <a:pt x="1343890" y="242028"/>
                </a:cubicBezTo>
                <a:cubicBezTo>
                  <a:pt x="1362363" y="246646"/>
                  <a:pt x="1386917" y="241425"/>
                  <a:pt x="1399309" y="255882"/>
                </a:cubicBezTo>
                <a:cubicBezTo>
                  <a:pt x="1418317" y="278058"/>
                  <a:pt x="1427018" y="339010"/>
                  <a:pt x="1427018" y="339010"/>
                </a:cubicBezTo>
                <a:cubicBezTo>
                  <a:pt x="1415285" y="409405"/>
                  <a:pt x="1391538" y="508646"/>
                  <a:pt x="1427018" y="574537"/>
                </a:cubicBezTo>
                <a:cubicBezTo>
                  <a:pt x="1440865" y="600254"/>
                  <a:pt x="1482436" y="593010"/>
                  <a:pt x="1510145" y="602246"/>
                </a:cubicBezTo>
                <a:lnTo>
                  <a:pt x="1551709" y="616101"/>
                </a:lnTo>
                <a:lnTo>
                  <a:pt x="1593272" y="629955"/>
                </a:lnTo>
                <a:lnTo>
                  <a:pt x="1634836" y="643810"/>
                </a:lnTo>
                <a:cubicBezTo>
                  <a:pt x="1630218" y="685374"/>
                  <a:pt x="1643433" y="733220"/>
                  <a:pt x="1620981" y="768501"/>
                </a:cubicBezTo>
                <a:cubicBezTo>
                  <a:pt x="1609734" y="786175"/>
                  <a:pt x="1490532" y="804576"/>
                  <a:pt x="1468581" y="810064"/>
                </a:cubicBezTo>
                <a:cubicBezTo>
                  <a:pt x="1435964" y="818218"/>
                  <a:pt x="1404217" y="829619"/>
                  <a:pt x="1371600" y="837773"/>
                </a:cubicBezTo>
                <a:cubicBezTo>
                  <a:pt x="1348755" y="843484"/>
                  <a:pt x="1325046" y="845432"/>
                  <a:pt x="1302327" y="851628"/>
                </a:cubicBezTo>
                <a:cubicBezTo>
                  <a:pt x="1274148" y="859313"/>
                  <a:pt x="1246909" y="870101"/>
                  <a:pt x="1219200" y="879337"/>
                </a:cubicBezTo>
                <a:cubicBezTo>
                  <a:pt x="1205345" y="883955"/>
                  <a:pt x="1191804" y="889649"/>
                  <a:pt x="1177636" y="893191"/>
                </a:cubicBezTo>
                <a:cubicBezTo>
                  <a:pt x="1159163" y="897809"/>
                  <a:pt x="1140456" y="901575"/>
                  <a:pt x="1122218" y="907046"/>
                </a:cubicBezTo>
                <a:cubicBezTo>
                  <a:pt x="953565" y="957642"/>
                  <a:pt x="1111405" y="916676"/>
                  <a:pt x="983672" y="948610"/>
                </a:cubicBezTo>
                <a:cubicBezTo>
                  <a:pt x="979054" y="967083"/>
                  <a:pt x="981713" y="989159"/>
                  <a:pt x="969818" y="1004028"/>
                </a:cubicBezTo>
                <a:cubicBezTo>
                  <a:pt x="960695" y="1015432"/>
                  <a:pt x="941316" y="1011351"/>
                  <a:pt x="928254" y="1017882"/>
                </a:cubicBezTo>
                <a:cubicBezTo>
                  <a:pt x="913361" y="1025328"/>
                  <a:pt x="901906" y="1038828"/>
                  <a:pt x="886690" y="1045591"/>
                </a:cubicBezTo>
                <a:cubicBezTo>
                  <a:pt x="859999" y="1057454"/>
                  <a:pt x="831272" y="1064064"/>
                  <a:pt x="803563" y="1073301"/>
                </a:cubicBezTo>
                <a:lnTo>
                  <a:pt x="762000" y="1087155"/>
                </a:lnTo>
                <a:cubicBezTo>
                  <a:pt x="739351" y="1079606"/>
                  <a:pt x="693009" y="1068210"/>
                  <a:pt x="678872" y="1045591"/>
                </a:cubicBezTo>
                <a:cubicBezTo>
                  <a:pt x="596436" y="913693"/>
                  <a:pt x="703663" y="997464"/>
                  <a:pt x="609600" y="934755"/>
                </a:cubicBezTo>
                <a:cubicBezTo>
                  <a:pt x="553229" y="948848"/>
                  <a:pt x="550512" y="945269"/>
                  <a:pt x="498763" y="976319"/>
                </a:cubicBezTo>
                <a:cubicBezTo>
                  <a:pt x="379667" y="1047777"/>
                  <a:pt x="457674" y="1017725"/>
                  <a:pt x="374072" y="1045591"/>
                </a:cubicBezTo>
                <a:cubicBezTo>
                  <a:pt x="360218" y="1040973"/>
                  <a:pt x="344660" y="1039838"/>
                  <a:pt x="332509" y="1031737"/>
                </a:cubicBezTo>
                <a:cubicBezTo>
                  <a:pt x="269341" y="989625"/>
                  <a:pt x="303608" y="996629"/>
                  <a:pt x="277090" y="934755"/>
                </a:cubicBezTo>
                <a:cubicBezTo>
                  <a:pt x="270531" y="919450"/>
                  <a:pt x="258617" y="907046"/>
                  <a:pt x="249381" y="893191"/>
                </a:cubicBezTo>
                <a:cubicBezTo>
                  <a:pt x="214561" y="788729"/>
                  <a:pt x="261529" y="917485"/>
                  <a:pt x="207818" y="810064"/>
                </a:cubicBezTo>
                <a:cubicBezTo>
                  <a:pt x="201287" y="797002"/>
                  <a:pt x="203086" y="779905"/>
                  <a:pt x="193963" y="768501"/>
                </a:cubicBezTo>
                <a:cubicBezTo>
                  <a:pt x="183561" y="755499"/>
                  <a:pt x="165402" y="751193"/>
                  <a:pt x="152400" y="740791"/>
                </a:cubicBezTo>
                <a:cubicBezTo>
                  <a:pt x="124872" y="718769"/>
                  <a:pt x="103342" y="684617"/>
                  <a:pt x="83127" y="657664"/>
                </a:cubicBezTo>
                <a:cubicBezTo>
                  <a:pt x="62187" y="573906"/>
                  <a:pt x="75295" y="620317"/>
                  <a:pt x="41563" y="519119"/>
                </a:cubicBezTo>
                <a:cubicBezTo>
                  <a:pt x="36945" y="505264"/>
                  <a:pt x="35810" y="489706"/>
                  <a:pt x="27709" y="477555"/>
                </a:cubicBezTo>
                <a:lnTo>
                  <a:pt x="0" y="435991"/>
                </a:lnTo>
                <a:cubicBezTo>
                  <a:pt x="4618" y="399046"/>
                  <a:pt x="8192" y="361955"/>
                  <a:pt x="13854" y="325155"/>
                </a:cubicBezTo>
                <a:cubicBezTo>
                  <a:pt x="17435" y="301881"/>
                  <a:pt x="14022" y="275044"/>
                  <a:pt x="27709" y="255882"/>
                </a:cubicBezTo>
                <a:cubicBezTo>
                  <a:pt x="39713" y="239076"/>
                  <a:pt x="66824" y="240853"/>
                  <a:pt x="83127" y="228173"/>
                </a:cubicBezTo>
                <a:cubicBezTo>
                  <a:pt x="108904" y="208125"/>
                  <a:pt x="129309" y="181992"/>
                  <a:pt x="152400" y="158901"/>
                </a:cubicBezTo>
                <a:lnTo>
                  <a:pt x="180109" y="131191"/>
                </a:lnTo>
                <a:cubicBezTo>
                  <a:pt x="163692" y="49111"/>
                  <a:pt x="168564" y="24974"/>
                  <a:pt x="180109" y="6501"/>
                </a:cubicBezTo>
                <a:close/>
              </a:path>
            </a:pathLst>
          </a:custGeom>
          <a:solidFill>
            <a:srgbClr val="663300"/>
          </a:solidFill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F2F5A-C689-48CC-92D9-01C875A0A690}"/>
              </a:ext>
            </a:extLst>
          </p:cNvPr>
          <p:cNvSpPr txBox="1"/>
          <p:nvPr/>
        </p:nvSpPr>
        <p:spPr>
          <a:xfrm>
            <a:off x="1920127" y="1813321"/>
            <a:ext cx="169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5C338CA-73BA-4A4A-BD5B-FBBDE978F31F}"/>
              </a:ext>
            </a:extLst>
          </p:cNvPr>
          <p:cNvSpPr/>
          <p:nvPr/>
        </p:nvSpPr>
        <p:spPr>
          <a:xfrm>
            <a:off x="1454727" y="2326306"/>
            <a:ext cx="2078182" cy="2148712"/>
          </a:xfrm>
          <a:custGeom>
            <a:avLst/>
            <a:gdLst>
              <a:gd name="connsiteX0" fmla="*/ 554182 w 2078182"/>
              <a:gd name="connsiteY0" fmla="*/ 1258 h 2148712"/>
              <a:gd name="connsiteX1" fmla="*/ 568037 w 2078182"/>
              <a:gd name="connsiteY1" fmla="*/ 70530 h 2148712"/>
              <a:gd name="connsiteX2" fmla="*/ 581891 w 2078182"/>
              <a:gd name="connsiteY2" fmla="*/ 112094 h 2148712"/>
              <a:gd name="connsiteX3" fmla="*/ 609600 w 2078182"/>
              <a:gd name="connsiteY3" fmla="*/ 292203 h 2148712"/>
              <a:gd name="connsiteX4" fmla="*/ 609600 w 2078182"/>
              <a:gd name="connsiteY4" fmla="*/ 818676 h 2148712"/>
              <a:gd name="connsiteX5" fmla="*/ 568037 w 2078182"/>
              <a:gd name="connsiteY5" fmla="*/ 832530 h 2148712"/>
              <a:gd name="connsiteX6" fmla="*/ 526473 w 2078182"/>
              <a:gd name="connsiteY6" fmla="*/ 818676 h 2148712"/>
              <a:gd name="connsiteX7" fmla="*/ 429491 w 2078182"/>
              <a:gd name="connsiteY7" fmla="*/ 804821 h 2148712"/>
              <a:gd name="connsiteX8" fmla="*/ 443346 w 2078182"/>
              <a:gd name="connsiteY8" fmla="*/ 901803 h 2148712"/>
              <a:gd name="connsiteX9" fmla="*/ 484909 w 2078182"/>
              <a:gd name="connsiteY9" fmla="*/ 943367 h 2148712"/>
              <a:gd name="connsiteX10" fmla="*/ 512618 w 2078182"/>
              <a:gd name="connsiteY10" fmla="*/ 984930 h 2148712"/>
              <a:gd name="connsiteX11" fmla="*/ 498764 w 2078182"/>
              <a:gd name="connsiteY11" fmla="*/ 1040349 h 2148712"/>
              <a:gd name="connsiteX12" fmla="*/ 415637 w 2078182"/>
              <a:gd name="connsiteY12" fmla="*/ 1068058 h 2148712"/>
              <a:gd name="connsiteX13" fmla="*/ 221673 w 2078182"/>
              <a:gd name="connsiteY13" fmla="*/ 1040349 h 2148712"/>
              <a:gd name="connsiteX14" fmla="*/ 180109 w 2078182"/>
              <a:gd name="connsiteY14" fmla="*/ 1026494 h 2148712"/>
              <a:gd name="connsiteX15" fmla="*/ 138546 w 2078182"/>
              <a:gd name="connsiteY15" fmla="*/ 998785 h 2148712"/>
              <a:gd name="connsiteX16" fmla="*/ 83128 w 2078182"/>
              <a:gd name="connsiteY16" fmla="*/ 971076 h 2148712"/>
              <a:gd name="connsiteX17" fmla="*/ 0 w 2078182"/>
              <a:gd name="connsiteY17" fmla="*/ 943367 h 2148712"/>
              <a:gd name="connsiteX18" fmla="*/ 13855 w 2078182"/>
              <a:gd name="connsiteY18" fmla="*/ 1054203 h 2148712"/>
              <a:gd name="connsiteX19" fmla="*/ 124691 w 2078182"/>
              <a:gd name="connsiteY19" fmla="*/ 1151185 h 2148712"/>
              <a:gd name="connsiteX20" fmla="*/ 166255 w 2078182"/>
              <a:gd name="connsiteY20" fmla="*/ 1178894 h 2148712"/>
              <a:gd name="connsiteX21" fmla="*/ 207818 w 2078182"/>
              <a:gd name="connsiteY21" fmla="*/ 1206603 h 2148712"/>
              <a:gd name="connsiteX22" fmla="*/ 249382 w 2078182"/>
              <a:gd name="connsiteY22" fmla="*/ 1220458 h 2148712"/>
              <a:gd name="connsiteX23" fmla="*/ 304800 w 2078182"/>
              <a:gd name="connsiteY23" fmla="*/ 1345149 h 2148712"/>
              <a:gd name="connsiteX24" fmla="*/ 332509 w 2078182"/>
              <a:gd name="connsiteY24" fmla="*/ 1442130 h 2148712"/>
              <a:gd name="connsiteX25" fmla="*/ 346364 w 2078182"/>
              <a:gd name="connsiteY25" fmla="*/ 1497549 h 2148712"/>
              <a:gd name="connsiteX26" fmla="*/ 360218 w 2078182"/>
              <a:gd name="connsiteY26" fmla="*/ 1539112 h 2148712"/>
              <a:gd name="connsiteX27" fmla="*/ 374073 w 2078182"/>
              <a:gd name="connsiteY27" fmla="*/ 1594530 h 2148712"/>
              <a:gd name="connsiteX28" fmla="*/ 429491 w 2078182"/>
              <a:gd name="connsiteY28" fmla="*/ 1677658 h 2148712"/>
              <a:gd name="connsiteX29" fmla="*/ 457200 w 2078182"/>
              <a:gd name="connsiteY29" fmla="*/ 1719221 h 2148712"/>
              <a:gd name="connsiteX30" fmla="*/ 484909 w 2078182"/>
              <a:gd name="connsiteY30" fmla="*/ 1802349 h 2148712"/>
              <a:gd name="connsiteX31" fmla="*/ 512618 w 2078182"/>
              <a:gd name="connsiteY31" fmla="*/ 1913185 h 2148712"/>
              <a:gd name="connsiteX32" fmla="*/ 540328 w 2078182"/>
              <a:gd name="connsiteY32" fmla="*/ 1940894 h 2148712"/>
              <a:gd name="connsiteX33" fmla="*/ 595746 w 2078182"/>
              <a:gd name="connsiteY33" fmla="*/ 2024021 h 2148712"/>
              <a:gd name="connsiteX34" fmla="*/ 651164 w 2078182"/>
              <a:gd name="connsiteY34" fmla="*/ 2051730 h 2148712"/>
              <a:gd name="connsiteX35" fmla="*/ 748146 w 2078182"/>
              <a:gd name="connsiteY35" fmla="*/ 2148712 h 2148712"/>
              <a:gd name="connsiteX36" fmla="*/ 872837 w 2078182"/>
              <a:gd name="connsiteY36" fmla="*/ 2051730 h 2148712"/>
              <a:gd name="connsiteX37" fmla="*/ 914400 w 2078182"/>
              <a:gd name="connsiteY37" fmla="*/ 2010167 h 2148712"/>
              <a:gd name="connsiteX38" fmla="*/ 942109 w 2078182"/>
              <a:gd name="connsiteY38" fmla="*/ 1968603 h 2148712"/>
              <a:gd name="connsiteX39" fmla="*/ 1039091 w 2078182"/>
              <a:gd name="connsiteY39" fmla="*/ 1871621 h 2148712"/>
              <a:gd name="connsiteX40" fmla="*/ 1080655 w 2078182"/>
              <a:gd name="connsiteY40" fmla="*/ 2037876 h 2148712"/>
              <a:gd name="connsiteX41" fmla="*/ 1094509 w 2078182"/>
              <a:gd name="connsiteY41" fmla="*/ 1996312 h 2148712"/>
              <a:gd name="connsiteX42" fmla="*/ 1149928 w 2078182"/>
              <a:gd name="connsiteY42" fmla="*/ 1927039 h 2148712"/>
              <a:gd name="connsiteX43" fmla="*/ 1385455 w 2078182"/>
              <a:gd name="connsiteY43" fmla="*/ 1885476 h 2148712"/>
              <a:gd name="connsiteX44" fmla="*/ 1399309 w 2078182"/>
              <a:gd name="connsiteY44" fmla="*/ 1719221 h 2148712"/>
              <a:gd name="connsiteX45" fmla="*/ 1371600 w 2078182"/>
              <a:gd name="connsiteY45" fmla="*/ 1636094 h 2148712"/>
              <a:gd name="connsiteX46" fmla="*/ 1357746 w 2078182"/>
              <a:gd name="connsiteY46" fmla="*/ 1483694 h 2148712"/>
              <a:gd name="connsiteX47" fmla="*/ 1357746 w 2078182"/>
              <a:gd name="connsiteY47" fmla="*/ 1359003 h 2148712"/>
              <a:gd name="connsiteX48" fmla="*/ 1510146 w 2078182"/>
              <a:gd name="connsiteY48" fmla="*/ 1345149 h 2148712"/>
              <a:gd name="connsiteX49" fmla="*/ 1551709 w 2078182"/>
              <a:gd name="connsiteY49" fmla="*/ 1275876 h 2148712"/>
              <a:gd name="connsiteX50" fmla="*/ 1524000 w 2078182"/>
              <a:gd name="connsiteY50" fmla="*/ 1234312 h 2148712"/>
              <a:gd name="connsiteX51" fmla="*/ 1454728 w 2078182"/>
              <a:gd name="connsiteY51" fmla="*/ 1165039 h 2148712"/>
              <a:gd name="connsiteX52" fmla="*/ 1510146 w 2078182"/>
              <a:gd name="connsiteY52" fmla="*/ 1109621 h 2148712"/>
              <a:gd name="connsiteX53" fmla="*/ 1551709 w 2078182"/>
              <a:gd name="connsiteY53" fmla="*/ 1081912 h 2148712"/>
              <a:gd name="connsiteX54" fmla="*/ 1565564 w 2078182"/>
              <a:gd name="connsiteY54" fmla="*/ 1040349 h 2148712"/>
              <a:gd name="connsiteX55" fmla="*/ 1801091 w 2078182"/>
              <a:gd name="connsiteY55" fmla="*/ 929512 h 2148712"/>
              <a:gd name="connsiteX56" fmla="*/ 1828800 w 2078182"/>
              <a:gd name="connsiteY56" fmla="*/ 680130 h 2148712"/>
              <a:gd name="connsiteX57" fmla="*/ 1870364 w 2078182"/>
              <a:gd name="connsiteY57" fmla="*/ 555439 h 2148712"/>
              <a:gd name="connsiteX58" fmla="*/ 1911928 w 2078182"/>
              <a:gd name="connsiteY58" fmla="*/ 527730 h 2148712"/>
              <a:gd name="connsiteX59" fmla="*/ 1995055 w 2078182"/>
              <a:gd name="connsiteY59" fmla="*/ 513876 h 2148712"/>
              <a:gd name="connsiteX60" fmla="*/ 2078182 w 2078182"/>
              <a:gd name="connsiteY60" fmla="*/ 403039 h 2148712"/>
              <a:gd name="connsiteX61" fmla="*/ 2050473 w 2078182"/>
              <a:gd name="connsiteY61" fmla="*/ 209076 h 2148712"/>
              <a:gd name="connsiteX62" fmla="*/ 1995055 w 2078182"/>
              <a:gd name="connsiteY62" fmla="*/ 125949 h 2148712"/>
              <a:gd name="connsiteX63" fmla="*/ 1981200 w 2078182"/>
              <a:gd name="connsiteY63" fmla="*/ 1258 h 2148712"/>
              <a:gd name="connsiteX64" fmla="*/ 1662546 w 2078182"/>
              <a:gd name="connsiteY64" fmla="*/ 28967 h 2148712"/>
              <a:gd name="connsiteX65" fmla="*/ 1607128 w 2078182"/>
              <a:gd name="connsiteY65" fmla="*/ 42821 h 2148712"/>
              <a:gd name="connsiteX66" fmla="*/ 1524000 w 2078182"/>
              <a:gd name="connsiteY66" fmla="*/ 98239 h 2148712"/>
              <a:gd name="connsiteX67" fmla="*/ 1440873 w 2078182"/>
              <a:gd name="connsiteY67" fmla="*/ 139803 h 2148712"/>
              <a:gd name="connsiteX68" fmla="*/ 1399309 w 2078182"/>
              <a:gd name="connsiteY68" fmla="*/ 153658 h 2148712"/>
              <a:gd name="connsiteX69" fmla="*/ 1316182 w 2078182"/>
              <a:gd name="connsiteY69" fmla="*/ 209076 h 2148712"/>
              <a:gd name="connsiteX70" fmla="*/ 1260764 w 2078182"/>
              <a:gd name="connsiteY70" fmla="*/ 278349 h 2148712"/>
              <a:gd name="connsiteX71" fmla="*/ 1219200 w 2078182"/>
              <a:gd name="connsiteY71" fmla="*/ 306058 h 2148712"/>
              <a:gd name="connsiteX72" fmla="*/ 1122218 w 2078182"/>
              <a:gd name="connsiteY72" fmla="*/ 264494 h 2148712"/>
              <a:gd name="connsiteX73" fmla="*/ 1025237 w 2078182"/>
              <a:gd name="connsiteY73" fmla="*/ 209076 h 2148712"/>
              <a:gd name="connsiteX74" fmla="*/ 928255 w 2078182"/>
              <a:gd name="connsiteY74" fmla="*/ 153658 h 2148712"/>
              <a:gd name="connsiteX75" fmla="*/ 872837 w 2078182"/>
              <a:gd name="connsiteY75" fmla="*/ 139803 h 2148712"/>
              <a:gd name="connsiteX76" fmla="*/ 789709 w 2078182"/>
              <a:gd name="connsiteY76" fmla="*/ 181367 h 2148712"/>
              <a:gd name="connsiteX77" fmla="*/ 748146 w 2078182"/>
              <a:gd name="connsiteY77" fmla="*/ 195221 h 2148712"/>
              <a:gd name="connsiteX78" fmla="*/ 720437 w 2078182"/>
              <a:gd name="connsiteY78" fmla="*/ 236785 h 2148712"/>
              <a:gd name="connsiteX79" fmla="*/ 665018 w 2078182"/>
              <a:gd name="connsiteY79" fmla="*/ 222930 h 2148712"/>
              <a:gd name="connsiteX80" fmla="*/ 623455 w 2078182"/>
              <a:gd name="connsiteY80" fmla="*/ 167512 h 2148712"/>
              <a:gd name="connsiteX81" fmla="*/ 568037 w 2078182"/>
              <a:gd name="connsiteY81" fmla="*/ 98239 h 2148712"/>
              <a:gd name="connsiteX82" fmla="*/ 554182 w 2078182"/>
              <a:gd name="connsiteY82" fmla="*/ 1258 h 21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78182" h="2148712">
                <a:moveTo>
                  <a:pt x="554182" y="1258"/>
                </a:moveTo>
                <a:cubicBezTo>
                  <a:pt x="554182" y="-3360"/>
                  <a:pt x="562326" y="47685"/>
                  <a:pt x="568037" y="70530"/>
                </a:cubicBezTo>
                <a:cubicBezTo>
                  <a:pt x="571579" y="84698"/>
                  <a:pt x="579670" y="97660"/>
                  <a:pt x="581891" y="112094"/>
                </a:cubicBezTo>
                <a:cubicBezTo>
                  <a:pt x="612506" y="311094"/>
                  <a:pt x="576253" y="192158"/>
                  <a:pt x="609600" y="292203"/>
                </a:cubicBezTo>
                <a:cubicBezTo>
                  <a:pt x="638501" y="494506"/>
                  <a:pt x="647366" y="516548"/>
                  <a:pt x="609600" y="818676"/>
                </a:cubicBezTo>
                <a:cubicBezTo>
                  <a:pt x="607789" y="833167"/>
                  <a:pt x="581891" y="827912"/>
                  <a:pt x="568037" y="832530"/>
                </a:cubicBezTo>
                <a:cubicBezTo>
                  <a:pt x="554182" y="827912"/>
                  <a:pt x="536800" y="829003"/>
                  <a:pt x="526473" y="818676"/>
                </a:cubicBezTo>
                <a:cubicBezTo>
                  <a:pt x="468745" y="760949"/>
                  <a:pt x="595745" y="749403"/>
                  <a:pt x="429491" y="804821"/>
                </a:cubicBezTo>
                <a:cubicBezTo>
                  <a:pt x="434109" y="837148"/>
                  <a:pt x="431218" y="871483"/>
                  <a:pt x="443346" y="901803"/>
                </a:cubicBezTo>
                <a:cubicBezTo>
                  <a:pt x="450623" y="919995"/>
                  <a:pt x="472366" y="928315"/>
                  <a:pt x="484909" y="943367"/>
                </a:cubicBezTo>
                <a:cubicBezTo>
                  <a:pt x="495569" y="956159"/>
                  <a:pt x="503382" y="971076"/>
                  <a:pt x="512618" y="984930"/>
                </a:cubicBezTo>
                <a:cubicBezTo>
                  <a:pt x="508000" y="1003403"/>
                  <a:pt x="513221" y="1027957"/>
                  <a:pt x="498764" y="1040349"/>
                </a:cubicBezTo>
                <a:cubicBezTo>
                  <a:pt x="476588" y="1059357"/>
                  <a:pt x="415637" y="1068058"/>
                  <a:pt x="415637" y="1068058"/>
                </a:cubicBezTo>
                <a:cubicBezTo>
                  <a:pt x="305238" y="1057018"/>
                  <a:pt x="302797" y="1063527"/>
                  <a:pt x="221673" y="1040349"/>
                </a:cubicBezTo>
                <a:cubicBezTo>
                  <a:pt x="207631" y="1036337"/>
                  <a:pt x="193171" y="1033025"/>
                  <a:pt x="180109" y="1026494"/>
                </a:cubicBezTo>
                <a:cubicBezTo>
                  <a:pt x="165216" y="1019047"/>
                  <a:pt x="153003" y="1007046"/>
                  <a:pt x="138546" y="998785"/>
                </a:cubicBezTo>
                <a:cubicBezTo>
                  <a:pt x="120614" y="988538"/>
                  <a:pt x="102304" y="978746"/>
                  <a:pt x="83128" y="971076"/>
                </a:cubicBezTo>
                <a:cubicBezTo>
                  <a:pt x="56009" y="960228"/>
                  <a:pt x="0" y="943367"/>
                  <a:pt x="0" y="943367"/>
                </a:cubicBezTo>
                <a:cubicBezTo>
                  <a:pt x="4618" y="980312"/>
                  <a:pt x="4058" y="1018282"/>
                  <a:pt x="13855" y="1054203"/>
                </a:cubicBezTo>
                <a:cubicBezTo>
                  <a:pt x="26684" y="1101241"/>
                  <a:pt x="94415" y="1131001"/>
                  <a:pt x="124691" y="1151185"/>
                </a:cubicBezTo>
                <a:lnTo>
                  <a:pt x="166255" y="1178894"/>
                </a:lnTo>
                <a:cubicBezTo>
                  <a:pt x="180109" y="1188130"/>
                  <a:pt x="192022" y="1201337"/>
                  <a:pt x="207818" y="1206603"/>
                </a:cubicBezTo>
                <a:lnTo>
                  <a:pt x="249382" y="1220458"/>
                </a:lnTo>
                <a:cubicBezTo>
                  <a:pt x="282357" y="1319382"/>
                  <a:pt x="260890" y="1279283"/>
                  <a:pt x="304800" y="1345149"/>
                </a:cubicBezTo>
                <a:cubicBezTo>
                  <a:pt x="348117" y="1518412"/>
                  <a:pt x="292754" y="1302988"/>
                  <a:pt x="332509" y="1442130"/>
                </a:cubicBezTo>
                <a:cubicBezTo>
                  <a:pt x="337740" y="1460439"/>
                  <a:pt x="341133" y="1479240"/>
                  <a:pt x="346364" y="1497549"/>
                </a:cubicBezTo>
                <a:cubicBezTo>
                  <a:pt x="350376" y="1511591"/>
                  <a:pt x="356206" y="1525070"/>
                  <a:pt x="360218" y="1539112"/>
                </a:cubicBezTo>
                <a:cubicBezTo>
                  <a:pt x="365449" y="1557421"/>
                  <a:pt x="365558" y="1577499"/>
                  <a:pt x="374073" y="1594530"/>
                </a:cubicBezTo>
                <a:cubicBezTo>
                  <a:pt x="388966" y="1624317"/>
                  <a:pt x="411018" y="1649949"/>
                  <a:pt x="429491" y="1677658"/>
                </a:cubicBezTo>
                <a:cubicBezTo>
                  <a:pt x="438727" y="1691512"/>
                  <a:pt x="451935" y="1703425"/>
                  <a:pt x="457200" y="1719221"/>
                </a:cubicBezTo>
                <a:cubicBezTo>
                  <a:pt x="466436" y="1746930"/>
                  <a:pt x="477825" y="1774013"/>
                  <a:pt x="484909" y="1802349"/>
                </a:cubicBezTo>
                <a:cubicBezTo>
                  <a:pt x="494145" y="1839294"/>
                  <a:pt x="485689" y="1886257"/>
                  <a:pt x="512618" y="1913185"/>
                </a:cubicBezTo>
                <a:cubicBezTo>
                  <a:pt x="521855" y="1922421"/>
                  <a:pt x="532491" y="1930444"/>
                  <a:pt x="540328" y="1940894"/>
                </a:cubicBezTo>
                <a:cubicBezTo>
                  <a:pt x="560309" y="1967536"/>
                  <a:pt x="565960" y="2009128"/>
                  <a:pt x="595746" y="2024021"/>
                </a:cubicBezTo>
                <a:lnTo>
                  <a:pt x="651164" y="2051730"/>
                </a:lnTo>
                <a:cubicBezTo>
                  <a:pt x="714683" y="2147009"/>
                  <a:pt x="674988" y="2124327"/>
                  <a:pt x="748146" y="2148712"/>
                </a:cubicBezTo>
                <a:cubicBezTo>
                  <a:pt x="826885" y="2122466"/>
                  <a:pt x="779383" y="2145184"/>
                  <a:pt x="872837" y="2051730"/>
                </a:cubicBezTo>
                <a:cubicBezTo>
                  <a:pt x="886691" y="2037876"/>
                  <a:pt x="903532" y="2026469"/>
                  <a:pt x="914400" y="2010167"/>
                </a:cubicBezTo>
                <a:cubicBezTo>
                  <a:pt x="923636" y="1996312"/>
                  <a:pt x="930335" y="1980377"/>
                  <a:pt x="942109" y="1968603"/>
                </a:cubicBezTo>
                <a:cubicBezTo>
                  <a:pt x="1071418" y="1839294"/>
                  <a:pt x="928257" y="2019401"/>
                  <a:pt x="1039091" y="1871621"/>
                </a:cubicBezTo>
                <a:cubicBezTo>
                  <a:pt x="1114991" y="1985473"/>
                  <a:pt x="1002188" y="1802475"/>
                  <a:pt x="1080655" y="2037876"/>
                </a:cubicBezTo>
                <a:cubicBezTo>
                  <a:pt x="1085273" y="2051731"/>
                  <a:pt x="1087978" y="2009374"/>
                  <a:pt x="1094509" y="1996312"/>
                </a:cubicBezTo>
                <a:cubicBezTo>
                  <a:pt x="1098049" y="1989233"/>
                  <a:pt x="1135089" y="1930944"/>
                  <a:pt x="1149928" y="1927039"/>
                </a:cubicBezTo>
                <a:cubicBezTo>
                  <a:pt x="1227025" y="1906750"/>
                  <a:pt x="1385455" y="1885476"/>
                  <a:pt x="1385455" y="1885476"/>
                </a:cubicBezTo>
                <a:cubicBezTo>
                  <a:pt x="1432516" y="1814884"/>
                  <a:pt x="1424660" y="1845975"/>
                  <a:pt x="1399309" y="1719221"/>
                </a:cubicBezTo>
                <a:cubicBezTo>
                  <a:pt x="1393581" y="1690580"/>
                  <a:pt x="1371600" y="1636094"/>
                  <a:pt x="1371600" y="1636094"/>
                </a:cubicBezTo>
                <a:cubicBezTo>
                  <a:pt x="1366982" y="1585294"/>
                  <a:pt x="1364073" y="1534310"/>
                  <a:pt x="1357746" y="1483694"/>
                </a:cubicBezTo>
                <a:cubicBezTo>
                  <a:pt x="1356728" y="1475551"/>
                  <a:pt x="1324780" y="1372739"/>
                  <a:pt x="1357746" y="1359003"/>
                </a:cubicBezTo>
                <a:cubicBezTo>
                  <a:pt x="1404832" y="1339384"/>
                  <a:pt x="1459346" y="1349767"/>
                  <a:pt x="1510146" y="1345149"/>
                </a:cubicBezTo>
                <a:cubicBezTo>
                  <a:pt x="1527498" y="1327796"/>
                  <a:pt x="1556848" y="1306707"/>
                  <a:pt x="1551709" y="1275876"/>
                </a:cubicBezTo>
                <a:cubicBezTo>
                  <a:pt x="1548971" y="1259451"/>
                  <a:pt x="1534965" y="1246843"/>
                  <a:pt x="1524000" y="1234312"/>
                </a:cubicBezTo>
                <a:cubicBezTo>
                  <a:pt x="1502496" y="1209736"/>
                  <a:pt x="1454728" y="1165039"/>
                  <a:pt x="1454728" y="1165039"/>
                </a:cubicBezTo>
                <a:cubicBezTo>
                  <a:pt x="1473201" y="1146566"/>
                  <a:pt x="1490311" y="1126623"/>
                  <a:pt x="1510146" y="1109621"/>
                </a:cubicBezTo>
                <a:cubicBezTo>
                  <a:pt x="1522788" y="1098785"/>
                  <a:pt x="1541307" y="1094914"/>
                  <a:pt x="1551709" y="1081912"/>
                </a:cubicBezTo>
                <a:cubicBezTo>
                  <a:pt x="1560832" y="1070508"/>
                  <a:pt x="1560946" y="1054203"/>
                  <a:pt x="1565564" y="1040349"/>
                </a:cubicBezTo>
                <a:cubicBezTo>
                  <a:pt x="1608622" y="738928"/>
                  <a:pt x="1504352" y="1242737"/>
                  <a:pt x="1801091" y="929512"/>
                </a:cubicBezTo>
                <a:cubicBezTo>
                  <a:pt x="1858613" y="868794"/>
                  <a:pt x="1818835" y="763173"/>
                  <a:pt x="1828800" y="680130"/>
                </a:cubicBezTo>
                <a:cubicBezTo>
                  <a:pt x="1838351" y="600542"/>
                  <a:pt x="1822025" y="594110"/>
                  <a:pt x="1870364" y="555439"/>
                </a:cubicBezTo>
                <a:cubicBezTo>
                  <a:pt x="1883366" y="545037"/>
                  <a:pt x="1896131" y="532995"/>
                  <a:pt x="1911928" y="527730"/>
                </a:cubicBezTo>
                <a:cubicBezTo>
                  <a:pt x="1938578" y="518847"/>
                  <a:pt x="1967346" y="518494"/>
                  <a:pt x="1995055" y="513876"/>
                </a:cubicBezTo>
                <a:cubicBezTo>
                  <a:pt x="2074655" y="434276"/>
                  <a:pt x="2054002" y="475583"/>
                  <a:pt x="2078182" y="403039"/>
                </a:cubicBezTo>
                <a:cubicBezTo>
                  <a:pt x="2076665" y="386355"/>
                  <a:pt x="2076549" y="256012"/>
                  <a:pt x="2050473" y="209076"/>
                </a:cubicBezTo>
                <a:cubicBezTo>
                  <a:pt x="2034300" y="179965"/>
                  <a:pt x="1995055" y="125949"/>
                  <a:pt x="1995055" y="125949"/>
                </a:cubicBezTo>
                <a:cubicBezTo>
                  <a:pt x="1990437" y="84385"/>
                  <a:pt x="2018099" y="20938"/>
                  <a:pt x="1981200" y="1258"/>
                </a:cubicBezTo>
                <a:cubicBezTo>
                  <a:pt x="1966686" y="-6483"/>
                  <a:pt x="1708972" y="23808"/>
                  <a:pt x="1662546" y="28967"/>
                </a:cubicBezTo>
                <a:cubicBezTo>
                  <a:pt x="1644073" y="33585"/>
                  <a:pt x="1624159" y="34306"/>
                  <a:pt x="1607128" y="42821"/>
                </a:cubicBezTo>
                <a:cubicBezTo>
                  <a:pt x="1577341" y="57714"/>
                  <a:pt x="1555593" y="87707"/>
                  <a:pt x="1524000" y="98239"/>
                </a:cubicBezTo>
                <a:cubicBezTo>
                  <a:pt x="1419528" y="133065"/>
                  <a:pt x="1548306" y="86087"/>
                  <a:pt x="1440873" y="139803"/>
                </a:cubicBezTo>
                <a:cubicBezTo>
                  <a:pt x="1427811" y="146334"/>
                  <a:pt x="1412075" y="146566"/>
                  <a:pt x="1399309" y="153658"/>
                </a:cubicBezTo>
                <a:cubicBezTo>
                  <a:pt x="1370198" y="169831"/>
                  <a:pt x="1316182" y="209076"/>
                  <a:pt x="1316182" y="209076"/>
                </a:cubicBezTo>
                <a:cubicBezTo>
                  <a:pt x="1295610" y="239934"/>
                  <a:pt x="1288964" y="255789"/>
                  <a:pt x="1260764" y="278349"/>
                </a:cubicBezTo>
                <a:cubicBezTo>
                  <a:pt x="1247762" y="288751"/>
                  <a:pt x="1233055" y="296822"/>
                  <a:pt x="1219200" y="306058"/>
                </a:cubicBezTo>
                <a:cubicBezTo>
                  <a:pt x="1185284" y="294752"/>
                  <a:pt x="1152175" y="285892"/>
                  <a:pt x="1122218" y="264494"/>
                </a:cubicBezTo>
                <a:cubicBezTo>
                  <a:pt x="1033326" y="201000"/>
                  <a:pt x="1132574" y="235909"/>
                  <a:pt x="1025237" y="209076"/>
                </a:cubicBezTo>
                <a:cubicBezTo>
                  <a:pt x="990783" y="186107"/>
                  <a:pt x="968433" y="168725"/>
                  <a:pt x="928255" y="153658"/>
                </a:cubicBezTo>
                <a:cubicBezTo>
                  <a:pt x="910426" y="146972"/>
                  <a:pt x="891310" y="144421"/>
                  <a:pt x="872837" y="139803"/>
                </a:cubicBezTo>
                <a:cubicBezTo>
                  <a:pt x="768361" y="174629"/>
                  <a:pt x="897144" y="127650"/>
                  <a:pt x="789709" y="181367"/>
                </a:cubicBezTo>
                <a:cubicBezTo>
                  <a:pt x="776647" y="187898"/>
                  <a:pt x="762000" y="190603"/>
                  <a:pt x="748146" y="195221"/>
                </a:cubicBezTo>
                <a:cubicBezTo>
                  <a:pt x="738910" y="209076"/>
                  <a:pt x="736234" y="231519"/>
                  <a:pt x="720437" y="236785"/>
                </a:cubicBezTo>
                <a:cubicBezTo>
                  <a:pt x="702373" y="242806"/>
                  <a:pt x="680513" y="233998"/>
                  <a:pt x="665018" y="222930"/>
                </a:cubicBezTo>
                <a:cubicBezTo>
                  <a:pt x="646228" y="209509"/>
                  <a:pt x="636876" y="186302"/>
                  <a:pt x="623455" y="167512"/>
                </a:cubicBezTo>
                <a:cubicBezTo>
                  <a:pt x="579763" y="106343"/>
                  <a:pt x="614374" y="144578"/>
                  <a:pt x="568037" y="98239"/>
                </a:cubicBezTo>
                <a:cubicBezTo>
                  <a:pt x="550916" y="46880"/>
                  <a:pt x="554182" y="5876"/>
                  <a:pt x="554182" y="1258"/>
                </a:cubicBezTo>
                <a:close/>
              </a:path>
            </a:pathLst>
          </a:custGeom>
          <a:solidFill>
            <a:srgbClr val="FF0000"/>
          </a:solidFill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5B8FBB-CDB7-401E-A817-9D2CDCCF58AC}"/>
              </a:ext>
            </a:extLst>
          </p:cNvPr>
          <p:cNvSpPr txBox="1"/>
          <p:nvPr/>
        </p:nvSpPr>
        <p:spPr>
          <a:xfrm>
            <a:off x="1985866" y="3023544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14DB2D-B1CE-4685-9993-3779DF3B37AF}"/>
              </a:ext>
            </a:extLst>
          </p:cNvPr>
          <p:cNvSpPr/>
          <p:nvPr/>
        </p:nvSpPr>
        <p:spPr>
          <a:xfrm>
            <a:off x="3199918" y="1676400"/>
            <a:ext cx="1704591" cy="1484143"/>
          </a:xfrm>
          <a:custGeom>
            <a:avLst/>
            <a:gdLst>
              <a:gd name="connsiteX0" fmla="*/ 69755 w 1704591"/>
              <a:gd name="connsiteY0" fmla="*/ 110836 h 1484143"/>
              <a:gd name="connsiteX1" fmla="*/ 111318 w 1704591"/>
              <a:gd name="connsiteY1" fmla="*/ 277091 h 1484143"/>
              <a:gd name="connsiteX2" fmla="*/ 139027 w 1704591"/>
              <a:gd name="connsiteY2" fmla="*/ 360218 h 1484143"/>
              <a:gd name="connsiteX3" fmla="*/ 180591 w 1704591"/>
              <a:gd name="connsiteY3" fmla="*/ 374073 h 1484143"/>
              <a:gd name="connsiteX4" fmla="*/ 291427 w 1704591"/>
              <a:gd name="connsiteY4" fmla="*/ 443345 h 1484143"/>
              <a:gd name="connsiteX5" fmla="*/ 374555 w 1704591"/>
              <a:gd name="connsiteY5" fmla="*/ 484909 h 1484143"/>
              <a:gd name="connsiteX6" fmla="*/ 388409 w 1704591"/>
              <a:gd name="connsiteY6" fmla="*/ 526473 h 1484143"/>
              <a:gd name="connsiteX7" fmla="*/ 360700 w 1704591"/>
              <a:gd name="connsiteY7" fmla="*/ 720436 h 1484143"/>
              <a:gd name="connsiteX8" fmla="*/ 374555 w 1704591"/>
              <a:gd name="connsiteY8" fmla="*/ 1136073 h 1484143"/>
              <a:gd name="connsiteX9" fmla="*/ 429973 w 1704591"/>
              <a:gd name="connsiteY9" fmla="*/ 1122218 h 1484143"/>
              <a:gd name="connsiteX10" fmla="*/ 457682 w 1704591"/>
              <a:gd name="connsiteY10" fmla="*/ 1163782 h 1484143"/>
              <a:gd name="connsiteX11" fmla="*/ 416118 w 1704591"/>
              <a:gd name="connsiteY11" fmla="*/ 1233055 h 1484143"/>
              <a:gd name="connsiteX12" fmla="*/ 402264 w 1704591"/>
              <a:gd name="connsiteY12" fmla="*/ 1274618 h 1484143"/>
              <a:gd name="connsiteX13" fmla="*/ 374555 w 1704591"/>
              <a:gd name="connsiteY13" fmla="*/ 1316182 h 1484143"/>
              <a:gd name="connsiteX14" fmla="*/ 346846 w 1704591"/>
              <a:gd name="connsiteY14" fmla="*/ 1399309 h 1484143"/>
              <a:gd name="connsiteX15" fmla="*/ 332991 w 1704591"/>
              <a:gd name="connsiteY15" fmla="*/ 1440873 h 1484143"/>
              <a:gd name="connsiteX16" fmla="*/ 346846 w 1704591"/>
              <a:gd name="connsiteY16" fmla="*/ 1482436 h 1484143"/>
              <a:gd name="connsiteX17" fmla="*/ 388409 w 1704591"/>
              <a:gd name="connsiteY17" fmla="*/ 1468582 h 1484143"/>
              <a:gd name="connsiteX18" fmla="*/ 471537 w 1704591"/>
              <a:gd name="connsiteY18" fmla="*/ 1427018 h 1484143"/>
              <a:gd name="connsiteX19" fmla="*/ 513100 w 1704591"/>
              <a:gd name="connsiteY19" fmla="*/ 1385455 h 1484143"/>
              <a:gd name="connsiteX20" fmla="*/ 526955 w 1704591"/>
              <a:gd name="connsiteY20" fmla="*/ 1316182 h 1484143"/>
              <a:gd name="connsiteX21" fmla="*/ 540809 w 1704591"/>
              <a:gd name="connsiteY21" fmla="*/ 1274618 h 1484143"/>
              <a:gd name="connsiteX22" fmla="*/ 582373 w 1704591"/>
              <a:gd name="connsiteY22" fmla="*/ 1260764 h 1484143"/>
              <a:gd name="connsiteX23" fmla="*/ 623937 w 1704591"/>
              <a:gd name="connsiteY23" fmla="*/ 1274618 h 1484143"/>
              <a:gd name="connsiteX24" fmla="*/ 831755 w 1704591"/>
              <a:gd name="connsiteY24" fmla="*/ 1246909 h 1484143"/>
              <a:gd name="connsiteX25" fmla="*/ 817900 w 1704591"/>
              <a:gd name="connsiteY25" fmla="*/ 1205345 h 1484143"/>
              <a:gd name="connsiteX26" fmla="*/ 845609 w 1704591"/>
              <a:gd name="connsiteY26" fmla="*/ 1233055 h 1484143"/>
              <a:gd name="connsiteX27" fmla="*/ 873318 w 1704591"/>
              <a:gd name="connsiteY27" fmla="*/ 1274618 h 1484143"/>
              <a:gd name="connsiteX28" fmla="*/ 901027 w 1704591"/>
              <a:gd name="connsiteY28" fmla="*/ 1233055 h 1484143"/>
              <a:gd name="connsiteX29" fmla="*/ 928737 w 1704591"/>
              <a:gd name="connsiteY29" fmla="*/ 1163782 h 1484143"/>
              <a:gd name="connsiteX30" fmla="*/ 1039573 w 1704591"/>
              <a:gd name="connsiteY30" fmla="*/ 1177636 h 1484143"/>
              <a:gd name="connsiteX31" fmla="*/ 1081137 w 1704591"/>
              <a:gd name="connsiteY31" fmla="*/ 1219200 h 1484143"/>
              <a:gd name="connsiteX32" fmla="*/ 1094991 w 1704591"/>
              <a:gd name="connsiteY32" fmla="*/ 1122218 h 1484143"/>
              <a:gd name="connsiteX33" fmla="*/ 1108846 w 1704591"/>
              <a:gd name="connsiteY33" fmla="*/ 1025236 h 1484143"/>
              <a:gd name="connsiteX34" fmla="*/ 1136555 w 1704591"/>
              <a:gd name="connsiteY34" fmla="*/ 969818 h 1484143"/>
              <a:gd name="connsiteX35" fmla="*/ 1178118 w 1704591"/>
              <a:gd name="connsiteY35" fmla="*/ 955964 h 1484143"/>
              <a:gd name="connsiteX36" fmla="*/ 1344373 w 1704591"/>
              <a:gd name="connsiteY36" fmla="*/ 942109 h 1484143"/>
              <a:gd name="connsiteX37" fmla="*/ 1330518 w 1704591"/>
              <a:gd name="connsiteY37" fmla="*/ 872836 h 1484143"/>
              <a:gd name="connsiteX38" fmla="*/ 1316664 w 1704591"/>
              <a:gd name="connsiteY38" fmla="*/ 831273 h 1484143"/>
              <a:gd name="connsiteX39" fmla="*/ 1330518 w 1704591"/>
              <a:gd name="connsiteY39" fmla="*/ 789709 h 1484143"/>
              <a:gd name="connsiteX40" fmla="*/ 1399791 w 1704591"/>
              <a:gd name="connsiteY40" fmla="*/ 803564 h 1484143"/>
              <a:gd name="connsiteX41" fmla="*/ 1441355 w 1704591"/>
              <a:gd name="connsiteY41" fmla="*/ 637309 h 1484143"/>
              <a:gd name="connsiteX42" fmla="*/ 1441355 w 1704591"/>
              <a:gd name="connsiteY42" fmla="*/ 360218 h 1484143"/>
              <a:gd name="connsiteX43" fmla="*/ 1496773 w 1704591"/>
              <a:gd name="connsiteY43" fmla="*/ 374073 h 1484143"/>
              <a:gd name="connsiteX44" fmla="*/ 1538337 w 1704591"/>
              <a:gd name="connsiteY44" fmla="*/ 387927 h 1484143"/>
              <a:gd name="connsiteX45" fmla="*/ 1607609 w 1704591"/>
              <a:gd name="connsiteY45" fmla="*/ 401782 h 1484143"/>
              <a:gd name="connsiteX46" fmla="*/ 1704591 w 1704591"/>
              <a:gd name="connsiteY46" fmla="*/ 429491 h 1484143"/>
              <a:gd name="connsiteX47" fmla="*/ 1690737 w 1704591"/>
              <a:gd name="connsiteY47" fmla="*/ 346364 h 1484143"/>
              <a:gd name="connsiteX48" fmla="*/ 1593755 w 1704591"/>
              <a:gd name="connsiteY48" fmla="*/ 235527 h 1484143"/>
              <a:gd name="connsiteX49" fmla="*/ 1552191 w 1704591"/>
              <a:gd name="connsiteY49" fmla="*/ 193964 h 1484143"/>
              <a:gd name="connsiteX50" fmla="*/ 1510627 w 1704591"/>
              <a:gd name="connsiteY50" fmla="*/ 180109 h 1484143"/>
              <a:gd name="connsiteX51" fmla="*/ 1469064 w 1704591"/>
              <a:gd name="connsiteY51" fmla="*/ 152400 h 1484143"/>
              <a:gd name="connsiteX52" fmla="*/ 1385937 w 1704591"/>
              <a:gd name="connsiteY52" fmla="*/ 124691 h 1484143"/>
              <a:gd name="connsiteX53" fmla="*/ 1344373 w 1704591"/>
              <a:gd name="connsiteY53" fmla="*/ 110836 h 1484143"/>
              <a:gd name="connsiteX54" fmla="*/ 1247391 w 1704591"/>
              <a:gd name="connsiteY54" fmla="*/ 55418 h 1484143"/>
              <a:gd name="connsiteX55" fmla="*/ 1205827 w 1704591"/>
              <a:gd name="connsiteY55" fmla="*/ 41564 h 1484143"/>
              <a:gd name="connsiteX56" fmla="*/ 540809 w 1704591"/>
              <a:gd name="connsiteY56" fmla="*/ 27709 h 1484143"/>
              <a:gd name="connsiteX57" fmla="*/ 429973 w 1704591"/>
              <a:gd name="connsiteY57" fmla="*/ 13855 h 1484143"/>
              <a:gd name="connsiteX58" fmla="*/ 388409 w 1704591"/>
              <a:gd name="connsiteY58" fmla="*/ 0 h 1484143"/>
              <a:gd name="connsiteX59" fmla="*/ 28191 w 1704591"/>
              <a:gd name="connsiteY59" fmla="*/ 13855 h 1484143"/>
              <a:gd name="connsiteX60" fmla="*/ 482 w 1704591"/>
              <a:gd name="connsiteY60" fmla="*/ 55418 h 1484143"/>
              <a:gd name="connsiteX61" fmla="*/ 14337 w 1704591"/>
              <a:gd name="connsiteY61" fmla="*/ 124691 h 1484143"/>
              <a:gd name="connsiteX62" fmla="*/ 28191 w 1704591"/>
              <a:gd name="connsiteY62" fmla="*/ 166255 h 1484143"/>
              <a:gd name="connsiteX63" fmla="*/ 139027 w 1704591"/>
              <a:gd name="connsiteY63" fmla="*/ 290945 h 1484143"/>
              <a:gd name="connsiteX64" fmla="*/ 166737 w 1704591"/>
              <a:gd name="connsiteY64" fmla="*/ 318655 h 1484143"/>
              <a:gd name="connsiteX65" fmla="*/ 194446 w 1704591"/>
              <a:gd name="connsiteY65" fmla="*/ 360218 h 1484143"/>
              <a:gd name="connsiteX66" fmla="*/ 236009 w 1704591"/>
              <a:gd name="connsiteY66" fmla="*/ 429491 h 14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04591" h="1484143">
                <a:moveTo>
                  <a:pt x="69755" y="110836"/>
                </a:moveTo>
                <a:cubicBezTo>
                  <a:pt x="93440" y="300327"/>
                  <a:pt x="62925" y="156109"/>
                  <a:pt x="111318" y="277091"/>
                </a:cubicBezTo>
                <a:cubicBezTo>
                  <a:pt x="122166" y="304210"/>
                  <a:pt x="111318" y="350981"/>
                  <a:pt x="139027" y="360218"/>
                </a:cubicBezTo>
                <a:cubicBezTo>
                  <a:pt x="152882" y="364836"/>
                  <a:pt x="167770" y="367080"/>
                  <a:pt x="180591" y="374073"/>
                </a:cubicBezTo>
                <a:cubicBezTo>
                  <a:pt x="218839" y="394935"/>
                  <a:pt x="250095" y="429567"/>
                  <a:pt x="291427" y="443345"/>
                </a:cubicBezTo>
                <a:cubicBezTo>
                  <a:pt x="348788" y="462466"/>
                  <a:pt x="320840" y="449099"/>
                  <a:pt x="374555" y="484909"/>
                </a:cubicBezTo>
                <a:cubicBezTo>
                  <a:pt x="379173" y="498764"/>
                  <a:pt x="388409" y="511869"/>
                  <a:pt x="388409" y="526473"/>
                </a:cubicBezTo>
                <a:cubicBezTo>
                  <a:pt x="388409" y="647891"/>
                  <a:pt x="386341" y="643515"/>
                  <a:pt x="360700" y="720436"/>
                </a:cubicBezTo>
                <a:cubicBezTo>
                  <a:pt x="365318" y="858982"/>
                  <a:pt x="351002" y="999466"/>
                  <a:pt x="374555" y="1136073"/>
                </a:cubicBezTo>
                <a:cubicBezTo>
                  <a:pt x="377790" y="1154837"/>
                  <a:pt x="411909" y="1116197"/>
                  <a:pt x="429973" y="1122218"/>
                </a:cubicBezTo>
                <a:cubicBezTo>
                  <a:pt x="445770" y="1127484"/>
                  <a:pt x="448446" y="1149927"/>
                  <a:pt x="457682" y="1163782"/>
                </a:cubicBezTo>
                <a:cubicBezTo>
                  <a:pt x="418432" y="1281527"/>
                  <a:pt x="473173" y="1137961"/>
                  <a:pt x="416118" y="1233055"/>
                </a:cubicBezTo>
                <a:cubicBezTo>
                  <a:pt x="408605" y="1245578"/>
                  <a:pt x="408795" y="1261556"/>
                  <a:pt x="402264" y="1274618"/>
                </a:cubicBezTo>
                <a:cubicBezTo>
                  <a:pt x="394817" y="1289511"/>
                  <a:pt x="381318" y="1300966"/>
                  <a:pt x="374555" y="1316182"/>
                </a:cubicBezTo>
                <a:cubicBezTo>
                  <a:pt x="362693" y="1342872"/>
                  <a:pt x="356082" y="1371600"/>
                  <a:pt x="346846" y="1399309"/>
                </a:cubicBezTo>
                <a:lnTo>
                  <a:pt x="332991" y="1440873"/>
                </a:lnTo>
                <a:cubicBezTo>
                  <a:pt x="337609" y="1454727"/>
                  <a:pt x="333784" y="1475905"/>
                  <a:pt x="346846" y="1482436"/>
                </a:cubicBezTo>
                <a:cubicBezTo>
                  <a:pt x="359908" y="1488967"/>
                  <a:pt x="375347" y="1475113"/>
                  <a:pt x="388409" y="1468582"/>
                </a:cubicBezTo>
                <a:cubicBezTo>
                  <a:pt x="495844" y="1414865"/>
                  <a:pt x="367061" y="1461844"/>
                  <a:pt x="471537" y="1427018"/>
                </a:cubicBezTo>
                <a:cubicBezTo>
                  <a:pt x="485391" y="1413164"/>
                  <a:pt x="504338" y="1402979"/>
                  <a:pt x="513100" y="1385455"/>
                </a:cubicBezTo>
                <a:cubicBezTo>
                  <a:pt x="523631" y="1364393"/>
                  <a:pt x="521244" y="1339027"/>
                  <a:pt x="526955" y="1316182"/>
                </a:cubicBezTo>
                <a:cubicBezTo>
                  <a:pt x="530497" y="1302014"/>
                  <a:pt x="530482" y="1284945"/>
                  <a:pt x="540809" y="1274618"/>
                </a:cubicBezTo>
                <a:cubicBezTo>
                  <a:pt x="551136" y="1264291"/>
                  <a:pt x="568518" y="1265382"/>
                  <a:pt x="582373" y="1260764"/>
                </a:cubicBezTo>
                <a:cubicBezTo>
                  <a:pt x="596228" y="1265382"/>
                  <a:pt x="609333" y="1274618"/>
                  <a:pt x="623937" y="1274618"/>
                </a:cubicBezTo>
                <a:cubicBezTo>
                  <a:pt x="759545" y="1274618"/>
                  <a:pt x="749305" y="1274393"/>
                  <a:pt x="831755" y="1246909"/>
                </a:cubicBezTo>
                <a:cubicBezTo>
                  <a:pt x="827137" y="1233054"/>
                  <a:pt x="807573" y="1215672"/>
                  <a:pt x="817900" y="1205345"/>
                </a:cubicBezTo>
                <a:cubicBezTo>
                  <a:pt x="827137" y="1196108"/>
                  <a:pt x="837449" y="1222855"/>
                  <a:pt x="845609" y="1233055"/>
                </a:cubicBezTo>
                <a:cubicBezTo>
                  <a:pt x="856011" y="1246057"/>
                  <a:pt x="864082" y="1260764"/>
                  <a:pt x="873318" y="1274618"/>
                </a:cubicBezTo>
                <a:cubicBezTo>
                  <a:pt x="882554" y="1260764"/>
                  <a:pt x="893580" y="1247948"/>
                  <a:pt x="901027" y="1233055"/>
                </a:cubicBezTo>
                <a:cubicBezTo>
                  <a:pt x="912149" y="1210811"/>
                  <a:pt x="905646" y="1173019"/>
                  <a:pt x="928737" y="1163782"/>
                </a:cubicBezTo>
                <a:cubicBezTo>
                  <a:pt x="963307" y="1149954"/>
                  <a:pt x="1002628" y="1173018"/>
                  <a:pt x="1039573" y="1177636"/>
                </a:cubicBezTo>
                <a:cubicBezTo>
                  <a:pt x="1053428" y="1191491"/>
                  <a:pt x="1068594" y="1204148"/>
                  <a:pt x="1081137" y="1219200"/>
                </a:cubicBezTo>
                <a:cubicBezTo>
                  <a:pt x="1132768" y="1281158"/>
                  <a:pt x="1115583" y="1328128"/>
                  <a:pt x="1094991" y="1122218"/>
                </a:cubicBezTo>
                <a:cubicBezTo>
                  <a:pt x="1099609" y="1089891"/>
                  <a:pt x="1100254" y="1056741"/>
                  <a:pt x="1108846" y="1025236"/>
                </a:cubicBezTo>
                <a:cubicBezTo>
                  <a:pt x="1114280" y="1005311"/>
                  <a:pt x="1121951" y="984422"/>
                  <a:pt x="1136555" y="969818"/>
                </a:cubicBezTo>
                <a:cubicBezTo>
                  <a:pt x="1146881" y="959492"/>
                  <a:pt x="1163642" y="957894"/>
                  <a:pt x="1178118" y="955964"/>
                </a:cubicBezTo>
                <a:cubicBezTo>
                  <a:pt x="1233241" y="948614"/>
                  <a:pt x="1288955" y="946727"/>
                  <a:pt x="1344373" y="942109"/>
                </a:cubicBezTo>
                <a:cubicBezTo>
                  <a:pt x="1339755" y="919018"/>
                  <a:pt x="1336229" y="895681"/>
                  <a:pt x="1330518" y="872836"/>
                </a:cubicBezTo>
                <a:cubicBezTo>
                  <a:pt x="1326976" y="858668"/>
                  <a:pt x="1316664" y="845877"/>
                  <a:pt x="1316664" y="831273"/>
                </a:cubicBezTo>
                <a:cubicBezTo>
                  <a:pt x="1316664" y="816669"/>
                  <a:pt x="1325900" y="803564"/>
                  <a:pt x="1330518" y="789709"/>
                </a:cubicBezTo>
                <a:cubicBezTo>
                  <a:pt x="1353609" y="794327"/>
                  <a:pt x="1380629" y="817251"/>
                  <a:pt x="1399791" y="803564"/>
                </a:cubicBezTo>
                <a:cubicBezTo>
                  <a:pt x="1420559" y="788730"/>
                  <a:pt x="1437917" y="657934"/>
                  <a:pt x="1441355" y="637309"/>
                </a:cubicBezTo>
                <a:cubicBezTo>
                  <a:pt x="1435719" y="580950"/>
                  <a:pt x="1410044" y="416577"/>
                  <a:pt x="1441355" y="360218"/>
                </a:cubicBezTo>
                <a:cubicBezTo>
                  <a:pt x="1450602" y="343573"/>
                  <a:pt x="1478464" y="368842"/>
                  <a:pt x="1496773" y="374073"/>
                </a:cubicBezTo>
                <a:cubicBezTo>
                  <a:pt x="1510815" y="378085"/>
                  <a:pt x="1524169" y="384385"/>
                  <a:pt x="1538337" y="387927"/>
                </a:cubicBezTo>
                <a:cubicBezTo>
                  <a:pt x="1561182" y="393638"/>
                  <a:pt x="1584622" y="396674"/>
                  <a:pt x="1607609" y="401782"/>
                </a:cubicBezTo>
                <a:cubicBezTo>
                  <a:pt x="1659806" y="413381"/>
                  <a:pt x="1658300" y="414060"/>
                  <a:pt x="1704591" y="429491"/>
                </a:cubicBezTo>
                <a:cubicBezTo>
                  <a:pt x="1699973" y="401782"/>
                  <a:pt x="1701541" y="372294"/>
                  <a:pt x="1690737" y="346364"/>
                </a:cubicBezTo>
                <a:cubicBezTo>
                  <a:pt x="1648486" y="244963"/>
                  <a:pt x="1651825" y="283918"/>
                  <a:pt x="1593755" y="235527"/>
                </a:cubicBezTo>
                <a:cubicBezTo>
                  <a:pt x="1578703" y="222984"/>
                  <a:pt x="1568494" y="204832"/>
                  <a:pt x="1552191" y="193964"/>
                </a:cubicBezTo>
                <a:cubicBezTo>
                  <a:pt x="1540040" y="185863"/>
                  <a:pt x="1523689" y="186640"/>
                  <a:pt x="1510627" y="180109"/>
                </a:cubicBezTo>
                <a:cubicBezTo>
                  <a:pt x="1495734" y="172662"/>
                  <a:pt x="1484280" y="159163"/>
                  <a:pt x="1469064" y="152400"/>
                </a:cubicBezTo>
                <a:cubicBezTo>
                  <a:pt x="1442374" y="140538"/>
                  <a:pt x="1413646" y="133927"/>
                  <a:pt x="1385937" y="124691"/>
                </a:cubicBezTo>
                <a:cubicBezTo>
                  <a:pt x="1372082" y="120073"/>
                  <a:pt x="1356524" y="118937"/>
                  <a:pt x="1344373" y="110836"/>
                </a:cubicBezTo>
                <a:cubicBezTo>
                  <a:pt x="1302633" y="83009"/>
                  <a:pt x="1296607" y="76510"/>
                  <a:pt x="1247391" y="55418"/>
                </a:cubicBezTo>
                <a:cubicBezTo>
                  <a:pt x="1233968" y="49665"/>
                  <a:pt x="1220420" y="42136"/>
                  <a:pt x="1205827" y="41564"/>
                </a:cubicBezTo>
                <a:cubicBezTo>
                  <a:pt x="984277" y="32876"/>
                  <a:pt x="762482" y="32327"/>
                  <a:pt x="540809" y="27709"/>
                </a:cubicBezTo>
                <a:cubicBezTo>
                  <a:pt x="503864" y="23091"/>
                  <a:pt x="466605" y="20515"/>
                  <a:pt x="429973" y="13855"/>
                </a:cubicBezTo>
                <a:cubicBezTo>
                  <a:pt x="415604" y="11243"/>
                  <a:pt x="403013" y="0"/>
                  <a:pt x="388409" y="0"/>
                </a:cubicBezTo>
                <a:cubicBezTo>
                  <a:pt x="268248" y="0"/>
                  <a:pt x="148264" y="9237"/>
                  <a:pt x="28191" y="13855"/>
                </a:cubicBezTo>
                <a:cubicBezTo>
                  <a:pt x="18955" y="27709"/>
                  <a:pt x="2547" y="38896"/>
                  <a:pt x="482" y="55418"/>
                </a:cubicBezTo>
                <a:cubicBezTo>
                  <a:pt x="-2439" y="78784"/>
                  <a:pt x="8626" y="101846"/>
                  <a:pt x="14337" y="124691"/>
                </a:cubicBezTo>
                <a:cubicBezTo>
                  <a:pt x="17879" y="138859"/>
                  <a:pt x="21660" y="153193"/>
                  <a:pt x="28191" y="166255"/>
                </a:cubicBezTo>
                <a:cubicBezTo>
                  <a:pt x="52912" y="215699"/>
                  <a:pt x="102313" y="254231"/>
                  <a:pt x="139027" y="290945"/>
                </a:cubicBezTo>
                <a:cubicBezTo>
                  <a:pt x="148264" y="300182"/>
                  <a:pt x="159491" y="307786"/>
                  <a:pt x="166737" y="318655"/>
                </a:cubicBezTo>
                <a:lnTo>
                  <a:pt x="194446" y="360218"/>
                </a:lnTo>
                <a:cubicBezTo>
                  <a:pt x="212430" y="414174"/>
                  <a:pt x="197973" y="391455"/>
                  <a:pt x="236009" y="429491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F9170-4D8F-457F-9EE0-153428629BA8}"/>
              </a:ext>
            </a:extLst>
          </p:cNvPr>
          <p:cNvSpPr txBox="1"/>
          <p:nvPr/>
        </p:nvSpPr>
        <p:spPr>
          <a:xfrm>
            <a:off x="3546522" y="2125308"/>
            <a:ext cx="131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484B74-D50B-462A-8343-D4F80FB2BE26}"/>
              </a:ext>
            </a:extLst>
          </p:cNvPr>
          <p:cNvSpPr/>
          <p:nvPr/>
        </p:nvSpPr>
        <p:spPr>
          <a:xfrm>
            <a:off x="2757055" y="2824700"/>
            <a:ext cx="2371993" cy="4074864"/>
          </a:xfrm>
          <a:custGeom>
            <a:avLst/>
            <a:gdLst>
              <a:gd name="connsiteX0" fmla="*/ 762000 w 2371993"/>
              <a:gd name="connsiteY0" fmla="*/ 1627 h 4074864"/>
              <a:gd name="connsiteX1" fmla="*/ 692727 w 2371993"/>
              <a:gd name="connsiteY1" fmla="*/ 15482 h 4074864"/>
              <a:gd name="connsiteX2" fmla="*/ 609600 w 2371993"/>
              <a:gd name="connsiteY2" fmla="*/ 84755 h 4074864"/>
              <a:gd name="connsiteX3" fmla="*/ 568036 w 2371993"/>
              <a:gd name="connsiteY3" fmla="*/ 112464 h 4074864"/>
              <a:gd name="connsiteX4" fmla="*/ 540327 w 2371993"/>
              <a:gd name="connsiteY4" fmla="*/ 251009 h 4074864"/>
              <a:gd name="connsiteX5" fmla="*/ 526472 w 2371993"/>
              <a:gd name="connsiteY5" fmla="*/ 347991 h 4074864"/>
              <a:gd name="connsiteX6" fmla="*/ 512618 w 2371993"/>
              <a:gd name="connsiteY6" fmla="*/ 389555 h 4074864"/>
              <a:gd name="connsiteX7" fmla="*/ 471054 w 2371993"/>
              <a:gd name="connsiteY7" fmla="*/ 417264 h 4074864"/>
              <a:gd name="connsiteX8" fmla="*/ 429490 w 2371993"/>
              <a:gd name="connsiteY8" fmla="*/ 458827 h 4074864"/>
              <a:gd name="connsiteX9" fmla="*/ 374072 w 2371993"/>
              <a:gd name="connsiteY9" fmla="*/ 541955 h 4074864"/>
              <a:gd name="connsiteX10" fmla="*/ 221672 w 2371993"/>
              <a:gd name="connsiteY10" fmla="*/ 569664 h 4074864"/>
              <a:gd name="connsiteX11" fmla="*/ 166254 w 2371993"/>
              <a:gd name="connsiteY11" fmla="*/ 597373 h 4074864"/>
              <a:gd name="connsiteX12" fmla="*/ 138545 w 2371993"/>
              <a:gd name="connsiteY12" fmla="*/ 680500 h 4074864"/>
              <a:gd name="connsiteX13" fmla="*/ 124690 w 2371993"/>
              <a:gd name="connsiteY13" fmla="*/ 722064 h 4074864"/>
              <a:gd name="connsiteX14" fmla="*/ 249381 w 2371993"/>
              <a:gd name="connsiteY14" fmla="*/ 735918 h 4074864"/>
              <a:gd name="connsiteX15" fmla="*/ 235527 w 2371993"/>
              <a:gd name="connsiteY15" fmla="*/ 819045 h 4074864"/>
              <a:gd name="connsiteX16" fmla="*/ 207818 w 2371993"/>
              <a:gd name="connsiteY16" fmla="*/ 846755 h 4074864"/>
              <a:gd name="connsiteX17" fmla="*/ 83127 w 2371993"/>
              <a:gd name="connsiteY17" fmla="*/ 874464 h 4074864"/>
              <a:gd name="connsiteX18" fmla="*/ 13854 w 2371993"/>
              <a:gd name="connsiteY18" fmla="*/ 999155 h 4074864"/>
              <a:gd name="connsiteX19" fmla="*/ 0 w 2371993"/>
              <a:gd name="connsiteY19" fmla="*/ 1040718 h 4074864"/>
              <a:gd name="connsiteX20" fmla="*/ 27709 w 2371993"/>
              <a:gd name="connsiteY20" fmla="*/ 1123845 h 4074864"/>
              <a:gd name="connsiteX21" fmla="*/ 96981 w 2371993"/>
              <a:gd name="connsiteY21" fmla="*/ 1193118 h 4074864"/>
              <a:gd name="connsiteX22" fmla="*/ 110836 w 2371993"/>
              <a:gd name="connsiteY22" fmla="*/ 1248536 h 4074864"/>
              <a:gd name="connsiteX23" fmla="*/ 166254 w 2371993"/>
              <a:gd name="connsiteY23" fmla="*/ 1317809 h 4074864"/>
              <a:gd name="connsiteX24" fmla="*/ 138545 w 2371993"/>
              <a:gd name="connsiteY24" fmla="*/ 1359373 h 4074864"/>
              <a:gd name="connsiteX25" fmla="*/ 180109 w 2371993"/>
              <a:gd name="connsiteY25" fmla="*/ 1539482 h 4074864"/>
              <a:gd name="connsiteX26" fmla="*/ 249381 w 2371993"/>
              <a:gd name="connsiteY26" fmla="*/ 1664173 h 4074864"/>
              <a:gd name="connsiteX27" fmla="*/ 290945 w 2371993"/>
              <a:gd name="connsiteY27" fmla="*/ 1705736 h 4074864"/>
              <a:gd name="connsiteX28" fmla="*/ 401781 w 2371993"/>
              <a:gd name="connsiteY28" fmla="*/ 1830427 h 4074864"/>
              <a:gd name="connsiteX29" fmla="*/ 512618 w 2371993"/>
              <a:gd name="connsiteY29" fmla="*/ 1913555 h 4074864"/>
              <a:gd name="connsiteX30" fmla="*/ 540327 w 2371993"/>
              <a:gd name="connsiteY30" fmla="*/ 1955118 h 4074864"/>
              <a:gd name="connsiteX31" fmla="*/ 623454 w 2371993"/>
              <a:gd name="connsiteY31" fmla="*/ 1982827 h 4074864"/>
              <a:gd name="connsiteX32" fmla="*/ 665018 w 2371993"/>
              <a:gd name="connsiteY32" fmla="*/ 2010536 h 4074864"/>
              <a:gd name="connsiteX33" fmla="*/ 748145 w 2371993"/>
              <a:gd name="connsiteY33" fmla="*/ 2038245 h 4074864"/>
              <a:gd name="connsiteX34" fmla="*/ 789709 w 2371993"/>
              <a:gd name="connsiteY34" fmla="*/ 2024391 h 4074864"/>
              <a:gd name="connsiteX35" fmla="*/ 872836 w 2371993"/>
              <a:gd name="connsiteY35" fmla="*/ 1982827 h 4074864"/>
              <a:gd name="connsiteX36" fmla="*/ 914400 w 2371993"/>
              <a:gd name="connsiteY36" fmla="*/ 1941264 h 4074864"/>
              <a:gd name="connsiteX37" fmla="*/ 872836 w 2371993"/>
              <a:gd name="connsiteY37" fmla="*/ 1927409 h 4074864"/>
              <a:gd name="connsiteX38" fmla="*/ 845127 w 2371993"/>
              <a:gd name="connsiteY38" fmla="*/ 1885845 h 4074864"/>
              <a:gd name="connsiteX39" fmla="*/ 803563 w 2371993"/>
              <a:gd name="connsiteY39" fmla="*/ 1844282 h 4074864"/>
              <a:gd name="connsiteX40" fmla="*/ 817418 w 2371993"/>
              <a:gd name="connsiteY40" fmla="*/ 1775009 h 4074864"/>
              <a:gd name="connsiteX41" fmla="*/ 858981 w 2371993"/>
              <a:gd name="connsiteY41" fmla="*/ 1761155 h 4074864"/>
              <a:gd name="connsiteX42" fmla="*/ 969818 w 2371993"/>
              <a:gd name="connsiteY42" fmla="*/ 1747300 h 4074864"/>
              <a:gd name="connsiteX43" fmla="*/ 983672 w 2371993"/>
              <a:gd name="connsiteY43" fmla="*/ 1678027 h 4074864"/>
              <a:gd name="connsiteX44" fmla="*/ 1011381 w 2371993"/>
              <a:gd name="connsiteY44" fmla="*/ 1719591 h 4074864"/>
              <a:gd name="connsiteX45" fmla="*/ 1052945 w 2371993"/>
              <a:gd name="connsiteY45" fmla="*/ 1747300 h 4074864"/>
              <a:gd name="connsiteX46" fmla="*/ 1163781 w 2371993"/>
              <a:gd name="connsiteY46" fmla="*/ 1871991 h 4074864"/>
              <a:gd name="connsiteX47" fmla="*/ 1246909 w 2371993"/>
              <a:gd name="connsiteY47" fmla="*/ 1941264 h 4074864"/>
              <a:gd name="connsiteX48" fmla="*/ 1288472 w 2371993"/>
              <a:gd name="connsiteY48" fmla="*/ 1982827 h 4074864"/>
              <a:gd name="connsiteX49" fmla="*/ 1357745 w 2371993"/>
              <a:gd name="connsiteY49" fmla="*/ 2107518 h 4074864"/>
              <a:gd name="connsiteX50" fmla="*/ 1399309 w 2371993"/>
              <a:gd name="connsiteY50" fmla="*/ 2232209 h 4074864"/>
              <a:gd name="connsiteX51" fmla="*/ 1413163 w 2371993"/>
              <a:gd name="connsiteY51" fmla="*/ 2273773 h 4074864"/>
              <a:gd name="connsiteX52" fmla="*/ 1468581 w 2371993"/>
              <a:gd name="connsiteY52" fmla="*/ 2356900 h 4074864"/>
              <a:gd name="connsiteX53" fmla="*/ 1496290 w 2371993"/>
              <a:gd name="connsiteY53" fmla="*/ 2440027 h 4074864"/>
              <a:gd name="connsiteX54" fmla="*/ 1510145 w 2371993"/>
              <a:gd name="connsiteY54" fmla="*/ 2481591 h 4074864"/>
              <a:gd name="connsiteX55" fmla="*/ 1551709 w 2371993"/>
              <a:gd name="connsiteY55" fmla="*/ 2606282 h 4074864"/>
              <a:gd name="connsiteX56" fmla="*/ 1579418 w 2371993"/>
              <a:gd name="connsiteY56" fmla="*/ 2689409 h 4074864"/>
              <a:gd name="connsiteX57" fmla="*/ 1551709 w 2371993"/>
              <a:gd name="connsiteY57" fmla="*/ 2883373 h 4074864"/>
              <a:gd name="connsiteX58" fmla="*/ 1524000 w 2371993"/>
              <a:gd name="connsiteY58" fmla="*/ 2966500 h 4074864"/>
              <a:gd name="connsiteX59" fmla="*/ 1496290 w 2371993"/>
              <a:gd name="connsiteY59" fmla="*/ 3063482 h 4074864"/>
              <a:gd name="connsiteX60" fmla="*/ 1510145 w 2371993"/>
              <a:gd name="connsiteY60" fmla="*/ 3202027 h 4074864"/>
              <a:gd name="connsiteX61" fmla="*/ 1579418 w 2371993"/>
              <a:gd name="connsiteY61" fmla="*/ 3188173 h 4074864"/>
              <a:gd name="connsiteX62" fmla="*/ 1551709 w 2371993"/>
              <a:gd name="connsiteY62" fmla="*/ 3063482 h 4074864"/>
              <a:gd name="connsiteX63" fmla="*/ 1593272 w 2371993"/>
              <a:gd name="connsiteY63" fmla="*/ 3049627 h 4074864"/>
              <a:gd name="connsiteX64" fmla="*/ 1620981 w 2371993"/>
              <a:gd name="connsiteY64" fmla="*/ 3091191 h 4074864"/>
              <a:gd name="connsiteX65" fmla="*/ 1676400 w 2371993"/>
              <a:gd name="connsiteY65" fmla="*/ 3202027 h 4074864"/>
              <a:gd name="connsiteX66" fmla="*/ 1717963 w 2371993"/>
              <a:gd name="connsiteY66" fmla="*/ 3340573 h 4074864"/>
              <a:gd name="connsiteX67" fmla="*/ 1787236 w 2371993"/>
              <a:gd name="connsiteY67" fmla="*/ 3492973 h 4074864"/>
              <a:gd name="connsiteX68" fmla="*/ 1842654 w 2371993"/>
              <a:gd name="connsiteY68" fmla="*/ 3576100 h 4074864"/>
              <a:gd name="connsiteX69" fmla="*/ 1884218 w 2371993"/>
              <a:gd name="connsiteY69" fmla="*/ 3659227 h 4074864"/>
              <a:gd name="connsiteX70" fmla="*/ 1911927 w 2371993"/>
              <a:gd name="connsiteY70" fmla="*/ 3742355 h 4074864"/>
              <a:gd name="connsiteX71" fmla="*/ 1925781 w 2371993"/>
              <a:gd name="connsiteY71" fmla="*/ 3783918 h 4074864"/>
              <a:gd name="connsiteX72" fmla="*/ 1967345 w 2371993"/>
              <a:gd name="connsiteY72" fmla="*/ 3825482 h 4074864"/>
              <a:gd name="connsiteX73" fmla="*/ 1981200 w 2371993"/>
              <a:gd name="connsiteY73" fmla="*/ 3880900 h 4074864"/>
              <a:gd name="connsiteX74" fmla="*/ 1995054 w 2371993"/>
              <a:gd name="connsiteY74" fmla="*/ 3922464 h 4074864"/>
              <a:gd name="connsiteX75" fmla="*/ 2008909 w 2371993"/>
              <a:gd name="connsiteY75" fmla="*/ 4074864 h 4074864"/>
              <a:gd name="connsiteX76" fmla="*/ 1995054 w 2371993"/>
              <a:gd name="connsiteY76" fmla="*/ 3922464 h 4074864"/>
              <a:gd name="connsiteX77" fmla="*/ 1953490 w 2371993"/>
              <a:gd name="connsiteY77" fmla="*/ 3700791 h 4074864"/>
              <a:gd name="connsiteX78" fmla="*/ 1939636 w 2371993"/>
              <a:gd name="connsiteY78" fmla="*/ 3603809 h 4074864"/>
              <a:gd name="connsiteX79" fmla="*/ 1911927 w 2371993"/>
              <a:gd name="connsiteY79" fmla="*/ 3520682 h 4074864"/>
              <a:gd name="connsiteX80" fmla="*/ 1898072 w 2371993"/>
              <a:gd name="connsiteY80" fmla="*/ 3423700 h 4074864"/>
              <a:gd name="connsiteX81" fmla="*/ 1911927 w 2371993"/>
              <a:gd name="connsiteY81" fmla="*/ 3368282 h 4074864"/>
              <a:gd name="connsiteX82" fmla="*/ 1953490 w 2371993"/>
              <a:gd name="connsiteY82" fmla="*/ 3354427 h 4074864"/>
              <a:gd name="connsiteX83" fmla="*/ 2050472 w 2371993"/>
              <a:gd name="connsiteY83" fmla="*/ 3340573 h 4074864"/>
              <a:gd name="connsiteX84" fmla="*/ 2161309 w 2371993"/>
              <a:gd name="connsiteY84" fmla="*/ 3271300 h 4074864"/>
              <a:gd name="connsiteX85" fmla="*/ 2230581 w 2371993"/>
              <a:gd name="connsiteY85" fmla="*/ 3285155 h 4074864"/>
              <a:gd name="connsiteX86" fmla="*/ 2299854 w 2371993"/>
              <a:gd name="connsiteY86" fmla="*/ 3382136 h 4074864"/>
              <a:gd name="connsiteX87" fmla="*/ 2341418 w 2371993"/>
              <a:gd name="connsiteY87" fmla="*/ 3409845 h 4074864"/>
              <a:gd name="connsiteX88" fmla="*/ 2369127 w 2371993"/>
              <a:gd name="connsiteY88" fmla="*/ 3451409 h 4074864"/>
              <a:gd name="connsiteX89" fmla="*/ 2341418 w 2371993"/>
              <a:gd name="connsiteY89" fmla="*/ 3215882 h 4074864"/>
              <a:gd name="connsiteX90" fmla="*/ 2327563 w 2371993"/>
              <a:gd name="connsiteY90" fmla="*/ 2924936 h 4074864"/>
              <a:gd name="connsiteX91" fmla="*/ 2313709 w 2371993"/>
              <a:gd name="connsiteY91" fmla="*/ 2883373 h 4074864"/>
              <a:gd name="connsiteX92" fmla="*/ 2327563 w 2371993"/>
              <a:gd name="connsiteY92" fmla="*/ 2370755 h 4074864"/>
              <a:gd name="connsiteX93" fmla="*/ 2299854 w 2371993"/>
              <a:gd name="connsiteY93" fmla="*/ 2176791 h 4074864"/>
              <a:gd name="connsiteX94" fmla="*/ 2286000 w 2371993"/>
              <a:gd name="connsiteY94" fmla="*/ 2135227 h 4074864"/>
              <a:gd name="connsiteX95" fmla="*/ 2272145 w 2371993"/>
              <a:gd name="connsiteY95" fmla="*/ 2079809 h 4074864"/>
              <a:gd name="connsiteX96" fmla="*/ 2244436 w 2371993"/>
              <a:gd name="connsiteY96" fmla="*/ 2038245 h 4074864"/>
              <a:gd name="connsiteX97" fmla="*/ 2189018 w 2371993"/>
              <a:gd name="connsiteY97" fmla="*/ 1927409 h 4074864"/>
              <a:gd name="connsiteX98" fmla="*/ 2161309 w 2371993"/>
              <a:gd name="connsiteY98" fmla="*/ 1802718 h 4074864"/>
              <a:gd name="connsiteX99" fmla="*/ 2133600 w 2371993"/>
              <a:gd name="connsiteY99" fmla="*/ 1719591 h 4074864"/>
              <a:gd name="connsiteX100" fmla="*/ 2105890 w 2371993"/>
              <a:gd name="connsiteY100" fmla="*/ 1622609 h 4074864"/>
              <a:gd name="connsiteX101" fmla="*/ 2078181 w 2371993"/>
              <a:gd name="connsiteY101" fmla="*/ 1414791 h 4074864"/>
              <a:gd name="connsiteX102" fmla="*/ 2050472 w 2371993"/>
              <a:gd name="connsiteY102" fmla="*/ 1331664 h 4074864"/>
              <a:gd name="connsiteX103" fmla="*/ 2036618 w 2371993"/>
              <a:gd name="connsiteY103" fmla="*/ 1276245 h 4074864"/>
              <a:gd name="connsiteX104" fmla="*/ 2008909 w 2371993"/>
              <a:gd name="connsiteY104" fmla="*/ 1193118 h 4074864"/>
              <a:gd name="connsiteX105" fmla="*/ 1967345 w 2371993"/>
              <a:gd name="connsiteY105" fmla="*/ 985300 h 4074864"/>
              <a:gd name="connsiteX106" fmla="*/ 1953490 w 2371993"/>
              <a:gd name="connsiteY106" fmla="*/ 638936 h 4074864"/>
              <a:gd name="connsiteX107" fmla="*/ 1911927 w 2371993"/>
              <a:gd name="connsiteY107" fmla="*/ 625082 h 4074864"/>
              <a:gd name="connsiteX108" fmla="*/ 1884218 w 2371993"/>
              <a:gd name="connsiteY108" fmla="*/ 666645 h 4074864"/>
              <a:gd name="connsiteX109" fmla="*/ 1828800 w 2371993"/>
              <a:gd name="connsiteY109" fmla="*/ 652791 h 4074864"/>
              <a:gd name="connsiteX110" fmla="*/ 1773381 w 2371993"/>
              <a:gd name="connsiteY110" fmla="*/ 625082 h 4074864"/>
              <a:gd name="connsiteX111" fmla="*/ 1676400 w 2371993"/>
              <a:gd name="connsiteY111" fmla="*/ 680500 h 4074864"/>
              <a:gd name="connsiteX112" fmla="*/ 1620981 w 2371993"/>
              <a:gd name="connsiteY112" fmla="*/ 763627 h 4074864"/>
              <a:gd name="connsiteX113" fmla="*/ 1607127 w 2371993"/>
              <a:gd name="connsiteY113" fmla="*/ 805191 h 4074864"/>
              <a:gd name="connsiteX114" fmla="*/ 1579418 w 2371993"/>
              <a:gd name="connsiteY114" fmla="*/ 763627 h 4074864"/>
              <a:gd name="connsiteX115" fmla="*/ 1551709 w 2371993"/>
              <a:gd name="connsiteY115" fmla="*/ 638936 h 4074864"/>
              <a:gd name="connsiteX116" fmla="*/ 1565563 w 2371993"/>
              <a:gd name="connsiteY116" fmla="*/ 929882 h 4074864"/>
              <a:gd name="connsiteX117" fmla="*/ 1551709 w 2371993"/>
              <a:gd name="connsiteY117" fmla="*/ 999155 h 4074864"/>
              <a:gd name="connsiteX118" fmla="*/ 1385454 w 2371993"/>
              <a:gd name="connsiteY118" fmla="*/ 1013009 h 4074864"/>
              <a:gd name="connsiteX119" fmla="*/ 1357745 w 2371993"/>
              <a:gd name="connsiteY119" fmla="*/ 1068427 h 4074864"/>
              <a:gd name="connsiteX120" fmla="*/ 1330036 w 2371993"/>
              <a:gd name="connsiteY120" fmla="*/ 1179264 h 4074864"/>
              <a:gd name="connsiteX121" fmla="*/ 1343890 w 2371993"/>
              <a:gd name="connsiteY121" fmla="*/ 1290100 h 4074864"/>
              <a:gd name="connsiteX122" fmla="*/ 1357745 w 2371993"/>
              <a:gd name="connsiteY122" fmla="*/ 1331664 h 4074864"/>
              <a:gd name="connsiteX123" fmla="*/ 1343890 w 2371993"/>
              <a:gd name="connsiteY123" fmla="*/ 1428645 h 4074864"/>
              <a:gd name="connsiteX124" fmla="*/ 1233054 w 2371993"/>
              <a:gd name="connsiteY124" fmla="*/ 1400936 h 4074864"/>
              <a:gd name="connsiteX125" fmla="*/ 1191490 w 2371993"/>
              <a:gd name="connsiteY125" fmla="*/ 1387082 h 4074864"/>
              <a:gd name="connsiteX126" fmla="*/ 1066800 w 2371993"/>
              <a:gd name="connsiteY126" fmla="*/ 1303955 h 4074864"/>
              <a:gd name="connsiteX127" fmla="*/ 1011381 w 2371993"/>
              <a:gd name="connsiteY127" fmla="*/ 1206973 h 4074864"/>
              <a:gd name="connsiteX128" fmla="*/ 997527 w 2371993"/>
              <a:gd name="connsiteY128" fmla="*/ 1165409 h 4074864"/>
              <a:gd name="connsiteX129" fmla="*/ 969818 w 2371993"/>
              <a:gd name="connsiteY129" fmla="*/ 1123845 h 4074864"/>
              <a:gd name="connsiteX130" fmla="*/ 928254 w 2371993"/>
              <a:gd name="connsiteY130" fmla="*/ 1248536 h 4074864"/>
              <a:gd name="connsiteX131" fmla="*/ 914400 w 2371993"/>
              <a:gd name="connsiteY131" fmla="*/ 1290100 h 4074864"/>
              <a:gd name="connsiteX132" fmla="*/ 858981 w 2371993"/>
              <a:gd name="connsiteY132" fmla="*/ 1179264 h 4074864"/>
              <a:gd name="connsiteX133" fmla="*/ 845127 w 2371993"/>
              <a:gd name="connsiteY133" fmla="*/ 1137700 h 4074864"/>
              <a:gd name="connsiteX134" fmla="*/ 831272 w 2371993"/>
              <a:gd name="connsiteY134" fmla="*/ 1096136 h 4074864"/>
              <a:gd name="connsiteX135" fmla="*/ 817418 w 2371993"/>
              <a:gd name="connsiteY135" fmla="*/ 1026864 h 4074864"/>
              <a:gd name="connsiteX136" fmla="*/ 775854 w 2371993"/>
              <a:gd name="connsiteY136" fmla="*/ 902173 h 4074864"/>
              <a:gd name="connsiteX137" fmla="*/ 762000 w 2371993"/>
              <a:gd name="connsiteY137" fmla="*/ 860609 h 4074864"/>
              <a:gd name="connsiteX138" fmla="*/ 748145 w 2371993"/>
              <a:gd name="connsiteY138" fmla="*/ 735918 h 4074864"/>
              <a:gd name="connsiteX139" fmla="*/ 720436 w 2371993"/>
              <a:gd name="connsiteY139" fmla="*/ 611227 h 4074864"/>
              <a:gd name="connsiteX140" fmla="*/ 706581 w 2371993"/>
              <a:gd name="connsiteY140" fmla="*/ 569664 h 4074864"/>
              <a:gd name="connsiteX141" fmla="*/ 748145 w 2371993"/>
              <a:gd name="connsiteY141" fmla="*/ 361845 h 4074864"/>
              <a:gd name="connsiteX142" fmla="*/ 831272 w 2371993"/>
              <a:gd name="connsiteY142" fmla="*/ 195591 h 4074864"/>
              <a:gd name="connsiteX143" fmla="*/ 858981 w 2371993"/>
              <a:gd name="connsiteY143" fmla="*/ 112464 h 4074864"/>
              <a:gd name="connsiteX144" fmla="*/ 886690 w 2371993"/>
              <a:gd name="connsiteY144" fmla="*/ 29336 h 4074864"/>
              <a:gd name="connsiteX145" fmla="*/ 775854 w 2371993"/>
              <a:gd name="connsiteY145" fmla="*/ 15482 h 4074864"/>
              <a:gd name="connsiteX146" fmla="*/ 692727 w 2371993"/>
              <a:gd name="connsiteY146" fmla="*/ 43191 h 4074864"/>
              <a:gd name="connsiteX147" fmla="*/ 609600 w 2371993"/>
              <a:gd name="connsiteY147" fmla="*/ 112464 h 4074864"/>
              <a:gd name="connsiteX148" fmla="*/ 554181 w 2371993"/>
              <a:gd name="connsiteY148" fmla="*/ 154027 h 407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71993" h="4074864">
                <a:moveTo>
                  <a:pt x="762000" y="1627"/>
                </a:moveTo>
                <a:cubicBezTo>
                  <a:pt x="738909" y="6245"/>
                  <a:pt x="714776" y="7214"/>
                  <a:pt x="692727" y="15482"/>
                </a:cubicBezTo>
                <a:cubicBezTo>
                  <a:pt x="655198" y="29555"/>
                  <a:pt x="639005" y="60250"/>
                  <a:pt x="609600" y="84755"/>
                </a:cubicBezTo>
                <a:cubicBezTo>
                  <a:pt x="596808" y="95415"/>
                  <a:pt x="581891" y="103228"/>
                  <a:pt x="568036" y="112464"/>
                </a:cubicBezTo>
                <a:cubicBezTo>
                  <a:pt x="549669" y="185929"/>
                  <a:pt x="553916" y="162680"/>
                  <a:pt x="540327" y="251009"/>
                </a:cubicBezTo>
                <a:cubicBezTo>
                  <a:pt x="535362" y="283285"/>
                  <a:pt x="532876" y="315970"/>
                  <a:pt x="526472" y="347991"/>
                </a:cubicBezTo>
                <a:cubicBezTo>
                  <a:pt x="523608" y="362311"/>
                  <a:pt x="521741" y="378151"/>
                  <a:pt x="512618" y="389555"/>
                </a:cubicBezTo>
                <a:cubicBezTo>
                  <a:pt x="502216" y="402557"/>
                  <a:pt x="483846" y="406604"/>
                  <a:pt x="471054" y="417264"/>
                </a:cubicBezTo>
                <a:cubicBezTo>
                  <a:pt x="456002" y="429807"/>
                  <a:pt x="441519" y="443361"/>
                  <a:pt x="429490" y="458827"/>
                </a:cubicBezTo>
                <a:cubicBezTo>
                  <a:pt x="409044" y="485114"/>
                  <a:pt x="374072" y="541955"/>
                  <a:pt x="374072" y="541955"/>
                </a:cubicBezTo>
                <a:cubicBezTo>
                  <a:pt x="342722" y="636007"/>
                  <a:pt x="383710" y="558090"/>
                  <a:pt x="221672" y="569664"/>
                </a:cubicBezTo>
                <a:cubicBezTo>
                  <a:pt x="201071" y="571136"/>
                  <a:pt x="184727" y="588137"/>
                  <a:pt x="166254" y="597373"/>
                </a:cubicBezTo>
                <a:lnTo>
                  <a:pt x="138545" y="680500"/>
                </a:lnTo>
                <a:lnTo>
                  <a:pt x="124690" y="722064"/>
                </a:lnTo>
                <a:cubicBezTo>
                  <a:pt x="166254" y="726682"/>
                  <a:pt x="217908" y="708380"/>
                  <a:pt x="249381" y="735918"/>
                </a:cubicBezTo>
                <a:cubicBezTo>
                  <a:pt x="270522" y="754416"/>
                  <a:pt x="245390" y="792742"/>
                  <a:pt x="235527" y="819045"/>
                </a:cubicBezTo>
                <a:cubicBezTo>
                  <a:pt x="230941" y="831276"/>
                  <a:pt x="219019" y="840034"/>
                  <a:pt x="207818" y="846755"/>
                </a:cubicBezTo>
                <a:cubicBezTo>
                  <a:pt x="181585" y="862495"/>
                  <a:pt x="99908" y="871667"/>
                  <a:pt x="83127" y="874464"/>
                </a:cubicBezTo>
                <a:cubicBezTo>
                  <a:pt x="20910" y="936680"/>
                  <a:pt x="47759" y="897439"/>
                  <a:pt x="13854" y="999155"/>
                </a:cubicBezTo>
                <a:lnTo>
                  <a:pt x="0" y="1040718"/>
                </a:lnTo>
                <a:cubicBezTo>
                  <a:pt x="9236" y="1068427"/>
                  <a:pt x="7056" y="1103192"/>
                  <a:pt x="27709" y="1123845"/>
                </a:cubicBezTo>
                <a:lnTo>
                  <a:pt x="96981" y="1193118"/>
                </a:lnTo>
                <a:cubicBezTo>
                  <a:pt x="101599" y="1211591"/>
                  <a:pt x="100274" y="1232693"/>
                  <a:pt x="110836" y="1248536"/>
                </a:cubicBezTo>
                <a:cubicBezTo>
                  <a:pt x="194389" y="1373863"/>
                  <a:pt x="120965" y="1181936"/>
                  <a:pt x="166254" y="1317809"/>
                </a:cubicBezTo>
                <a:cubicBezTo>
                  <a:pt x="157018" y="1331664"/>
                  <a:pt x="139928" y="1342779"/>
                  <a:pt x="138545" y="1359373"/>
                </a:cubicBezTo>
                <a:cubicBezTo>
                  <a:pt x="128855" y="1475657"/>
                  <a:pt x="146452" y="1460949"/>
                  <a:pt x="180109" y="1539482"/>
                </a:cubicBezTo>
                <a:cubicBezTo>
                  <a:pt x="206241" y="1600457"/>
                  <a:pt x="181878" y="1596672"/>
                  <a:pt x="249381" y="1664173"/>
                </a:cubicBezTo>
                <a:cubicBezTo>
                  <a:pt x="263236" y="1678027"/>
                  <a:pt x="278402" y="1690684"/>
                  <a:pt x="290945" y="1705736"/>
                </a:cubicBezTo>
                <a:cubicBezTo>
                  <a:pt x="343002" y="1768204"/>
                  <a:pt x="300734" y="1763063"/>
                  <a:pt x="401781" y="1830427"/>
                </a:cubicBezTo>
                <a:cubicBezTo>
                  <a:pt x="439780" y="1855759"/>
                  <a:pt x="483325" y="1876939"/>
                  <a:pt x="512618" y="1913555"/>
                </a:cubicBezTo>
                <a:cubicBezTo>
                  <a:pt x="523020" y="1926557"/>
                  <a:pt x="526207" y="1946293"/>
                  <a:pt x="540327" y="1955118"/>
                </a:cubicBezTo>
                <a:cubicBezTo>
                  <a:pt x="565095" y="1970598"/>
                  <a:pt x="623454" y="1982827"/>
                  <a:pt x="623454" y="1982827"/>
                </a:cubicBezTo>
                <a:cubicBezTo>
                  <a:pt x="637309" y="1992063"/>
                  <a:pt x="649802" y="2003773"/>
                  <a:pt x="665018" y="2010536"/>
                </a:cubicBezTo>
                <a:cubicBezTo>
                  <a:pt x="691708" y="2022398"/>
                  <a:pt x="748145" y="2038245"/>
                  <a:pt x="748145" y="2038245"/>
                </a:cubicBezTo>
                <a:cubicBezTo>
                  <a:pt x="762000" y="2033627"/>
                  <a:pt x="776647" y="2030922"/>
                  <a:pt x="789709" y="2024391"/>
                </a:cubicBezTo>
                <a:cubicBezTo>
                  <a:pt x="897147" y="1970673"/>
                  <a:pt x="768356" y="2017654"/>
                  <a:pt x="872836" y="1982827"/>
                </a:cubicBezTo>
                <a:cubicBezTo>
                  <a:pt x="886691" y="1968973"/>
                  <a:pt x="914400" y="1960857"/>
                  <a:pt x="914400" y="1941264"/>
                </a:cubicBezTo>
                <a:cubicBezTo>
                  <a:pt x="914400" y="1926660"/>
                  <a:pt x="884240" y="1936532"/>
                  <a:pt x="872836" y="1927409"/>
                </a:cubicBezTo>
                <a:cubicBezTo>
                  <a:pt x="859834" y="1917007"/>
                  <a:pt x="855787" y="1898637"/>
                  <a:pt x="845127" y="1885845"/>
                </a:cubicBezTo>
                <a:cubicBezTo>
                  <a:pt x="832584" y="1870793"/>
                  <a:pt x="817418" y="1858136"/>
                  <a:pt x="803563" y="1844282"/>
                </a:cubicBezTo>
                <a:cubicBezTo>
                  <a:pt x="808181" y="1821191"/>
                  <a:pt x="804356" y="1794602"/>
                  <a:pt x="817418" y="1775009"/>
                </a:cubicBezTo>
                <a:cubicBezTo>
                  <a:pt x="825519" y="1762858"/>
                  <a:pt x="844613" y="1763767"/>
                  <a:pt x="858981" y="1761155"/>
                </a:cubicBezTo>
                <a:cubicBezTo>
                  <a:pt x="895614" y="1754495"/>
                  <a:pt x="932872" y="1751918"/>
                  <a:pt x="969818" y="1747300"/>
                </a:cubicBezTo>
                <a:cubicBezTo>
                  <a:pt x="974436" y="1724209"/>
                  <a:pt x="964079" y="1691089"/>
                  <a:pt x="983672" y="1678027"/>
                </a:cubicBezTo>
                <a:cubicBezTo>
                  <a:pt x="997527" y="1668791"/>
                  <a:pt x="999607" y="1707817"/>
                  <a:pt x="1011381" y="1719591"/>
                </a:cubicBezTo>
                <a:cubicBezTo>
                  <a:pt x="1023155" y="1731365"/>
                  <a:pt x="1040500" y="1736238"/>
                  <a:pt x="1052945" y="1747300"/>
                </a:cubicBezTo>
                <a:cubicBezTo>
                  <a:pt x="1226162" y="1901270"/>
                  <a:pt x="1081057" y="1772722"/>
                  <a:pt x="1163781" y="1871991"/>
                </a:cubicBezTo>
                <a:cubicBezTo>
                  <a:pt x="1218976" y="1938225"/>
                  <a:pt x="1187464" y="1891727"/>
                  <a:pt x="1246909" y="1941264"/>
                </a:cubicBezTo>
                <a:cubicBezTo>
                  <a:pt x="1261961" y="1953807"/>
                  <a:pt x="1274618" y="1968973"/>
                  <a:pt x="1288472" y="1982827"/>
                </a:cubicBezTo>
                <a:cubicBezTo>
                  <a:pt x="1322377" y="2084543"/>
                  <a:pt x="1295527" y="2045302"/>
                  <a:pt x="1357745" y="2107518"/>
                </a:cubicBezTo>
                <a:lnTo>
                  <a:pt x="1399309" y="2232209"/>
                </a:lnTo>
                <a:cubicBezTo>
                  <a:pt x="1403927" y="2246064"/>
                  <a:pt x="1405062" y="2261622"/>
                  <a:pt x="1413163" y="2273773"/>
                </a:cubicBezTo>
                <a:cubicBezTo>
                  <a:pt x="1431636" y="2301482"/>
                  <a:pt x="1458050" y="2325307"/>
                  <a:pt x="1468581" y="2356900"/>
                </a:cubicBezTo>
                <a:lnTo>
                  <a:pt x="1496290" y="2440027"/>
                </a:lnTo>
                <a:cubicBezTo>
                  <a:pt x="1500908" y="2453882"/>
                  <a:pt x="1507744" y="2467186"/>
                  <a:pt x="1510145" y="2481591"/>
                </a:cubicBezTo>
                <a:cubicBezTo>
                  <a:pt x="1526738" y="2581143"/>
                  <a:pt x="1508418" y="2541345"/>
                  <a:pt x="1551709" y="2606282"/>
                </a:cubicBezTo>
                <a:cubicBezTo>
                  <a:pt x="1560945" y="2633991"/>
                  <a:pt x="1583549" y="2660495"/>
                  <a:pt x="1579418" y="2689409"/>
                </a:cubicBezTo>
                <a:cubicBezTo>
                  <a:pt x="1570182" y="2754064"/>
                  <a:pt x="1564518" y="2819330"/>
                  <a:pt x="1551709" y="2883373"/>
                </a:cubicBezTo>
                <a:cubicBezTo>
                  <a:pt x="1545981" y="2912014"/>
                  <a:pt x="1531084" y="2938164"/>
                  <a:pt x="1524000" y="2966500"/>
                </a:cubicBezTo>
                <a:cubicBezTo>
                  <a:pt x="1506603" y="3036086"/>
                  <a:pt x="1516166" y="3003854"/>
                  <a:pt x="1496290" y="3063482"/>
                </a:cubicBezTo>
                <a:cubicBezTo>
                  <a:pt x="1500908" y="3109664"/>
                  <a:pt x="1484400" y="3163410"/>
                  <a:pt x="1510145" y="3202027"/>
                </a:cubicBezTo>
                <a:cubicBezTo>
                  <a:pt x="1523207" y="3221620"/>
                  <a:pt x="1567735" y="3208619"/>
                  <a:pt x="1579418" y="3188173"/>
                </a:cubicBezTo>
                <a:cubicBezTo>
                  <a:pt x="1589684" y="3170207"/>
                  <a:pt x="1560658" y="3090331"/>
                  <a:pt x="1551709" y="3063482"/>
                </a:cubicBezTo>
                <a:cubicBezTo>
                  <a:pt x="1565563" y="3058864"/>
                  <a:pt x="1579713" y="3044203"/>
                  <a:pt x="1593272" y="3049627"/>
                </a:cubicBezTo>
                <a:cubicBezTo>
                  <a:pt x="1608732" y="3055811"/>
                  <a:pt x="1614218" y="3075975"/>
                  <a:pt x="1620981" y="3091191"/>
                </a:cubicBezTo>
                <a:cubicBezTo>
                  <a:pt x="1671924" y="3205812"/>
                  <a:pt x="1619493" y="3145122"/>
                  <a:pt x="1676400" y="3202027"/>
                </a:cubicBezTo>
                <a:cubicBezTo>
                  <a:pt x="1697336" y="3285776"/>
                  <a:pt x="1684235" y="3239389"/>
                  <a:pt x="1717963" y="3340573"/>
                </a:cubicBezTo>
                <a:cubicBezTo>
                  <a:pt x="1737578" y="3399416"/>
                  <a:pt x="1745944" y="3431035"/>
                  <a:pt x="1787236" y="3492973"/>
                </a:cubicBezTo>
                <a:cubicBezTo>
                  <a:pt x="1805709" y="3520682"/>
                  <a:pt x="1832123" y="3544507"/>
                  <a:pt x="1842654" y="3576100"/>
                </a:cubicBezTo>
                <a:cubicBezTo>
                  <a:pt x="1861775" y="3633460"/>
                  <a:pt x="1848408" y="3605513"/>
                  <a:pt x="1884218" y="3659227"/>
                </a:cubicBezTo>
                <a:lnTo>
                  <a:pt x="1911927" y="3742355"/>
                </a:lnTo>
                <a:cubicBezTo>
                  <a:pt x="1916545" y="3756209"/>
                  <a:pt x="1915455" y="3773592"/>
                  <a:pt x="1925781" y="3783918"/>
                </a:cubicBezTo>
                <a:lnTo>
                  <a:pt x="1967345" y="3825482"/>
                </a:lnTo>
                <a:cubicBezTo>
                  <a:pt x="1971963" y="3843955"/>
                  <a:pt x="1975969" y="3862591"/>
                  <a:pt x="1981200" y="3880900"/>
                </a:cubicBezTo>
                <a:cubicBezTo>
                  <a:pt x="1985212" y="3894942"/>
                  <a:pt x="1992989" y="3908007"/>
                  <a:pt x="1995054" y="3922464"/>
                </a:cubicBezTo>
                <a:cubicBezTo>
                  <a:pt x="2002268" y="3972961"/>
                  <a:pt x="2008909" y="4074864"/>
                  <a:pt x="2008909" y="4074864"/>
                </a:cubicBezTo>
                <a:cubicBezTo>
                  <a:pt x="2004291" y="4024064"/>
                  <a:pt x="2001014" y="3973124"/>
                  <a:pt x="1995054" y="3922464"/>
                </a:cubicBezTo>
                <a:cubicBezTo>
                  <a:pt x="1983024" y="3820211"/>
                  <a:pt x="1970671" y="3821062"/>
                  <a:pt x="1953490" y="3700791"/>
                </a:cubicBezTo>
                <a:cubicBezTo>
                  <a:pt x="1948872" y="3668464"/>
                  <a:pt x="1946979" y="3635628"/>
                  <a:pt x="1939636" y="3603809"/>
                </a:cubicBezTo>
                <a:cubicBezTo>
                  <a:pt x="1933068" y="3575349"/>
                  <a:pt x="1911927" y="3520682"/>
                  <a:pt x="1911927" y="3520682"/>
                </a:cubicBezTo>
                <a:cubicBezTo>
                  <a:pt x="1907309" y="3488355"/>
                  <a:pt x="1898072" y="3456356"/>
                  <a:pt x="1898072" y="3423700"/>
                </a:cubicBezTo>
                <a:cubicBezTo>
                  <a:pt x="1898072" y="3404659"/>
                  <a:pt x="1900032" y="3383151"/>
                  <a:pt x="1911927" y="3368282"/>
                </a:cubicBezTo>
                <a:cubicBezTo>
                  <a:pt x="1921050" y="3356878"/>
                  <a:pt x="1939170" y="3357291"/>
                  <a:pt x="1953490" y="3354427"/>
                </a:cubicBezTo>
                <a:cubicBezTo>
                  <a:pt x="1985511" y="3348023"/>
                  <a:pt x="2018145" y="3345191"/>
                  <a:pt x="2050472" y="3340573"/>
                </a:cubicBezTo>
                <a:cubicBezTo>
                  <a:pt x="2149397" y="3307598"/>
                  <a:pt x="2117398" y="3337167"/>
                  <a:pt x="2161309" y="3271300"/>
                </a:cubicBezTo>
                <a:cubicBezTo>
                  <a:pt x="2184400" y="3275918"/>
                  <a:pt x="2209996" y="3273719"/>
                  <a:pt x="2230581" y="3285155"/>
                </a:cubicBezTo>
                <a:cubicBezTo>
                  <a:pt x="2353952" y="3353695"/>
                  <a:pt x="2245526" y="3314226"/>
                  <a:pt x="2299854" y="3382136"/>
                </a:cubicBezTo>
                <a:cubicBezTo>
                  <a:pt x="2310256" y="3395138"/>
                  <a:pt x="2327563" y="3400609"/>
                  <a:pt x="2341418" y="3409845"/>
                </a:cubicBezTo>
                <a:cubicBezTo>
                  <a:pt x="2350654" y="3423700"/>
                  <a:pt x="2367470" y="3467978"/>
                  <a:pt x="2369127" y="3451409"/>
                </a:cubicBezTo>
                <a:cubicBezTo>
                  <a:pt x="2378972" y="3352959"/>
                  <a:pt x="2361919" y="3297890"/>
                  <a:pt x="2341418" y="3215882"/>
                </a:cubicBezTo>
                <a:cubicBezTo>
                  <a:pt x="2336800" y="3118900"/>
                  <a:pt x="2335626" y="3021693"/>
                  <a:pt x="2327563" y="2924936"/>
                </a:cubicBezTo>
                <a:cubicBezTo>
                  <a:pt x="2326350" y="2910383"/>
                  <a:pt x="2313709" y="2897977"/>
                  <a:pt x="2313709" y="2883373"/>
                </a:cubicBezTo>
                <a:cubicBezTo>
                  <a:pt x="2313709" y="2712438"/>
                  <a:pt x="2322945" y="2541628"/>
                  <a:pt x="2327563" y="2370755"/>
                </a:cubicBezTo>
                <a:cubicBezTo>
                  <a:pt x="2318327" y="2306100"/>
                  <a:pt x="2320506" y="2238751"/>
                  <a:pt x="2299854" y="2176791"/>
                </a:cubicBezTo>
                <a:cubicBezTo>
                  <a:pt x="2295236" y="2162936"/>
                  <a:pt x="2290012" y="2149269"/>
                  <a:pt x="2286000" y="2135227"/>
                </a:cubicBezTo>
                <a:cubicBezTo>
                  <a:pt x="2280769" y="2116918"/>
                  <a:pt x="2279646" y="2097311"/>
                  <a:pt x="2272145" y="2079809"/>
                </a:cubicBezTo>
                <a:cubicBezTo>
                  <a:pt x="2265586" y="2064504"/>
                  <a:pt x="2252409" y="2052863"/>
                  <a:pt x="2244436" y="2038245"/>
                </a:cubicBezTo>
                <a:cubicBezTo>
                  <a:pt x="2224657" y="2001982"/>
                  <a:pt x="2189018" y="1927409"/>
                  <a:pt x="2189018" y="1927409"/>
                </a:cubicBezTo>
                <a:cubicBezTo>
                  <a:pt x="2181110" y="1887869"/>
                  <a:pt x="2173046" y="1841842"/>
                  <a:pt x="2161309" y="1802718"/>
                </a:cubicBezTo>
                <a:cubicBezTo>
                  <a:pt x="2152916" y="1774742"/>
                  <a:pt x="2142836" y="1747300"/>
                  <a:pt x="2133600" y="1719591"/>
                </a:cubicBezTo>
                <a:cubicBezTo>
                  <a:pt x="2122968" y="1687695"/>
                  <a:pt x="2115127" y="1654936"/>
                  <a:pt x="2105890" y="1622609"/>
                </a:cubicBezTo>
                <a:cubicBezTo>
                  <a:pt x="2099217" y="1555880"/>
                  <a:pt x="2096306" y="1481249"/>
                  <a:pt x="2078181" y="1414791"/>
                </a:cubicBezTo>
                <a:cubicBezTo>
                  <a:pt x="2070496" y="1386612"/>
                  <a:pt x="2057556" y="1360000"/>
                  <a:pt x="2050472" y="1331664"/>
                </a:cubicBezTo>
                <a:cubicBezTo>
                  <a:pt x="2045854" y="1313191"/>
                  <a:pt x="2042089" y="1294483"/>
                  <a:pt x="2036618" y="1276245"/>
                </a:cubicBezTo>
                <a:cubicBezTo>
                  <a:pt x="2028225" y="1248269"/>
                  <a:pt x="2013711" y="1221928"/>
                  <a:pt x="2008909" y="1193118"/>
                </a:cubicBezTo>
                <a:cubicBezTo>
                  <a:pt x="1978799" y="1012459"/>
                  <a:pt x="1998967" y="1080163"/>
                  <a:pt x="1967345" y="985300"/>
                </a:cubicBezTo>
                <a:cubicBezTo>
                  <a:pt x="1962727" y="869845"/>
                  <a:pt x="1971060" y="753139"/>
                  <a:pt x="1953490" y="638936"/>
                </a:cubicBezTo>
                <a:cubicBezTo>
                  <a:pt x="1951269" y="624502"/>
                  <a:pt x="1925486" y="619658"/>
                  <a:pt x="1911927" y="625082"/>
                </a:cubicBezTo>
                <a:cubicBezTo>
                  <a:pt x="1896467" y="631266"/>
                  <a:pt x="1893454" y="652791"/>
                  <a:pt x="1884218" y="666645"/>
                </a:cubicBezTo>
                <a:cubicBezTo>
                  <a:pt x="1865745" y="662027"/>
                  <a:pt x="1846629" y="659477"/>
                  <a:pt x="1828800" y="652791"/>
                </a:cubicBezTo>
                <a:cubicBezTo>
                  <a:pt x="1809462" y="645539"/>
                  <a:pt x="1794034" y="625082"/>
                  <a:pt x="1773381" y="625082"/>
                </a:cubicBezTo>
                <a:cubicBezTo>
                  <a:pt x="1755803" y="625082"/>
                  <a:pt x="1692633" y="669678"/>
                  <a:pt x="1676400" y="680500"/>
                </a:cubicBezTo>
                <a:cubicBezTo>
                  <a:pt x="1643455" y="779332"/>
                  <a:pt x="1690170" y="659843"/>
                  <a:pt x="1620981" y="763627"/>
                </a:cubicBezTo>
                <a:cubicBezTo>
                  <a:pt x="1612880" y="775778"/>
                  <a:pt x="1611745" y="791336"/>
                  <a:pt x="1607127" y="805191"/>
                </a:cubicBezTo>
                <a:cubicBezTo>
                  <a:pt x="1597891" y="791336"/>
                  <a:pt x="1586865" y="778520"/>
                  <a:pt x="1579418" y="763627"/>
                </a:cubicBezTo>
                <a:cubicBezTo>
                  <a:pt x="1562363" y="729517"/>
                  <a:pt x="1557031" y="670870"/>
                  <a:pt x="1551709" y="638936"/>
                </a:cubicBezTo>
                <a:cubicBezTo>
                  <a:pt x="1556327" y="735918"/>
                  <a:pt x="1565563" y="832790"/>
                  <a:pt x="1565563" y="929882"/>
                </a:cubicBezTo>
                <a:cubicBezTo>
                  <a:pt x="1565563" y="953430"/>
                  <a:pt x="1573090" y="989287"/>
                  <a:pt x="1551709" y="999155"/>
                </a:cubicBezTo>
                <a:cubicBezTo>
                  <a:pt x="1501217" y="1022459"/>
                  <a:pt x="1440872" y="1008391"/>
                  <a:pt x="1385454" y="1013009"/>
                </a:cubicBezTo>
                <a:cubicBezTo>
                  <a:pt x="1376218" y="1031482"/>
                  <a:pt x="1364276" y="1048834"/>
                  <a:pt x="1357745" y="1068427"/>
                </a:cubicBezTo>
                <a:cubicBezTo>
                  <a:pt x="1345702" y="1104555"/>
                  <a:pt x="1330036" y="1179264"/>
                  <a:pt x="1330036" y="1179264"/>
                </a:cubicBezTo>
                <a:cubicBezTo>
                  <a:pt x="1334654" y="1216209"/>
                  <a:pt x="1337230" y="1253468"/>
                  <a:pt x="1343890" y="1290100"/>
                </a:cubicBezTo>
                <a:cubicBezTo>
                  <a:pt x="1346502" y="1304469"/>
                  <a:pt x="1357745" y="1317060"/>
                  <a:pt x="1357745" y="1331664"/>
                </a:cubicBezTo>
                <a:cubicBezTo>
                  <a:pt x="1357745" y="1364319"/>
                  <a:pt x="1348508" y="1396318"/>
                  <a:pt x="1343890" y="1428645"/>
                </a:cubicBezTo>
                <a:cubicBezTo>
                  <a:pt x="1306945" y="1419409"/>
                  <a:pt x="1269795" y="1410956"/>
                  <a:pt x="1233054" y="1400936"/>
                </a:cubicBezTo>
                <a:cubicBezTo>
                  <a:pt x="1218965" y="1397093"/>
                  <a:pt x="1203641" y="1395183"/>
                  <a:pt x="1191490" y="1387082"/>
                </a:cubicBezTo>
                <a:cubicBezTo>
                  <a:pt x="1049970" y="1292735"/>
                  <a:pt x="1161681" y="1335581"/>
                  <a:pt x="1066800" y="1303955"/>
                </a:cubicBezTo>
                <a:cubicBezTo>
                  <a:pt x="1037496" y="1186742"/>
                  <a:pt x="1077416" y="1306026"/>
                  <a:pt x="1011381" y="1206973"/>
                </a:cubicBezTo>
                <a:cubicBezTo>
                  <a:pt x="1003280" y="1194822"/>
                  <a:pt x="1004058" y="1178471"/>
                  <a:pt x="997527" y="1165409"/>
                </a:cubicBezTo>
                <a:cubicBezTo>
                  <a:pt x="990081" y="1150516"/>
                  <a:pt x="979054" y="1137700"/>
                  <a:pt x="969818" y="1123845"/>
                </a:cubicBezTo>
                <a:lnTo>
                  <a:pt x="928254" y="1248536"/>
                </a:lnTo>
                <a:lnTo>
                  <a:pt x="914400" y="1290100"/>
                </a:lnTo>
                <a:cubicBezTo>
                  <a:pt x="866037" y="1241739"/>
                  <a:pt x="890820" y="1274782"/>
                  <a:pt x="858981" y="1179264"/>
                </a:cubicBezTo>
                <a:lnTo>
                  <a:pt x="845127" y="1137700"/>
                </a:lnTo>
                <a:cubicBezTo>
                  <a:pt x="840509" y="1123845"/>
                  <a:pt x="834136" y="1110457"/>
                  <a:pt x="831272" y="1096136"/>
                </a:cubicBezTo>
                <a:cubicBezTo>
                  <a:pt x="826654" y="1073045"/>
                  <a:pt x="823614" y="1049582"/>
                  <a:pt x="817418" y="1026864"/>
                </a:cubicBezTo>
                <a:cubicBezTo>
                  <a:pt x="817406" y="1026821"/>
                  <a:pt x="782788" y="922976"/>
                  <a:pt x="775854" y="902173"/>
                </a:cubicBezTo>
                <a:lnTo>
                  <a:pt x="762000" y="860609"/>
                </a:lnTo>
                <a:cubicBezTo>
                  <a:pt x="757382" y="819045"/>
                  <a:pt x="754059" y="777317"/>
                  <a:pt x="748145" y="735918"/>
                </a:cubicBezTo>
                <a:cubicBezTo>
                  <a:pt x="744065" y="707358"/>
                  <a:pt x="729078" y="641472"/>
                  <a:pt x="720436" y="611227"/>
                </a:cubicBezTo>
                <a:cubicBezTo>
                  <a:pt x="716424" y="597185"/>
                  <a:pt x="711199" y="583518"/>
                  <a:pt x="706581" y="569664"/>
                </a:cubicBezTo>
                <a:cubicBezTo>
                  <a:pt x="711939" y="521440"/>
                  <a:pt x="715399" y="410964"/>
                  <a:pt x="748145" y="361845"/>
                </a:cubicBezTo>
                <a:cubicBezTo>
                  <a:pt x="819765" y="254415"/>
                  <a:pt x="793031" y="310312"/>
                  <a:pt x="831272" y="195591"/>
                </a:cubicBezTo>
                <a:lnTo>
                  <a:pt x="858981" y="112464"/>
                </a:lnTo>
                <a:lnTo>
                  <a:pt x="886690" y="29336"/>
                </a:lnTo>
                <a:cubicBezTo>
                  <a:pt x="830219" y="-8311"/>
                  <a:pt x="854828" y="-6056"/>
                  <a:pt x="775854" y="15482"/>
                </a:cubicBezTo>
                <a:cubicBezTo>
                  <a:pt x="747675" y="23167"/>
                  <a:pt x="692727" y="43191"/>
                  <a:pt x="692727" y="43191"/>
                </a:cubicBezTo>
                <a:cubicBezTo>
                  <a:pt x="662088" y="73830"/>
                  <a:pt x="648176" y="93176"/>
                  <a:pt x="609600" y="112464"/>
                </a:cubicBezTo>
                <a:cubicBezTo>
                  <a:pt x="552532" y="140998"/>
                  <a:pt x="578603" y="105185"/>
                  <a:pt x="554181" y="154027"/>
                </a:cubicBezTo>
              </a:path>
            </a:pathLst>
          </a:custGeom>
          <a:solidFill>
            <a:schemeClr val="accent1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E72BC5-FE8E-4B8A-B395-6886D7CC3FBA}"/>
              </a:ext>
            </a:extLst>
          </p:cNvPr>
          <p:cNvSpPr txBox="1"/>
          <p:nvPr/>
        </p:nvSpPr>
        <p:spPr>
          <a:xfrm>
            <a:off x="3801878" y="4197076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9B1F965-702F-41BD-9C2F-3E24C36F0740}"/>
              </a:ext>
            </a:extLst>
          </p:cNvPr>
          <p:cNvSpPr/>
          <p:nvPr/>
        </p:nvSpPr>
        <p:spPr>
          <a:xfrm>
            <a:off x="2064327" y="4197076"/>
            <a:ext cx="1070985" cy="1443237"/>
          </a:xfrm>
          <a:custGeom>
            <a:avLst/>
            <a:gdLst>
              <a:gd name="connsiteX0" fmla="*/ 429491 w 1070985"/>
              <a:gd name="connsiteY0" fmla="*/ 16218 h 1443237"/>
              <a:gd name="connsiteX1" fmla="*/ 374072 w 1070985"/>
              <a:gd name="connsiteY1" fmla="*/ 127055 h 1443237"/>
              <a:gd name="connsiteX2" fmla="*/ 290945 w 1070985"/>
              <a:gd name="connsiteY2" fmla="*/ 182473 h 1443237"/>
              <a:gd name="connsiteX3" fmla="*/ 207818 w 1070985"/>
              <a:gd name="connsiteY3" fmla="*/ 237891 h 1443237"/>
              <a:gd name="connsiteX4" fmla="*/ 180109 w 1070985"/>
              <a:gd name="connsiteY4" fmla="*/ 279455 h 1443237"/>
              <a:gd name="connsiteX5" fmla="*/ 138545 w 1070985"/>
              <a:gd name="connsiteY5" fmla="*/ 293309 h 1443237"/>
              <a:gd name="connsiteX6" fmla="*/ 124691 w 1070985"/>
              <a:gd name="connsiteY6" fmla="*/ 348727 h 1443237"/>
              <a:gd name="connsiteX7" fmla="*/ 96982 w 1070985"/>
              <a:gd name="connsiteY7" fmla="*/ 722800 h 1443237"/>
              <a:gd name="connsiteX8" fmla="*/ 69272 w 1070985"/>
              <a:gd name="connsiteY8" fmla="*/ 778218 h 1443237"/>
              <a:gd name="connsiteX9" fmla="*/ 55418 w 1070985"/>
              <a:gd name="connsiteY9" fmla="*/ 819782 h 1443237"/>
              <a:gd name="connsiteX10" fmla="*/ 41563 w 1070985"/>
              <a:gd name="connsiteY10" fmla="*/ 875200 h 1443237"/>
              <a:gd name="connsiteX11" fmla="*/ 13854 w 1070985"/>
              <a:gd name="connsiteY11" fmla="*/ 916764 h 1443237"/>
              <a:gd name="connsiteX12" fmla="*/ 0 w 1070985"/>
              <a:gd name="connsiteY12" fmla="*/ 999891 h 1443237"/>
              <a:gd name="connsiteX13" fmla="*/ 41563 w 1070985"/>
              <a:gd name="connsiteY13" fmla="*/ 1235418 h 1443237"/>
              <a:gd name="connsiteX14" fmla="*/ 69272 w 1070985"/>
              <a:gd name="connsiteY14" fmla="*/ 1276982 h 1443237"/>
              <a:gd name="connsiteX15" fmla="*/ 83127 w 1070985"/>
              <a:gd name="connsiteY15" fmla="*/ 1318546 h 1443237"/>
              <a:gd name="connsiteX16" fmla="*/ 124691 w 1070985"/>
              <a:gd name="connsiteY16" fmla="*/ 1332400 h 1443237"/>
              <a:gd name="connsiteX17" fmla="*/ 166254 w 1070985"/>
              <a:gd name="connsiteY17" fmla="*/ 1318546 h 1443237"/>
              <a:gd name="connsiteX18" fmla="*/ 249382 w 1070985"/>
              <a:gd name="connsiteY18" fmla="*/ 1276982 h 1443237"/>
              <a:gd name="connsiteX19" fmla="*/ 290945 w 1070985"/>
              <a:gd name="connsiteY19" fmla="*/ 1235418 h 1443237"/>
              <a:gd name="connsiteX20" fmla="*/ 332509 w 1070985"/>
              <a:gd name="connsiteY20" fmla="*/ 1221564 h 1443237"/>
              <a:gd name="connsiteX21" fmla="*/ 318654 w 1070985"/>
              <a:gd name="connsiteY21" fmla="*/ 1318546 h 1443237"/>
              <a:gd name="connsiteX22" fmla="*/ 277091 w 1070985"/>
              <a:gd name="connsiteY22" fmla="*/ 1290837 h 1443237"/>
              <a:gd name="connsiteX23" fmla="*/ 263236 w 1070985"/>
              <a:gd name="connsiteY23" fmla="*/ 1332400 h 1443237"/>
              <a:gd name="connsiteX24" fmla="*/ 290945 w 1070985"/>
              <a:gd name="connsiteY24" fmla="*/ 1443237 h 1443237"/>
              <a:gd name="connsiteX25" fmla="*/ 387927 w 1070985"/>
              <a:gd name="connsiteY25" fmla="*/ 1401673 h 1443237"/>
              <a:gd name="connsiteX26" fmla="*/ 471054 w 1070985"/>
              <a:gd name="connsiteY26" fmla="*/ 1360109 h 1443237"/>
              <a:gd name="connsiteX27" fmla="*/ 498763 w 1070985"/>
              <a:gd name="connsiteY27" fmla="*/ 1263127 h 1443237"/>
              <a:gd name="connsiteX28" fmla="*/ 526472 w 1070985"/>
              <a:gd name="connsiteY28" fmla="*/ 1180000 h 1443237"/>
              <a:gd name="connsiteX29" fmla="*/ 568036 w 1070985"/>
              <a:gd name="connsiteY29" fmla="*/ 1138437 h 1443237"/>
              <a:gd name="connsiteX30" fmla="*/ 581891 w 1070985"/>
              <a:gd name="connsiteY30" fmla="*/ 1096873 h 1443237"/>
              <a:gd name="connsiteX31" fmla="*/ 651163 w 1070985"/>
              <a:gd name="connsiteY31" fmla="*/ 1083018 h 1443237"/>
              <a:gd name="connsiteX32" fmla="*/ 706582 w 1070985"/>
              <a:gd name="connsiteY32" fmla="*/ 1069164 h 1443237"/>
              <a:gd name="connsiteX33" fmla="*/ 775854 w 1070985"/>
              <a:gd name="connsiteY33" fmla="*/ 1041455 h 1443237"/>
              <a:gd name="connsiteX34" fmla="*/ 817418 w 1070985"/>
              <a:gd name="connsiteY34" fmla="*/ 1013746 h 1443237"/>
              <a:gd name="connsiteX35" fmla="*/ 872836 w 1070985"/>
              <a:gd name="connsiteY35" fmla="*/ 999891 h 1443237"/>
              <a:gd name="connsiteX36" fmla="*/ 928254 w 1070985"/>
              <a:gd name="connsiteY36" fmla="*/ 958327 h 1443237"/>
              <a:gd name="connsiteX37" fmla="*/ 969818 w 1070985"/>
              <a:gd name="connsiteY37" fmla="*/ 930618 h 1443237"/>
              <a:gd name="connsiteX38" fmla="*/ 1011382 w 1070985"/>
              <a:gd name="connsiteY38" fmla="*/ 847491 h 1443237"/>
              <a:gd name="connsiteX39" fmla="*/ 983672 w 1070985"/>
              <a:gd name="connsiteY39" fmla="*/ 708946 h 1443237"/>
              <a:gd name="connsiteX40" fmla="*/ 928254 w 1070985"/>
              <a:gd name="connsiteY40" fmla="*/ 625818 h 1443237"/>
              <a:gd name="connsiteX41" fmla="*/ 942109 w 1070985"/>
              <a:gd name="connsiteY41" fmla="*/ 1138437 h 1443237"/>
              <a:gd name="connsiteX42" fmla="*/ 955963 w 1070985"/>
              <a:gd name="connsiteY42" fmla="*/ 1096873 h 1443237"/>
              <a:gd name="connsiteX43" fmla="*/ 997527 w 1070985"/>
              <a:gd name="connsiteY43" fmla="*/ 958327 h 1443237"/>
              <a:gd name="connsiteX44" fmla="*/ 1025236 w 1070985"/>
              <a:gd name="connsiteY44" fmla="*/ 875200 h 1443237"/>
              <a:gd name="connsiteX45" fmla="*/ 1039091 w 1070985"/>
              <a:gd name="connsiteY45" fmla="*/ 805927 h 1443237"/>
              <a:gd name="connsiteX46" fmla="*/ 1066800 w 1070985"/>
              <a:gd name="connsiteY46" fmla="*/ 695091 h 1443237"/>
              <a:gd name="connsiteX47" fmla="*/ 942109 w 1070985"/>
              <a:gd name="connsiteY47" fmla="*/ 431855 h 1443237"/>
              <a:gd name="connsiteX48" fmla="*/ 900545 w 1070985"/>
              <a:gd name="connsiteY48" fmla="*/ 404146 h 1443237"/>
              <a:gd name="connsiteX49" fmla="*/ 803563 w 1070985"/>
              <a:gd name="connsiteY49" fmla="*/ 321018 h 1443237"/>
              <a:gd name="connsiteX50" fmla="*/ 775854 w 1070985"/>
              <a:gd name="connsiteY50" fmla="*/ 265600 h 1443237"/>
              <a:gd name="connsiteX51" fmla="*/ 720436 w 1070985"/>
              <a:gd name="connsiteY51" fmla="*/ 182473 h 1443237"/>
              <a:gd name="connsiteX52" fmla="*/ 623454 w 1070985"/>
              <a:gd name="connsiteY52" fmla="*/ 16218 h 1443237"/>
              <a:gd name="connsiteX53" fmla="*/ 581891 w 1070985"/>
              <a:gd name="connsiteY53" fmla="*/ 43927 h 1443237"/>
              <a:gd name="connsiteX54" fmla="*/ 526472 w 1070985"/>
              <a:gd name="connsiteY54" fmla="*/ 113200 h 1443237"/>
              <a:gd name="connsiteX55" fmla="*/ 457200 w 1070985"/>
              <a:gd name="connsiteY55" fmla="*/ 196327 h 1443237"/>
              <a:gd name="connsiteX56" fmla="*/ 429491 w 1070985"/>
              <a:gd name="connsiteY56" fmla="*/ 154764 h 1443237"/>
              <a:gd name="connsiteX57" fmla="*/ 387927 w 1070985"/>
              <a:gd name="connsiteY57" fmla="*/ 85491 h 1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70985" h="1443237">
                <a:moveTo>
                  <a:pt x="429491" y="16218"/>
                </a:moveTo>
                <a:cubicBezTo>
                  <a:pt x="419439" y="41348"/>
                  <a:pt x="399615" y="104705"/>
                  <a:pt x="374072" y="127055"/>
                </a:cubicBezTo>
                <a:cubicBezTo>
                  <a:pt x="349010" y="148985"/>
                  <a:pt x="314493" y="158925"/>
                  <a:pt x="290945" y="182473"/>
                </a:cubicBezTo>
                <a:cubicBezTo>
                  <a:pt x="239056" y="234364"/>
                  <a:pt x="267970" y="217841"/>
                  <a:pt x="207818" y="237891"/>
                </a:cubicBezTo>
                <a:cubicBezTo>
                  <a:pt x="198582" y="251746"/>
                  <a:pt x="193111" y="269053"/>
                  <a:pt x="180109" y="279455"/>
                </a:cubicBezTo>
                <a:cubicBezTo>
                  <a:pt x="168705" y="288578"/>
                  <a:pt x="147668" y="281905"/>
                  <a:pt x="138545" y="293309"/>
                </a:cubicBezTo>
                <a:cubicBezTo>
                  <a:pt x="126650" y="308178"/>
                  <a:pt x="129309" y="330254"/>
                  <a:pt x="124691" y="348727"/>
                </a:cubicBezTo>
                <a:cubicBezTo>
                  <a:pt x="124525" y="352550"/>
                  <a:pt x="134021" y="624029"/>
                  <a:pt x="96982" y="722800"/>
                </a:cubicBezTo>
                <a:cubicBezTo>
                  <a:pt x="89730" y="742138"/>
                  <a:pt x="77408" y="759235"/>
                  <a:pt x="69272" y="778218"/>
                </a:cubicBezTo>
                <a:cubicBezTo>
                  <a:pt x="63519" y="791641"/>
                  <a:pt x="59430" y="805740"/>
                  <a:pt x="55418" y="819782"/>
                </a:cubicBezTo>
                <a:cubicBezTo>
                  <a:pt x="50187" y="838091"/>
                  <a:pt x="49064" y="857698"/>
                  <a:pt x="41563" y="875200"/>
                </a:cubicBezTo>
                <a:cubicBezTo>
                  <a:pt x="35004" y="890505"/>
                  <a:pt x="23090" y="902909"/>
                  <a:pt x="13854" y="916764"/>
                </a:cubicBezTo>
                <a:cubicBezTo>
                  <a:pt x="9236" y="944473"/>
                  <a:pt x="0" y="971800"/>
                  <a:pt x="0" y="999891"/>
                </a:cubicBezTo>
                <a:cubicBezTo>
                  <a:pt x="0" y="1041788"/>
                  <a:pt x="7170" y="1183828"/>
                  <a:pt x="41563" y="1235418"/>
                </a:cubicBezTo>
                <a:cubicBezTo>
                  <a:pt x="50799" y="1249273"/>
                  <a:pt x="61825" y="1262089"/>
                  <a:pt x="69272" y="1276982"/>
                </a:cubicBezTo>
                <a:cubicBezTo>
                  <a:pt x="75803" y="1290044"/>
                  <a:pt x="72800" y="1308219"/>
                  <a:pt x="83127" y="1318546"/>
                </a:cubicBezTo>
                <a:cubicBezTo>
                  <a:pt x="93454" y="1328873"/>
                  <a:pt x="110836" y="1327782"/>
                  <a:pt x="124691" y="1332400"/>
                </a:cubicBezTo>
                <a:cubicBezTo>
                  <a:pt x="138545" y="1327782"/>
                  <a:pt x="153192" y="1325077"/>
                  <a:pt x="166254" y="1318546"/>
                </a:cubicBezTo>
                <a:cubicBezTo>
                  <a:pt x="273689" y="1264829"/>
                  <a:pt x="144906" y="1311808"/>
                  <a:pt x="249382" y="1276982"/>
                </a:cubicBezTo>
                <a:cubicBezTo>
                  <a:pt x="263236" y="1263127"/>
                  <a:pt x="274642" y="1246286"/>
                  <a:pt x="290945" y="1235418"/>
                </a:cubicBezTo>
                <a:cubicBezTo>
                  <a:pt x="303096" y="1227317"/>
                  <a:pt x="327891" y="1207709"/>
                  <a:pt x="332509" y="1221564"/>
                </a:cubicBezTo>
                <a:cubicBezTo>
                  <a:pt x="342835" y="1252544"/>
                  <a:pt x="323272" y="1286219"/>
                  <a:pt x="318654" y="1318546"/>
                </a:cubicBezTo>
                <a:cubicBezTo>
                  <a:pt x="304800" y="1309310"/>
                  <a:pt x="293245" y="1286799"/>
                  <a:pt x="277091" y="1290837"/>
                </a:cubicBezTo>
                <a:cubicBezTo>
                  <a:pt x="262923" y="1294379"/>
                  <a:pt x="261914" y="1317856"/>
                  <a:pt x="263236" y="1332400"/>
                </a:cubicBezTo>
                <a:cubicBezTo>
                  <a:pt x="266684" y="1370326"/>
                  <a:pt x="281709" y="1406291"/>
                  <a:pt x="290945" y="1443237"/>
                </a:cubicBezTo>
                <a:cubicBezTo>
                  <a:pt x="406281" y="1414402"/>
                  <a:pt x="292249" y="1449512"/>
                  <a:pt x="387927" y="1401673"/>
                </a:cubicBezTo>
                <a:cubicBezTo>
                  <a:pt x="502642" y="1344315"/>
                  <a:pt x="351947" y="1439515"/>
                  <a:pt x="471054" y="1360109"/>
                </a:cubicBezTo>
                <a:cubicBezTo>
                  <a:pt x="517603" y="1220467"/>
                  <a:pt x="446590" y="1437042"/>
                  <a:pt x="498763" y="1263127"/>
                </a:cubicBezTo>
                <a:cubicBezTo>
                  <a:pt x="507156" y="1235151"/>
                  <a:pt x="505819" y="1200653"/>
                  <a:pt x="526472" y="1180000"/>
                </a:cubicBezTo>
                <a:lnTo>
                  <a:pt x="568036" y="1138437"/>
                </a:lnTo>
                <a:cubicBezTo>
                  <a:pt x="572654" y="1124582"/>
                  <a:pt x="569740" y="1104974"/>
                  <a:pt x="581891" y="1096873"/>
                </a:cubicBezTo>
                <a:cubicBezTo>
                  <a:pt x="601484" y="1083811"/>
                  <a:pt x="628176" y="1088126"/>
                  <a:pt x="651163" y="1083018"/>
                </a:cubicBezTo>
                <a:cubicBezTo>
                  <a:pt x="669751" y="1078887"/>
                  <a:pt x="688518" y="1075185"/>
                  <a:pt x="706582" y="1069164"/>
                </a:cubicBezTo>
                <a:cubicBezTo>
                  <a:pt x="730175" y="1061300"/>
                  <a:pt x="753610" y="1052577"/>
                  <a:pt x="775854" y="1041455"/>
                </a:cubicBezTo>
                <a:cubicBezTo>
                  <a:pt x="790747" y="1034008"/>
                  <a:pt x="802113" y="1020305"/>
                  <a:pt x="817418" y="1013746"/>
                </a:cubicBezTo>
                <a:cubicBezTo>
                  <a:pt x="834920" y="1006245"/>
                  <a:pt x="854363" y="1004509"/>
                  <a:pt x="872836" y="999891"/>
                </a:cubicBezTo>
                <a:cubicBezTo>
                  <a:pt x="891309" y="986036"/>
                  <a:pt x="909464" y="971748"/>
                  <a:pt x="928254" y="958327"/>
                </a:cubicBezTo>
                <a:cubicBezTo>
                  <a:pt x="941804" y="948649"/>
                  <a:pt x="958044" y="942392"/>
                  <a:pt x="969818" y="930618"/>
                </a:cubicBezTo>
                <a:cubicBezTo>
                  <a:pt x="996675" y="903761"/>
                  <a:pt x="1000114" y="881295"/>
                  <a:pt x="1011382" y="847491"/>
                </a:cubicBezTo>
                <a:cubicBezTo>
                  <a:pt x="1007939" y="823392"/>
                  <a:pt x="1002274" y="742429"/>
                  <a:pt x="983672" y="708946"/>
                </a:cubicBezTo>
                <a:cubicBezTo>
                  <a:pt x="967499" y="679835"/>
                  <a:pt x="928254" y="625818"/>
                  <a:pt x="928254" y="625818"/>
                </a:cubicBezTo>
                <a:cubicBezTo>
                  <a:pt x="932872" y="796691"/>
                  <a:pt x="932071" y="967797"/>
                  <a:pt x="942109" y="1138437"/>
                </a:cubicBezTo>
                <a:cubicBezTo>
                  <a:pt x="942967" y="1153016"/>
                  <a:pt x="951951" y="1110915"/>
                  <a:pt x="955963" y="1096873"/>
                </a:cubicBezTo>
                <a:cubicBezTo>
                  <a:pt x="997830" y="950337"/>
                  <a:pt x="931694" y="1155824"/>
                  <a:pt x="997527" y="958327"/>
                </a:cubicBezTo>
                <a:cubicBezTo>
                  <a:pt x="997531" y="958314"/>
                  <a:pt x="1025233" y="875213"/>
                  <a:pt x="1025236" y="875200"/>
                </a:cubicBezTo>
                <a:cubicBezTo>
                  <a:pt x="1029854" y="852109"/>
                  <a:pt x="1033380" y="828772"/>
                  <a:pt x="1039091" y="805927"/>
                </a:cubicBezTo>
                <a:cubicBezTo>
                  <a:pt x="1081693" y="635517"/>
                  <a:pt x="1015732" y="950425"/>
                  <a:pt x="1066800" y="695091"/>
                </a:cubicBezTo>
                <a:cubicBezTo>
                  <a:pt x="1047275" y="343648"/>
                  <a:pt x="1137170" y="485053"/>
                  <a:pt x="942109" y="431855"/>
                </a:cubicBezTo>
                <a:cubicBezTo>
                  <a:pt x="926045" y="427474"/>
                  <a:pt x="914400" y="413382"/>
                  <a:pt x="900545" y="404146"/>
                </a:cubicBezTo>
                <a:cubicBezTo>
                  <a:pt x="816570" y="278182"/>
                  <a:pt x="953952" y="471407"/>
                  <a:pt x="803563" y="321018"/>
                </a:cubicBezTo>
                <a:cubicBezTo>
                  <a:pt x="788959" y="306414"/>
                  <a:pt x="786480" y="283310"/>
                  <a:pt x="775854" y="265600"/>
                </a:cubicBezTo>
                <a:cubicBezTo>
                  <a:pt x="758720" y="237044"/>
                  <a:pt x="720436" y="182473"/>
                  <a:pt x="720436" y="182473"/>
                </a:cubicBezTo>
                <a:cubicBezTo>
                  <a:pt x="708246" y="23999"/>
                  <a:pt x="764195" y="-30695"/>
                  <a:pt x="623454" y="16218"/>
                </a:cubicBezTo>
                <a:cubicBezTo>
                  <a:pt x="607658" y="21483"/>
                  <a:pt x="595745" y="34691"/>
                  <a:pt x="581891" y="43927"/>
                </a:cubicBezTo>
                <a:cubicBezTo>
                  <a:pt x="496606" y="171856"/>
                  <a:pt x="605439" y="14492"/>
                  <a:pt x="526472" y="113200"/>
                </a:cubicBezTo>
                <a:cubicBezTo>
                  <a:pt x="449311" y="209651"/>
                  <a:pt x="555938" y="97589"/>
                  <a:pt x="457200" y="196327"/>
                </a:cubicBezTo>
                <a:cubicBezTo>
                  <a:pt x="447964" y="182473"/>
                  <a:pt x="436254" y="169980"/>
                  <a:pt x="429491" y="154764"/>
                </a:cubicBezTo>
                <a:cubicBezTo>
                  <a:pt x="392845" y="72312"/>
                  <a:pt x="423972" y="49448"/>
                  <a:pt x="387927" y="85491"/>
                </a:cubicBezTo>
              </a:path>
            </a:pathLst>
          </a:custGeom>
          <a:solidFill>
            <a:srgbClr val="CC990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57B045-1B54-429D-A748-D504A1824B2E}"/>
              </a:ext>
            </a:extLst>
          </p:cNvPr>
          <p:cNvSpPr txBox="1"/>
          <p:nvPr/>
        </p:nvSpPr>
        <p:spPr>
          <a:xfrm>
            <a:off x="2175163" y="4754510"/>
            <a:ext cx="109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Quad 4">
            <a:extLst>
              <a:ext uri="{FF2B5EF4-FFF2-40B4-BE49-F238E27FC236}">
                <a16:creationId xmlns:a16="http://schemas.microsoft.com/office/drawing/2014/main" id="{5AEEB15A-09A4-430D-90EB-ACA36C301451}"/>
              </a:ext>
            </a:extLst>
          </p:cNvPr>
          <p:cNvSpPr/>
          <p:nvPr/>
        </p:nvSpPr>
        <p:spPr>
          <a:xfrm>
            <a:off x="651163" y="1986054"/>
            <a:ext cx="304800" cy="607436"/>
          </a:xfrm>
          <a:prstGeom prst="quadArrow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Quad 5">
            <a:extLst>
              <a:ext uri="{FF2B5EF4-FFF2-40B4-BE49-F238E27FC236}">
                <a16:creationId xmlns:a16="http://schemas.microsoft.com/office/drawing/2014/main" id="{ADF3D5D5-D9A1-4ECE-BD97-970FF73F6146}"/>
              </a:ext>
            </a:extLst>
          </p:cNvPr>
          <p:cNvSpPr/>
          <p:nvPr/>
        </p:nvSpPr>
        <p:spPr>
          <a:xfrm>
            <a:off x="651163" y="1889072"/>
            <a:ext cx="540327" cy="607436"/>
          </a:xfrm>
          <a:prstGeom prst="quadArrow">
            <a:avLst/>
          </a:prstGeom>
          <a:solidFill>
            <a:schemeClr val="tx1"/>
          </a:solidFill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20E04929-67F7-47A0-9F1F-756A9AA1BA25}"/>
              </a:ext>
            </a:extLst>
          </p:cNvPr>
          <p:cNvSpPr/>
          <p:nvPr/>
        </p:nvSpPr>
        <p:spPr>
          <a:xfrm>
            <a:off x="623453" y="734727"/>
            <a:ext cx="540327" cy="607436"/>
          </a:xfrm>
          <a:prstGeom prst="quadArrow">
            <a:avLst/>
          </a:prstGeom>
          <a:solidFill>
            <a:schemeClr val="tx1"/>
          </a:solidFill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92726-E882-4835-98EE-0F1BE00F0032}"/>
              </a:ext>
            </a:extLst>
          </p:cNvPr>
          <p:cNvSpPr txBox="1"/>
          <p:nvPr/>
        </p:nvSpPr>
        <p:spPr>
          <a:xfrm>
            <a:off x="1995053" y="655835"/>
            <a:ext cx="586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অবস্তিত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Arrow: Quad 3">
            <a:extLst>
              <a:ext uri="{FF2B5EF4-FFF2-40B4-BE49-F238E27FC236}">
                <a16:creationId xmlns:a16="http://schemas.microsoft.com/office/drawing/2014/main" id="{A179A9D1-E00B-415D-B675-E6D34E5F7D69}"/>
              </a:ext>
            </a:extLst>
          </p:cNvPr>
          <p:cNvSpPr/>
          <p:nvPr/>
        </p:nvSpPr>
        <p:spPr>
          <a:xfrm>
            <a:off x="845126" y="1572582"/>
            <a:ext cx="235527" cy="607436"/>
          </a:xfrm>
          <a:prstGeom prst="quadArrow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5712A-C61A-45E0-BD1A-A38A539DA9BC}"/>
              </a:ext>
            </a:extLst>
          </p:cNvPr>
          <p:cNvSpPr txBox="1"/>
          <p:nvPr/>
        </p:nvSpPr>
        <p:spPr>
          <a:xfrm>
            <a:off x="1745671" y="1916781"/>
            <a:ext cx="586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15" name="Arrow: Quad 14">
            <a:extLst>
              <a:ext uri="{FF2B5EF4-FFF2-40B4-BE49-F238E27FC236}">
                <a16:creationId xmlns:a16="http://schemas.microsoft.com/office/drawing/2014/main" id="{379F8C33-DCED-4E07-BBC8-4A67E3CEEA39}"/>
              </a:ext>
            </a:extLst>
          </p:cNvPr>
          <p:cNvSpPr/>
          <p:nvPr/>
        </p:nvSpPr>
        <p:spPr>
          <a:xfrm>
            <a:off x="983671" y="4433111"/>
            <a:ext cx="235527" cy="607436"/>
          </a:xfrm>
          <a:prstGeom prst="quadArrow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Quad 15">
            <a:extLst>
              <a:ext uri="{FF2B5EF4-FFF2-40B4-BE49-F238E27FC236}">
                <a16:creationId xmlns:a16="http://schemas.microsoft.com/office/drawing/2014/main" id="{34487E2A-C17F-44D1-B8FA-E2ECE79E8E91}"/>
              </a:ext>
            </a:extLst>
          </p:cNvPr>
          <p:cNvSpPr/>
          <p:nvPr/>
        </p:nvSpPr>
        <p:spPr>
          <a:xfrm>
            <a:off x="678871" y="4874292"/>
            <a:ext cx="304800" cy="607436"/>
          </a:xfrm>
          <a:prstGeom prst="quadArrow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Quad 16">
            <a:extLst>
              <a:ext uri="{FF2B5EF4-FFF2-40B4-BE49-F238E27FC236}">
                <a16:creationId xmlns:a16="http://schemas.microsoft.com/office/drawing/2014/main" id="{7A117D1D-6B7D-4853-ACC9-1682733BD1E2}"/>
              </a:ext>
            </a:extLst>
          </p:cNvPr>
          <p:cNvSpPr/>
          <p:nvPr/>
        </p:nvSpPr>
        <p:spPr>
          <a:xfrm>
            <a:off x="678871" y="4777310"/>
            <a:ext cx="540327" cy="607436"/>
          </a:xfrm>
          <a:prstGeom prst="quadArrow">
            <a:avLst/>
          </a:prstGeom>
          <a:solidFill>
            <a:schemeClr val="tx1"/>
          </a:solidFill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5F9BA2-63FE-4405-A0E5-8B53EAE3FC97}"/>
              </a:ext>
            </a:extLst>
          </p:cNvPr>
          <p:cNvSpPr txBox="1"/>
          <p:nvPr/>
        </p:nvSpPr>
        <p:spPr>
          <a:xfrm>
            <a:off x="1884216" y="4777310"/>
            <a:ext cx="586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20" name="Arrow: Quad 19">
            <a:extLst>
              <a:ext uri="{FF2B5EF4-FFF2-40B4-BE49-F238E27FC236}">
                <a16:creationId xmlns:a16="http://schemas.microsoft.com/office/drawing/2014/main" id="{95095C43-EEEE-49E2-B42C-2DDF85EF37E5}"/>
              </a:ext>
            </a:extLst>
          </p:cNvPr>
          <p:cNvSpPr/>
          <p:nvPr/>
        </p:nvSpPr>
        <p:spPr>
          <a:xfrm>
            <a:off x="997526" y="3137277"/>
            <a:ext cx="235527" cy="607436"/>
          </a:xfrm>
          <a:prstGeom prst="quadArrow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Quad 20">
            <a:extLst>
              <a:ext uri="{FF2B5EF4-FFF2-40B4-BE49-F238E27FC236}">
                <a16:creationId xmlns:a16="http://schemas.microsoft.com/office/drawing/2014/main" id="{8FCEB913-5D49-4778-887F-644B8229C25A}"/>
              </a:ext>
            </a:extLst>
          </p:cNvPr>
          <p:cNvSpPr/>
          <p:nvPr/>
        </p:nvSpPr>
        <p:spPr>
          <a:xfrm>
            <a:off x="692726" y="3578458"/>
            <a:ext cx="304800" cy="607436"/>
          </a:xfrm>
          <a:prstGeom prst="quadArrow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Quad 21">
            <a:extLst>
              <a:ext uri="{FF2B5EF4-FFF2-40B4-BE49-F238E27FC236}">
                <a16:creationId xmlns:a16="http://schemas.microsoft.com/office/drawing/2014/main" id="{D46CB361-D8BF-44C6-A902-A19CCA0B94A2}"/>
              </a:ext>
            </a:extLst>
          </p:cNvPr>
          <p:cNvSpPr/>
          <p:nvPr/>
        </p:nvSpPr>
        <p:spPr>
          <a:xfrm>
            <a:off x="692726" y="3481476"/>
            <a:ext cx="540327" cy="607436"/>
          </a:xfrm>
          <a:prstGeom prst="quadArrow">
            <a:avLst/>
          </a:prstGeom>
          <a:solidFill>
            <a:schemeClr val="tx1"/>
          </a:solidFill>
        </p:spPr>
        <p:txBody>
          <a:bodyPr wrap="none" lIns="91440" tIns="45720" rIns="91440" bIns="45720" rtlCol="0" anchor="ctr">
            <a:spAutoFit/>
          </a:bodyPr>
          <a:lstStyle/>
          <a:p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9DC36A-AF6B-494F-B577-FAB62A6F981E}"/>
              </a:ext>
            </a:extLst>
          </p:cNvPr>
          <p:cNvSpPr txBox="1"/>
          <p:nvPr/>
        </p:nvSpPr>
        <p:spPr>
          <a:xfrm>
            <a:off x="1898071" y="3481476"/>
            <a:ext cx="586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26614336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  <p:bldP spid="7" grpId="0"/>
      <p:bldP spid="17" grpId="0" animBg="1"/>
      <p:bldP spid="18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44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b="1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219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muslem sagar</dc:creator>
  <cp:lastModifiedBy>muslem sagar</cp:lastModifiedBy>
  <cp:revision>70</cp:revision>
  <dcterms:created xsi:type="dcterms:W3CDTF">2020-12-02T01:49:07Z</dcterms:created>
  <dcterms:modified xsi:type="dcterms:W3CDTF">2020-12-05T04:03:24Z</dcterms:modified>
</cp:coreProperties>
</file>