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2"/>
  </p:notesMasterIdLst>
  <p:sldIdLst>
    <p:sldId id="292" r:id="rId2"/>
    <p:sldId id="263" r:id="rId3"/>
    <p:sldId id="264" r:id="rId4"/>
    <p:sldId id="266" r:id="rId5"/>
    <p:sldId id="268" r:id="rId6"/>
    <p:sldId id="287" r:id="rId7"/>
    <p:sldId id="288" r:id="rId8"/>
    <p:sldId id="290" r:id="rId9"/>
    <p:sldId id="289" r:id="rId10"/>
    <p:sldId id="270" r:id="rId11"/>
    <p:sldId id="271" r:id="rId12"/>
    <p:sldId id="269" r:id="rId13"/>
    <p:sldId id="273" r:id="rId14"/>
    <p:sldId id="274" r:id="rId15"/>
    <p:sldId id="275" r:id="rId16"/>
    <p:sldId id="276" r:id="rId17"/>
    <p:sldId id="291" r:id="rId18"/>
    <p:sldId id="282" r:id="rId19"/>
    <p:sldId id="284" r:id="rId20"/>
    <p:sldId id="28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1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eg"/><Relationship Id="rId1" Type="http://schemas.openxmlformats.org/officeDocument/2006/relationships/image" Target="../media/image28.jpg"/><Relationship Id="rId5" Type="http://schemas.openxmlformats.org/officeDocument/2006/relationships/image" Target="../media/image32.jpg"/><Relationship Id="rId4" Type="http://schemas.openxmlformats.org/officeDocument/2006/relationships/image" Target="../media/image31.jp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6DEBE2-A717-4DF3-B38A-5C890C6A4546}" type="doc">
      <dgm:prSet loTypeId="urn:microsoft.com/office/officeart/2005/8/layout/cycle4" loCatId="cycle" qsTypeId="urn:microsoft.com/office/officeart/2005/8/quickstyle/simple1" qsCatId="simple" csTypeId="urn:microsoft.com/office/officeart/2005/8/colors/colorful4" csCatId="colorful" phldr="1"/>
      <dgm:spPr/>
      <dgm:t>
        <a:bodyPr/>
        <a:lstStyle/>
        <a:p>
          <a:endParaRPr lang="en-US"/>
        </a:p>
      </dgm:t>
    </dgm:pt>
    <dgm:pt modelId="{367A8533-A186-4382-9D39-C1C868B04188}">
      <dgm:prSet phldrT="[Text]" custT="1"/>
      <dgm:spPr/>
      <dgm:t>
        <a:bodyPr/>
        <a:lstStyle/>
        <a:p>
          <a:r>
            <a:rPr lang="en-US" sz="4000" b="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নিজস্ব ভাষা  </a:t>
          </a:r>
          <a:endParaRPr lang="en-US"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1A946435-274A-44A0-A0CD-D7177951751D}" type="parTrans" cxnId="{0E7A72B8-0A84-45B9-9C34-33E172B6E606}">
      <dgm:prSet/>
      <dgm:spPr/>
      <dgm:t>
        <a:bodyPr/>
        <a:lstStyle/>
        <a:p>
          <a:endParaRPr lang="en-US" sz="4000" b="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7ECCBAB9-CAAA-4BD0-9340-F216E0D58121}" type="sibTrans" cxnId="{0E7A72B8-0A84-45B9-9C34-33E172B6E606}">
      <dgm:prSet/>
      <dgm:spPr/>
      <dgm:t>
        <a:bodyPr/>
        <a:lstStyle/>
        <a:p>
          <a:endParaRPr lang="en-US" sz="4000" b="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346BD314-D157-47C6-A66E-CA7115B7CD01}">
      <dgm:prSet phldrT="[Text]" custT="1"/>
      <dgm:spPr/>
      <dgm:t>
        <a:bodyPr/>
        <a:lstStyle/>
        <a:p>
          <a:r>
            <a:rPr lang="en-US" sz="3200" b="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সাঁওতালী</a:t>
          </a:r>
          <a:endPar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D72999C1-181A-4A4F-A870-2384CD124015}" type="parTrans" cxnId="{4B33DDF7-6CA8-4B72-9B79-AB800690C9E1}">
      <dgm:prSet/>
      <dgm:spPr/>
      <dgm:t>
        <a:bodyPr/>
        <a:lstStyle/>
        <a:p>
          <a:endParaRPr lang="en-US" sz="4000" b="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E1293FFF-0E32-4657-A092-219204D25C27}" type="sibTrans" cxnId="{4B33DDF7-6CA8-4B72-9B79-AB800690C9E1}">
      <dgm:prSet/>
      <dgm:spPr/>
      <dgm:t>
        <a:bodyPr/>
        <a:lstStyle/>
        <a:p>
          <a:endParaRPr lang="en-US" sz="4000" b="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BB18EE81-5104-473F-9B86-B44D7557088C}">
      <dgm:prSet phldrT="[Text]" custT="1"/>
      <dgm:spPr/>
      <dgm:t>
        <a:bodyPr/>
        <a:lstStyle/>
        <a:p>
          <a:r>
            <a:rPr lang="en-US" sz="4000" b="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প্রধান খাবার   </a:t>
          </a:r>
          <a:endParaRPr lang="en-US"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DA49A35C-069D-41E7-98BA-F583ED3E0EDB}" type="parTrans" cxnId="{F06D4FAC-21BE-4357-AC1D-2827F9590D4B}">
      <dgm:prSet/>
      <dgm:spPr/>
      <dgm:t>
        <a:bodyPr/>
        <a:lstStyle/>
        <a:p>
          <a:endParaRPr lang="en-US" sz="4000" b="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1E39C55D-3999-477D-B2B9-3EC49B464E5B}" type="sibTrans" cxnId="{F06D4FAC-21BE-4357-AC1D-2827F9590D4B}">
      <dgm:prSet/>
      <dgm:spPr/>
      <dgm:t>
        <a:bodyPr/>
        <a:lstStyle/>
        <a:p>
          <a:endParaRPr lang="en-US" sz="4000" b="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C9677AC6-44C3-4BC0-BD88-6E826E667CB3}">
      <dgm:prSet phldrT="[Text]" custT="1"/>
      <dgm:spPr/>
      <dgm:t>
        <a:bodyPr/>
        <a:lstStyle/>
        <a:p>
          <a:r>
            <a:rPr lang="en-US" sz="4000" b="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ভাত</a:t>
          </a:r>
          <a:endParaRPr lang="en-US"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D46A755D-BDCE-433F-87CF-8883C8AB77C6}" type="parTrans" cxnId="{F4305394-2FA4-496B-9E0C-8DD9AD700ED0}">
      <dgm:prSet/>
      <dgm:spPr/>
      <dgm:t>
        <a:bodyPr/>
        <a:lstStyle/>
        <a:p>
          <a:endParaRPr lang="en-US" sz="4000" b="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BFF32478-BD26-481C-8EF3-53CD8BFB8A43}" type="sibTrans" cxnId="{F4305394-2FA4-496B-9E0C-8DD9AD700ED0}">
      <dgm:prSet/>
      <dgm:spPr/>
      <dgm:t>
        <a:bodyPr/>
        <a:lstStyle/>
        <a:p>
          <a:endParaRPr lang="en-US" sz="4000" b="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0F1B5678-26A2-4E40-A19B-6D073A58A440}">
      <dgm:prSet phldrT="[Text]" custT="1"/>
      <dgm:spPr/>
      <dgm:t>
        <a:bodyPr/>
        <a:lstStyle/>
        <a:p>
          <a:r>
            <a:rPr lang="en-US" sz="4000" b="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প্রধান পেশা</a:t>
          </a:r>
          <a:endParaRPr lang="en-US"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E469C328-4780-4D2E-97F9-37F89B53C97C}" type="parTrans" cxnId="{33F4657B-2818-48C7-A72F-4694A2750462}">
      <dgm:prSet/>
      <dgm:spPr/>
      <dgm:t>
        <a:bodyPr/>
        <a:lstStyle/>
        <a:p>
          <a:endParaRPr lang="en-US" sz="4000" b="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FD435EE5-6DF0-48E1-8AD0-EEE769106BD0}" type="sibTrans" cxnId="{33F4657B-2818-48C7-A72F-4694A2750462}">
      <dgm:prSet/>
      <dgm:spPr/>
      <dgm:t>
        <a:bodyPr/>
        <a:lstStyle/>
        <a:p>
          <a:endParaRPr lang="en-US" sz="4000" b="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E63EA7C0-020C-46DB-8C01-4A36E9D139F3}">
      <dgm:prSet phldrT="[Text]" custT="1"/>
      <dgm:spPr/>
      <dgm:t>
        <a:bodyPr/>
        <a:lstStyle/>
        <a:p>
          <a:r>
            <a:rPr lang="en-US" sz="4000" b="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বিশেষ খাবার</a:t>
          </a:r>
          <a:endParaRPr lang="en-US"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FAA0DDD3-04B7-454E-877E-F41225B3FE84}" type="parTrans" cxnId="{924BC530-F134-4319-BBEC-57BF1C723942}">
      <dgm:prSet/>
      <dgm:spPr/>
      <dgm:t>
        <a:bodyPr/>
        <a:lstStyle/>
        <a:p>
          <a:endParaRPr lang="en-US" sz="4000" b="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AD914B5A-AA33-4C16-998E-215BB44F34CE}" type="sibTrans" cxnId="{924BC530-F134-4319-BBEC-57BF1C723942}">
      <dgm:prSet/>
      <dgm:spPr/>
      <dgm:t>
        <a:bodyPr/>
        <a:lstStyle/>
        <a:p>
          <a:endParaRPr lang="en-US" sz="4000" b="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ACBAEF1F-E40B-4F21-A80A-812CAF386C2F}">
      <dgm:prSet phldrT="[Text]" custT="1"/>
      <dgm:spPr/>
      <dgm:t>
        <a:bodyPr/>
        <a:lstStyle/>
        <a:p>
          <a:r>
            <a:rPr lang="en-US" sz="4000" b="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নালিতা</a:t>
          </a:r>
          <a:endParaRPr lang="en-US"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36C87CBD-D0EA-4944-905F-338BD97563CC}" type="parTrans" cxnId="{58E37F2D-EE78-45FA-886E-597BF147D438}">
      <dgm:prSet/>
      <dgm:spPr/>
      <dgm:t>
        <a:bodyPr/>
        <a:lstStyle/>
        <a:p>
          <a:endParaRPr lang="en-US" sz="4000" b="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18E82CCB-C687-45E2-8445-BE4A80474E78}" type="sibTrans" cxnId="{58E37F2D-EE78-45FA-886E-597BF147D438}">
      <dgm:prSet/>
      <dgm:spPr/>
      <dgm:t>
        <a:bodyPr/>
        <a:lstStyle/>
        <a:p>
          <a:endParaRPr lang="en-US" sz="4000" b="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5A819686-C76E-446C-B09F-73A3CD7E28AC}">
      <dgm:prSet phldrT="[Text]" custT="1"/>
      <dgm:spPr/>
      <dgm:t>
        <a:bodyPr/>
        <a:lstStyle/>
        <a:p>
          <a:r>
            <a:rPr lang="en-US" sz="4000" b="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কৃষি</a:t>
          </a:r>
          <a:endParaRPr lang="en-US"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14C07D5B-4587-4349-AA0C-2EFA3D556F33}" type="sibTrans" cxnId="{F05AF0FE-6717-4C53-941B-C0157FF4450D}">
      <dgm:prSet/>
      <dgm:spPr/>
      <dgm:t>
        <a:bodyPr/>
        <a:lstStyle/>
        <a:p>
          <a:endParaRPr lang="en-US" sz="4000" b="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7B5E1195-0864-40A4-9226-D2FBA7234A36}" type="parTrans" cxnId="{F05AF0FE-6717-4C53-941B-C0157FF4450D}">
      <dgm:prSet/>
      <dgm:spPr/>
      <dgm:t>
        <a:bodyPr/>
        <a:lstStyle/>
        <a:p>
          <a:endParaRPr lang="en-US" sz="4000" b="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5629B747-B694-41D9-8FE7-34E165D0C66F}">
      <dgm:prSet phldrT="[Text]" custT="1"/>
      <dgm:spPr/>
      <dgm:t>
        <a:bodyPr/>
        <a:lstStyle/>
        <a:p>
          <a:r>
            <a:rPr lang="en-US" sz="3200" b="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(অলচিকি লিপি)</a:t>
          </a:r>
          <a:endPar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05D60923-8057-4CB4-9B57-11F6E1DAF425}" type="parTrans" cxnId="{BEAEEF24-B64C-4E3E-ABA0-5FBEB94EA9CE}">
      <dgm:prSet/>
      <dgm:spPr/>
      <dgm:t>
        <a:bodyPr/>
        <a:lstStyle/>
        <a:p>
          <a:endParaRPr lang="en-US" sz="4000" b="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401268A1-0E93-4E51-B41D-544D52E3D02D}" type="sibTrans" cxnId="{BEAEEF24-B64C-4E3E-ABA0-5FBEB94EA9CE}">
      <dgm:prSet/>
      <dgm:spPr/>
      <dgm:t>
        <a:bodyPr/>
        <a:lstStyle/>
        <a:p>
          <a:endParaRPr lang="en-US" sz="4000" b="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C81D387D-D221-4912-87C5-E4F5B86F2ED8}" type="pres">
      <dgm:prSet presAssocID="{FA6DEBE2-A717-4DF3-B38A-5C890C6A4546}" presName="cycleMatrixDiagram" presStyleCnt="0">
        <dgm:presLayoutVars>
          <dgm:chMax val="1"/>
          <dgm:dir/>
          <dgm:animLvl val="lvl"/>
          <dgm:resizeHandles val="exact"/>
        </dgm:presLayoutVars>
      </dgm:prSet>
      <dgm:spPr/>
      <dgm:t>
        <a:bodyPr/>
        <a:lstStyle/>
        <a:p>
          <a:endParaRPr lang="en-US"/>
        </a:p>
      </dgm:t>
    </dgm:pt>
    <dgm:pt modelId="{0C986786-E0EB-4991-839A-33BF588AE041}" type="pres">
      <dgm:prSet presAssocID="{FA6DEBE2-A717-4DF3-B38A-5C890C6A4546}" presName="children" presStyleCnt="0"/>
      <dgm:spPr/>
      <dgm:t>
        <a:bodyPr/>
        <a:lstStyle/>
        <a:p>
          <a:endParaRPr lang="en-US"/>
        </a:p>
      </dgm:t>
    </dgm:pt>
    <dgm:pt modelId="{9A27D303-8F9F-4E88-995D-F14DF7779A0B}" type="pres">
      <dgm:prSet presAssocID="{FA6DEBE2-A717-4DF3-B38A-5C890C6A4546}" presName="child1group" presStyleCnt="0"/>
      <dgm:spPr/>
      <dgm:t>
        <a:bodyPr/>
        <a:lstStyle/>
        <a:p>
          <a:endParaRPr lang="en-US"/>
        </a:p>
      </dgm:t>
    </dgm:pt>
    <dgm:pt modelId="{26549C1E-65A2-4CA6-8F27-27971C21652C}" type="pres">
      <dgm:prSet presAssocID="{FA6DEBE2-A717-4DF3-B38A-5C890C6A4546}" presName="child1" presStyleLbl="bgAcc1" presStyleIdx="0" presStyleCnt="4"/>
      <dgm:spPr/>
      <dgm:t>
        <a:bodyPr/>
        <a:lstStyle/>
        <a:p>
          <a:endParaRPr lang="en-US"/>
        </a:p>
      </dgm:t>
    </dgm:pt>
    <dgm:pt modelId="{02A8BF6D-23EB-4186-8A12-557A36DCC066}" type="pres">
      <dgm:prSet presAssocID="{FA6DEBE2-A717-4DF3-B38A-5C890C6A4546}" presName="child1Text" presStyleLbl="bgAcc1" presStyleIdx="0" presStyleCnt="4">
        <dgm:presLayoutVars>
          <dgm:bulletEnabled val="1"/>
        </dgm:presLayoutVars>
      </dgm:prSet>
      <dgm:spPr/>
      <dgm:t>
        <a:bodyPr/>
        <a:lstStyle/>
        <a:p>
          <a:endParaRPr lang="en-US"/>
        </a:p>
      </dgm:t>
    </dgm:pt>
    <dgm:pt modelId="{EE6D9618-2BDF-498F-8EB3-3329FCA05584}" type="pres">
      <dgm:prSet presAssocID="{FA6DEBE2-A717-4DF3-B38A-5C890C6A4546}" presName="child2group" presStyleCnt="0"/>
      <dgm:spPr/>
      <dgm:t>
        <a:bodyPr/>
        <a:lstStyle/>
        <a:p>
          <a:endParaRPr lang="en-US"/>
        </a:p>
      </dgm:t>
    </dgm:pt>
    <dgm:pt modelId="{C87DC6D0-2528-4F89-86FF-9F5189FB20A4}" type="pres">
      <dgm:prSet presAssocID="{FA6DEBE2-A717-4DF3-B38A-5C890C6A4546}" presName="child2" presStyleLbl="bgAcc1" presStyleIdx="1" presStyleCnt="4"/>
      <dgm:spPr/>
      <dgm:t>
        <a:bodyPr/>
        <a:lstStyle/>
        <a:p>
          <a:endParaRPr lang="en-US"/>
        </a:p>
      </dgm:t>
    </dgm:pt>
    <dgm:pt modelId="{6F2692E0-6543-42BC-9A66-66356A35B429}" type="pres">
      <dgm:prSet presAssocID="{FA6DEBE2-A717-4DF3-B38A-5C890C6A4546}" presName="child2Text" presStyleLbl="bgAcc1" presStyleIdx="1" presStyleCnt="4">
        <dgm:presLayoutVars>
          <dgm:bulletEnabled val="1"/>
        </dgm:presLayoutVars>
      </dgm:prSet>
      <dgm:spPr/>
      <dgm:t>
        <a:bodyPr/>
        <a:lstStyle/>
        <a:p>
          <a:endParaRPr lang="en-US"/>
        </a:p>
      </dgm:t>
    </dgm:pt>
    <dgm:pt modelId="{4DC8EC0C-5281-4D4F-B319-86299C1409E5}" type="pres">
      <dgm:prSet presAssocID="{FA6DEBE2-A717-4DF3-B38A-5C890C6A4546}" presName="child3group" presStyleCnt="0"/>
      <dgm:spPr/>
      <dgm:t>
        <a:bodyPr/>
        <a:lstStyle/>
        <a:p>
          <a:endParaRPr lang="en-US"/>
        </a:p>
      </dgm:t>
    </dgm:pt>
    <dgm:pt modelId="{D6572509-3612-4892-9CDC-22A2CC1C360D}" type="pres">
      <dgm:prSet presAssocID="{FA6DEBE2-A717-4DF3-B38A-5C890C6A4546}" presName="child3" presStyleLbl="bgAcc1" presStyleIdx="2" presStyleCnt="4"/>
      <dgm:spPr/>
      <dgm:t>
        <a:bodyPr/>
        <a:lstStyle/>
        <a:p>
          <a:endParaRPr lang="en-US"/>
        </a:p>
      </dgm:t>
    </dgm:pt>
    <dgm:pt modelId="{BC34EA29-7517-48FA-AA58-46EA683FD885}" type="pres">
      <dgm:prSet presAssocID="{FA6DEBE2-A717-4DF3-B38A-5C890C6A4546}" presName="child3Text" presStyleLbl="bgAcc1" presStyleIdx="2" presStyleCnt="4">
        <dgm:presLayoutVars>
          <dgm:bulletEnabled val="1"/>
        </dgm:presLayoutVars>
      </dgm:prSet>
      <dgm:spPr/>
      <dgm:t>
        <a:bodyPr/>
        <a:lstStyle/>
        <a:p>
          <a:endParaRPr lang="en-US"/>
        </a:p>
      </dgm:t>
    </dgm:pt>
    <dgm:pt modelId="{36135C40-98A0-4E36-9676-A2B1074D3E3A}" type="pres">
      <dgm:prSet presAssocID="{FA6DEBE2-A717-4DF3-B38A-5C890C6A4546}" presName="child4group" presStyleCnt="0"/>
      <dgm:spPr/>
      <dgm:t>
        <a:bodyPr/>
        <a:lstStyle/>
        <a:p>
          <a:endParaRPr lang="en-US"/>
        </a:p>
      </dgm:t>
    </dgm:pt>
    <dgm:pt modelId="{D900ED12-A72B-4AE4-8530-B78BEB43DAA1}" type="pres">
      <dgm:prSet presAssocID="{FA6DEBE2-A717-4DF3-B38A-5C890C6A4546}" presName="child4" presStyleLbl="bgAcc1" presStyleIdx="3" presStyleCnt="4"/>
      <dgm:spPr/>
      <dgm:t>
        <a:bodyPr/>
        <a:lstStyle/>
        <a:p>
          <a:endParaRPr lang="en-US"/>
        </a:p>
      </dgm:t>
    </dgm:pt>
    <dgm:pt modelId="{04814FD9-A397-4E79-84F2-D376904925F1}" type="pres">
      <dgm:prSet presAssocID="{FA6DEBE2-A717-4DF3-B38A-5C890C6A4546}" presName="child4Text" presStyleLbl="bgAcc1" presStyleIdx="3" presStyleCnt="4">
        <dgm:presLayoutVars>
          <dgm:bulletEnabled val="1"/>
        </dgm:presLayoutVars>
      </dgm:prSet>
      <dgm:spPr/>
      <dgm:t>
        <a:bodyPr/>
        <a:lstStyle/>
        <a:p>
          <a:endParaRPr lang="en-US"/>
        </a:p>
      </dgm:t>
    </dgm:pt>
    <dgm:pt modelId="{8D3307C8-4318-415D-BD0C-284AACD21D63}" type="pres">
      <dgm:prSet presAssocID="{FA6DEBE2-A717-4DF3-B38A-5C890C6A4546}" presName="childPlaceholder" presStyleCnt="0"/>
      <dgm:spPr/>
      <dgm:t>
        <a:bodyPr/>
        <a:lstStyle/>
        <a:p>
          <a:endParaRPr lang="en-US"/>
        </a:p>
      </dgm:t>
    </dgm:pt>
    <dgm:pt modelId="{3590F9FF-9C00-424F-8DAA-CC37EA0728E1}" type="pres">
      <dgm:prSet presAssocID="{FA6DEBE2-A717-4DF3-B38A-5C890C6A4546}" presName="circle" presStyleCnt="0"/>
      <dgm:spPr/>
      <dgm:t>
        <a:bodyPr/>
        <a:lstStyle/>
        <a:p>
          <a:endParaRPr lang="en-US"/>
        </a:p>
      </dgm:t>
    </dgm:pt>
    <dgm:pt modelId="{E89895CD-7F56-48D3-B36F-7B19A3675C0B}" type="pres">
      <dgm:prSet presAssocID="{FA6DEBE2-A717-4DF3-B38A-5C890C6A4546}" presName="quadrant1" presStyleLbl="node1" presStyleIdx="0" presStyleCnt="4">
        <dgm:presLayoutVars>
          <dgm:chMax val="1"/>
          <dgm:bulletEnabled val="1"/>
        </dgm:presLayoutVars>
      </dgm:prSet>
      <dgm:spPr/>
      <dgm:t>
        <a:bodyPr/>
        <a:lstStyle/>
        <a:p>
          <a:endParaRPr lang="en-US"/>
        </a:p>
      </dgm:t>
    </dgm:pt>
    <dgm:pt modelId="{504CC440-AD65-41A8-9E74-AE64E4D70A99}" type="pres">
      <dgm:prSet presAssocID="{FA6DEBE2-A717-4DF3-B38A-5C890C6A4546}" presName="quadrant2" presStyleLbl="node1" presStyleIdx="1" presStyleCnt="4">
        <dgm:presLayoutVars>
          <dgm:chMax val="1"/>
          <dgm:bulletEnabled val="1"/>
        </dgm:presLayoutVars>
      </dgm:prSet>
      <dgm:spPr/>
      <dgm:t>
        <a:bodyPr/>
        <a:lstStyle/>
        <a:p>
          <a:endParaRPr lang="en-US"/>
        </a:p>
      </dgm:t>
    </dgm:pt>
    <dgm:pt modelId="{E304CF9D-5F9E-4156-9D69-5DA53FF8BB00}" type="pres">
      <dgm:prSet presAssocID="{FA6DEBE2-A717-4DF3-B38A-5C890C6A4546}" presName="quadrant3" presStyleLbl="node1" presStyleIdx="2" presStyleCnt="4">
        <dgm:presLayoutVars>
          <dgm:chMax val="1"/>
          <dgm:bulletEnabled val="1"/>
        </dgm:presLayoutVars>
      </dgm:prSet>
      <dgm:spPr/>
      <dgm:t>
        <a:bodyPr/>
        <a:lstStyle/>
        <a:p>
          <a:endParaRPr lang="en-US"/>
        </a:p>
      </dgm:t>
    </dgm:pt>
    <dgm:pt modelId="{5F58C666-4D41-4838-8FD9-69C3A7F88DAA}" type="pres">
      <dgm:prSet presAssocID="{FA6DEBE2-A717-4DF3-B38A-5C890C6A4546}" presName="quadrant4" presStyleLbl="node1" presStyleIdx="3" presStyleCnt="4">
        <dgm:presLayoutVars>
          <dgm:chMax val="1"/>
          <dgm:bulletEnabled val="1"/>
        </dgm:presLayoutVars>
      </dgm:prSet>
      <dgm:spPr/>
      <dgm:t>
        <a:bodyPr/>
        <a:lstStyle/>
        <a:p>
          <a:endParaRPr lang="en-US"/>
        </a:p>
      </dgm:t>
    </dgm:pt>
    <dgm:pt modelId="{6D8D8EEA-47C6-4AEA-ABCB-AD690C280F65}" type="pres">
      <dgm:prSet presAssocID="{FA6DEBE2-A717-4DF3-B38A-5C890C6A4546}" presName="quadrantPlaceholder" presStyleCnt="0"/>
      <dgm:spPr/>
      <dgm:t>
        <a:bodyPr/>
        <a:lstStyle/>
        <a:p>
          <a:endParaRPr lang="en-US"/>
        </a:p>
      </dgm:t>
    </dgm:pt>
    <dgm:pt modelId="{52F973A7-7C8D-4229-91C7-6533990E6685}" type="pres">
      <dgm:prSet presAssocID="{FA6DEBE2-A717-4DF3-B38A-5C890C6A4546}" presName="center1" presStyleLbl="fgShp" presStyleIdx="0" presStyleCnt="2"/>
      <dgm:spPr/>
      <dgm:t>
        <a:bodyPr/>
        <a:lstStyle/>
        <a:p>
          <a:endParaRPr lang="en-US"/>
        </a:p>
      </dgm:t>
    </dgm:pt>
    <dgm:pt modelId="{3787B273-FA89-4EAD-ABA1-9BC1E60D1EAD}" type="pres">
      <dgm:prSet presAssocID="{FA6DEBE2-A717-4DF3-B38A-5C890C6A4546}" presName="center2" presStyleLbl="fgShp" presStyleIdx="1" presStyleCnt="2"/>
      <dgm:spPr/>
      <dgm:t>
        <a:bodyPr/>
        <a:lstStyle/>
        <a:p>
          <a:endParaRPr lang="en-US"/>
        </a:p>
      </dgm:t>
    </dgm:pt>
  </dgm:ptLst>
  <dgm:cxnLst>
    <dgm:cxn modelId="{58E37F2D-EE78-45FA-886E-597BF147D438}" srcId="{E63EA7C0-020C-46DB-8C01-4A36E9D139F3}" destId="{ACBAEF1F-E40B-4F21-A80A-812CAF386C2F}" srcOrd="0" destOrd="0" parTransId="{36C87CBD-D0EA-4944-905F-338BD97563CC}" sibTransId="{18E82CCB-C687-45E2-8445-BE4A80474E78}"/>
    <dgm:cxn modelId="{CBA6F34F-CB7C-48FB-A3A6-D0FB39B24025}" type="presOf" srcId="{346BD314-D157-47C6-A66E-CA7115B7CD01}" destId="{26549C1E-65A2-4CA6-8F27-27971C21652C}" srcOrd="0" destOrd="0" presId="urn:microsoft.com/office/officeart/2005/8/layout/cycle4"/>
    <dgm:cxn modelId="{8E288BE8-DD47-45B2-9E56-32E4696859F4}" type="presOf" srcId="{346BD314-D157-47C6-A66E-CA7115B7CD01}" destId="{02A8BF6D-23EB-4186-8A12-557A36DCC066}" srcOrd="1" destOrd="0" presId="urn:microsoft.com/office/officeart/2005/8/layout/cycle4"/>
    <dgm:cxn modelId="{0E7A72B8-0A84-45B9-9C34-33E172B6E606}" srcId="{FA6DEBE2-A717-4DF3-B38A-5C890C6A4546}" destId="{367A8533-A186-4382-9D39-C1C868B04188}" srcOrd="0" destOrd="0" parTransId="{1A946435-274A-44A0-A0CD-D7177951751D}" sibTransId="{7ECCBAB9-CAAA-4BD0-9340-F216E0D58121}"/>
    <dgm:cxn modelId="{BCB5C19D-7D77-475C-9926-A5F1F1E3F790}" type="presOf" srcId="{0F1B5678-26A2-4E40-A19B-6D073A58A440}" destId="{E304CF9D-5F9E-4156-9D69-5DA53FF8BB00}" srcOrd="0" destOrd="0" presId="urn:microsoft.com/office/officeart/2005/8/layout/cycle4"/>
    <dgm:cxn modelId="{84ED2DA0-D6E8-4A5D-8909-A2EEE23E0E44}" type="presOf" srcId="{5A819686-C76E-446C-B09F-73A3CD7E28AC}" destId="{D6572509-3612-4892-9CDC-22A2CC1C360D}" srcOrd="0" destOrd="0" presId="urn:microsoft.com/office/officeart/2005/8/layout/cycle4"/>
    <dgm:cxn modelId="{ACAE43CF-67AA-4B85-9A61-22F6BB4339C6}" type="presOf" srcId="{367A8533-A186-4382-9D39-C1C868B04188}" destId="{E89895CD-7F56-48D3-B36F-7B19A3675C0B}" srcOrd="0" destOrd="0" presId="urn:microsoft.com/office/officeart/2005/8/layout/cycle4"/>
    <dgm:cxn modelId="{566C8F8E-C00B-42DB-99B4-2E2DAEDD0971}" type="presOf" srcId="{ACBAEF1F-E40B-4F21-A80A-812CAF386C2F}" destId="{D900ED12-A72B-4AE4-8530-B78BEB43DAA1}" srcOrd="0" destOrd="0" presId="urn:microsoft.com/office/officeart/2005/8/layout/cycle4"/>
    <dgm:cxn modelId="{924BC530-F134-4319-BBEC-57BF1C723942}" srcId="{FA6DEBE2-A717-4DF3-B38A-5C890C6A4546}" destId="{E63EA7C0-020C-46DB-8C01-4A36E9D139F3}" srcOrd="3" destOrd="0" parTransId="{FAA0DDD3-04B7-454E-877E-F41225B3FE84}" sibTransId="{AD914B5A-AA33-4C16-998E-215BB44F34CE}"/>
    <dgm:cxn modelId="{269E5F5B-685F-41CF-963D-6C17790CC857}" type="presOf" srcId="{C9677AC6-44C3-4BC0-BD88-6E826E667CB3}" destId="{C87DC6D0-2528-4F89-86FF-9F5189FB20A4}" srcOrd="0" destOrd="0" presId="urn:microsoft.com/office/officeart/2005/8/layout/cycle4"/>
    <dgm:cxn modelId="{89BDDE0E-9F5A-4A12-926D-D760F06A0181}" type="presOf" srcId="{FA6DEBE2-A717-4DF3-B38A-5C890C6A4546}" destId="{C81D387D-D221-4912-87C5-E4F5B86F2ED8}" srcOrd="0" destOrd="0" presId="urn:microsoft.com/office/officeart/2005/8/layout/cycle4"/>
    <dgm:cxn modelId="{0E92F101-6459-4CF4-BAEC-43A63CDE6E38}" type="presOf" srcId="{BB18EE81-5104-473F-9B86-B44D7557088C}" destId="{504CC440-AD65-41A8-9E74-AE64E4D70A99}" srcOrd="0" destOrd="0" presId="urn:microsoft.com/office/officeart/2005/8/layout/cycle4"/>
    <dgm:cxn modelId="{F35141A3-C0B9-4EB9-9F2D-CBA5D1CFA150}" type="presOf" srcId="{5629B747-B694-41D9-8FE7-34E165D0C66F}" destId="{02A8BF6D-23EB-4186-8A12-557A36DCC066}" srcOrd="1" destOrd="1" presId="urn:microsoft.com/office/officeart/2005/8/layout/cycle4"/>
    <dgm:cxn modelId="{F4305394-2FA4-496B-9E0C-8DD9AD700ED0}" srcId="{BB18EE81-5104-473F-9B86-B44D7557088C}" destId="{C9677AC6-44C3-4BC0-BD88-6E826E667CB3}" srcOrd="0" destOrd="0" parTransId="{D46A755D-BDCE-433F-87CF-8883C8AB77C6}" sibTransId="{BFF32478-BD26-481C-8EF3-53CD8BFB8A43}"/>
    <dgm:cxn modelId="{4B33DDF7-6CA8-4B72-9B79-AB800690C9E1}" srcId="{367A8533-A186-4382-9D39-C1C868B04188}" destId="{346BD314-D157-47C6-A66E-CA7115B7CD01}" srcOrd="0" destOrd="0" parTransId="{D72999C1-181A-4A4F-A870-2384CD124015}" sibTransId="{E1293FFF-0E32-4657-A092-219204D25C27}"/>
    <dgm:cxn modelId="{F05AF0FE-6717-4C53-941B-C0157FF4450D}" srcId="{0F1B5678-26A2-4E40-A19B-6D073A58A440}" destId="{5A819686-C76E-446C-B09F-73A3CD7E28AC}" srcOrd="0" destOrd="0" parTransId="{7B5E1195-0864-40A4-9226-D2FBA7234A36}" sibTransId="{14C07D5B-4587-4349-AA0C-2EFA3D556F33}"/>
    <dgm:cxn modelId="{BEAEEF24-B64C-4E3E-ABA0-5FBEB94EA9CE}" srcId="{367A8533-A186-4382-9D39-C1C868B04188}" destId="{5629B747-B694-41D9-8FE7-34E165D0C66F}" srcOrd="1" destOrd="0" parTransId="{05D60923-8057-4CB4-9B57-11F6E1DAF425}" sibTransId="{401268A1-0E93-4E51-B41D-544D52E3D02D}"/>
    <dgm:cxn modelId="{EE3BF87C-7B37-4FBD-AC59-5920C120EED7}" type="presOf" srcId="{5629B747-B694-41D9-8FE7-34E165D0C66F}" destId="{26549C1E-65A2-4CA6-8F27-27971C21652C}" srcOrd="0" destOrd="1" presId="urn:microsoft.com/office/officeart/2005/8/layout/cycle4"/>
    <dgm:cxn modelId="{A2A23E50-8185-4D3C-9FA6-A44FC8319D4F}" type="presOf" srcId="{5A819686-C76E-446C-B09F-73A3CD7E28AC}" destId="{BC34EA29-7517-48FA-AA58-46EA683FD885}" srcOrd="1" destOrd="0" presId="urn:microsoft.com/office/officeart/2005/8/layout/cycle4"/>
    <dgm:cxn modelId="{33F4657B-2818-48C7-A72F-4694A2750462}" srcId="{FA6DEBE2-A717-4DF3-B38A-5C890C6A4546}" destId="{0F1B5678-26A2-4E40-A19B-6D073A58A440}" srcOrd="2" destOrd="0" parTransId="{E469C328-4780-4D2E-97F9-37F89B53C97C}" sibTransId="{FD435EE5-6DF0-48E1-8AD0-EEE769106BD0}"/>
    <dgm:cxn modelId="{E5AAE809-7EF0-4129-86E8-78387C602792}" type="presOf" srcId="{C9677AC6-44C3-4BC0-BD88-6E826E667CB3}" destId="{6F2692E0-6543-42BC-9A66-66356A35B429}" srcOrd="1" destOrd="0" presId="urn:microsoft.com/office/officeart/2005/8/layout/cycle4"/>
    <dgm:cxn modelId="{83496DC7-0FD7-4748-8C35-CD3FD8BD4C8B}" type="presOf" srcId="{E63EA7C0-020C-46DB-8C01-4A36E9D139F3}" destId="{5F58C666-4D41-4838-8FD9-69C3A7F88DAA}" srcOrd="0" destOrd="0" presId="urn:microsoft.com/office/officeart/2005/8/layout/cycle4"/>
    <dgm:cxn modelId="{F06D4FAC-21BE-4357-AC1D-2827F9590D4B}" srcId="{FA6DEBE2-A717-4DF3-B38A-5C890C6A4546}" destId="{BB18EE81-5104-473F-9B86-B44D7557088C}" srcOrd="1" destOrd="0" parTransId="{DA49A35C-069D-41E7-98BA-F583ED3E0EDB}" sibTransId="{1E39C55D-3999-477D-B2B9-3EC49B464E5B}"/>
    <dgm:cxn modelId="{0CF81238-C546-4605-B3A6-1F56E9D395F1}" type="presOf" srcId="{ACBAEF1F-E40B-4F21-A80A-812CAF386C2F}" destId="{04814FD9-A397-4E79-84F2-D376904925F1}" srcOrd="1" destOrd="0" presId="urn:microsoft.com/office/officeart/2005/8/layout/cycle4"/>
    <dgm:cxn modelId="{ED7FA6D7-3B2F-48A1-B611-04F55E08EFA6}" type="presParOf" srcId="{C81D387D-D221-4912-87C5-E4F5B86F2ED8}" destId="{0C986786-E0EB-4991-839A-33BF588AE041}" srcOrd="0" destOrd="0" presId="urn:microsoft.com/office/officeart/2005/8/layout/cycle4"/>
    <dgm:cxn modelId="{A81919AB-7D2C-46DF-8FD2-D37D17017E6C}" type="presParOf" srcId="{0C986786-E0EB-4991-839A-33BF588AE041}" destId="{9A27D303-8F9F-4E88-995D-F14DF7779A0B}" srcOrd="0" destOrd="0" presId="urn:microsoft.com/office/officeart/2005/8/layout/cycle4"/>
    <dgm:cxn modelId="{B2A79AB3-895A-4973-944B-D520D087CFDC}" type="presParOf" srcId="{9A27D303-8F9F-4E88-995D-F14DF7779A0B}" destId="{26549C1E-65A2-4CA6-8F27-27971C21652C}" srcOrd="0" destOrd="0" presId="urn:microsoft.com/office/officeart/2005/8/layout/cycle4"/>
    <dgm:cxn modelId="{5A9C06C5-30C1-451A-96DD-D64FC0366C99}" type="presParOf" srcId="{9A27D303-8F9F-4E88-995D-F14DF7779A0B}" destId="{02A8BF6D-23EB-4186-8A12-557A36DCC066}" srcOrd="1" destOrd="0" presId="urn:microsoft.com/office/officeart/2005/8/layout/cycle4"/>
    <dgm:cxn modelId="{0F26F05C-3844-4C75-9F41-FAA4CF114E4F}" type="presParOf" srcId="{0C986786-E0EB-4991-839A-33BF588AE041}" destId="{EE6D9618-2BDF-498F-8EB3-3329FCA05584}" srcOrd="1" destOrd="0" presId="urn:microsoft.com/office/officeart/2005/8/layout/cycle4"/>
    <dgm:cxn modelId="{D21AE8BE-F2E0-43F1-ABB7-DBE7D5F8F29A}" type="presParOf" srcId="{EE6D9618-2BDF-498F-8EB3-3329FCA05584}" destId="{C87DC6D0-2528-4F89-86FF-9F5189FB20A4}" srcOrd="0" destOrd="0" presId="urn:microsoft.com/office/officeart/2005/8/layout/cycle4"/>
    <dgm:cxn modelId="{5267BE76-84ED-43FD-921C-EFCD1142D4B4}" type="presParOf" srcId="{EE6D9618-2BDF-498F-8EB3-3329FCA05584}" destId="{6F2692E0-6543-42BC-9A66-66356A35B429}" srcOrd="1" destOrd="0" presId="urn:microsoft.com/office/officeart/2005/8/layout/cycle4"/>
    <dgm:cxn modelId="{9621B09B-F9BF-4EAE-9154-08E22D53D5F0}" type="presParOf" srcId="{0C986786-E0EB-4991-839A-33BF588AE041}" destId="{4DC8EC0C-5281-4D4F-B319-86299C1409E5}" srcOrd="2" destOrd="0" presId="urn:microsoft.com/office/officeart/2005/8/layout/cycle4"/>
    <dgm:cxn modelId="{81338D5B-3C2D-40C5-A803-DBDB7B665708}" type="presParOf" srcId="{4DC8EC0C-5281-4D4F-B319-86299C1409E5}" destId="{D6572509-3612-4892-9CDC-22A2CC1C360D}" srcOrd="0" destOrd="0" presId="urn:microsoft.com/office/officeart/2005/8/layout/cycle4"/>
    <dgm:cxn modelId="{CD93BEA5-7976-4073-8989-18932B78AAA0}" type="presParOf" srcId="{4DC8EC0C-5281-4D4F-B319-86299C1409E5}" destId="{BC34EA29-7517-48FA-AA58-46EA683FD885}" srcOrd="1" destOrd="0" presId="urn:microsoft.com/office/officeart/2005/8/layout/cycle4"/>
    <dgm:cxn modelId="{26BEEBE3-FD4F-4E18-A80E-134707903B33}" type="presParOf" srcId="{0C986786-E0EB-4991-839A-33BF588AE041}" destId="{36135C40-98A0-4E36-9676-A2B1074D3E3A}" srcOrd="3" destOrd="0" presId="urn:microsoft.com/office/officeart/2005/8/layout/cycle4"/>
    <dgm:cxn modelId="{F8C7F568-8BE2-4381-A389-CE7BC9C14230}" type="presParOf" srcId="{36135C40-98A0-4E36-9676-A2B1074D3E3A}" destId="{D900ED12-A72B-4AE4-8530-B78BEB43DAA1}" srcOrd="0" destOrd="0" presId="urn:microsoft.com/office/officeart/2005/8/layout/cycle4"/>
    <dgm:cxn modelId="{9D448FEA-AE75-44AF-8D2B-5A5741283707}" type="presParOf" srcId="{36135C40-98A0-4E36-9676-A2B1074D3E3A}" destId="{04814FD9-A397-4E79-84F2-D376904925F1}" srcOrd="1" destOrd="0" presId="urn:microsoft.com/office/officeart/2005/8/layout/cycle4"/>
    <dgm:cxn modelId="{DF8E8F05-3201-4DE3-99D8-53C27FF10677}" type="presParOf" srcId="{0C986786-E0EB-4991-839A-33BF588AE041}" destId="{8D3307C8-4318-415D-BD0C-284AACD21D63}" srcOrd="4" destOrd="0" presId="urn:microsoft.com/office/officeart/2005/8/layout/cycle4"/>
    <dgm:cxn modelId="{40B5FC91-ABEA-42EF-983D-47B0FCEF677D}" type="presParOf" srcId="{C81D387D-D221-4912-87C5-E4F5B86F2ED8}" destId="{3590F9FF-9C00-424F-8DAA-CC37EA0728E1}" srcOrd="1" destOrd="0" presId="urn:microsoft.com/office/officeart/2005/8/layout/cycle4"/>
    <dgm:cxn modelId="{74065903-87F0-4C4D-B6F0-95FFDDA8645C}" type="presParOf" srcId="{3590F9FF-9C00-424F-8DAA-CC37EA0728E1}" destId="{E89895CD-7F56-48D3-B36F-7B19A3675C0B}" srcOrd="0" destOrd="0" presId="urn:microsoft.com/office/officeart/2005/8/layout/cycle4"/>
    <dgm:cxn modelId="{CBBCA668-FDD5-4953-B835-C43E43A3B31A}" type="presParOf" srcId="{3590F9FF-9C00-424F-8DAA-CC37EA0728E1}" destId="{504CC440-AD65-41A8-9E74-AE64E4D70A99}" srcOrd="1" destOrd="0" presId="urn:microsoft.com/office/officeart/2005/8/layout/cycle4"/>
    <dgm:cxn modelId="{6E5A9BB8-9D54-470C-99C1-30C1120674A9}" type="presParOf" srcId="{3590F9FF-9C00-424F-8DAA-CC37EA0728E1}" destId="{E304CF9D-5F9E-4156-9D69-5DA53FF8BB00}" srcOrd="2" destOrd="0" presId="urn:microsoft.com/office/officeart/2005/8/layout/cycle4"/>
    <dgm:cxn modelId="{32C6B3DD-A798-4C37-A154-F1C9C462E8ED}" type="presParOf" srcId="{3590F9FF-9C00-424F-8DAA-CC37EA0728E1}" destId="{5F58C666-4D41-4838-8FD9-69C3A7F88DAA}" srcOrd="3" destOrd="0" presId="urn:microsoft.com/office/officeart/2005/8/layout/cycle4"/>
    <dgm:cxn modelId="{B3BFC402-8491-42F1-9412-C79296D275A6}" type="presParOf" srcId="{3590F9FF-9C00-424F-8DAA-CC37EA0728E1}" destId="{6D8D8EEA-47C6-4AEA-ABCB-AD690C280F65}" srcOrd="4" destOrd="0" presId="urn:microsoft.com/office/officeart/2005/8/layout/cycle4"/>
    <dgm:cxn modelId="{827C81E6-C174-4A7C-881A-B624ECBDD3CE}" type="presParOf" srcId="{C81D387D-D221-4912-87C5-E4F5B86F2ED8}" destId="{52F973A7-7C8D-4229-91C7-6533990E6685}" srcOrd="2" destOrd="0" presId="urn:microsoft.com/office/officeart/2005/8/layout/cycle4"/>
    <dgm:cxn modelId="{48863E90-B47C-4518-ACE1-E84979AAC7F7}" type="presParOf" srcId="{C81D387D-D221-4912-87C5-E4F5B86F2ED8}" destId="{3787B273-FA89-4EAD-ABA1-9BC1E60D1EAD}"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1756F9-4983-441D-AB7D-B29B7C5685EA}"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F71E54D1-929C-4979-8392-E0B9C9DD404E}">
      <dgm:prSet phldrT="[Text]" custT="1"/>
      <dgm:spPr/>
      <dgm:t>
        <a:bodyPr/>
        <a:lstStyle/>
        <a:p>
          <a:r>
            <a:rPr lang="en-US" sz="44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পৌষ</a:t>
          </a:r>
          <a:r>
            <a:rPr lang="en-US" sz="4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4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মাস</a:t>
          </a:r>
          <a:endParaRPr lang="en-US" sz="4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r>
            <a:rPr lang="en-US" sz="4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4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সোহরাই</a:t>
          </a:r>
          <a:r>
            <a:rPr lang="en-US" sz="4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4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উৎসব</a:t>
          </a:r>
          <a:endParaRPr lang="en-US" sz="4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8798ABDD-99AB-4DDA-B214-93F70C26B38D}" type="parTrans" cxnId="{9B148F6D-C711-4127-8C75-43B82FC4B39D}">
      <dgm:prSet/>
      <dgm:spPr/>
      <dgm:t>
        <a:bodyPr/>
        <a:lstStyle/>
        <a:p>
          <a:endParaRPr lang="en-US" sz="4400" b="1">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467DD16C-0060-4D6A-8EAB-182E39DA34F9}" type="sibTrans" cxnId="{9B148F6D-C711-4127-8C75-43B82FC4B39D}">
      <dgm:prSet/>
      <dgm:spPr/>
      <dgm:t>
        <a:bodyPr/>
        <a:lstStyle/>
        <a:p>
          <a:endParaRPr lang="en-US" sz="4400" b="1">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472758BA-09BC-41D7-9ACA-B75BCA27BA81}">
      <dgm:prSet phldrT="[Text]" custT="1"/>
      <dgm:spPr/>
      <dgm:t>
        <a:bodyPr/>
        <a:lstStyle/>
        <a:p>
          <a:r>
            <a:rPr lang="en-US" sz="4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4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মাঘ</a:t>
          </a:r>
          <a:r>
            <a:rPr lang="en-US" sz="4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4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মাস</a:t>
          </a:r>
          <a:endParaRPr lang="en-US" sz="4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4310FF9A-C7E7-489A-B20A-72100C6A9923}" type="parTrans" cxnId="{A52EFB0B-BC94-4360-A6BA-EACDFF39580A}">
      <dgm:prSet/>
      <dgm:spPr/>
      <dgm:t>
        <a:bodyPr/>
        <a:lstStyle/>
        <a:p>
          <a:endParaRPr lang="en-US" sz="4400" b="1">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29F1933F-61BB-43DD-B3B9-8C68828C0B6B}" type="sibTrans" cxnId="{A52EFB0B-BC94-4360-A6BA-EACDFF39580A}">
      <dgm:prSet/>
      <dgm:spPr/>
      <dgm:t>
        <a:bodyPr/>
        <a:lstStyle/>
        <a:p>
          <a:endParaRPr lang="en-US" sz="4400" b="1">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225A7B8F-55DD-455E-9E96-05A18DF53F83}">
      <dgm:prSet phldrT="[Text]" custT="1"/>
      <dgm:spPr/>
      <dgm:t>
        <a:bodyPr/>
        <a:lstStyle/>
        <a:p>
          <a:r>
            <a:rPr lang="en-US" sz="44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মাঘ</a:t>
          </a:r>
          <a:r>
            <a:rPr lang="en-US" sz="4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4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a:t>
          </a:r>
          <a:r>
            <a:rPr lang="en-US" sz="4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4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উৎসব</a:t>
          </a:r>
          <a:endParaRPr lang="en-US" sz="4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11579C2C-4CD4-4D02-A42A-6F1A2FDC6A59}" type="parTrans" cxnId="{E422AC5A-CCA4-4370-8E4E-F7D3DA177BF1}">
      <dgm:prSet/>
      <dgm:spPr/>
      <dgm:t>
        <a:bodyPr/>
        <a:lstStyle/>
        <a:p>
          <a:endParaRPr lang="en-US" sz="4400" b="1">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30CA3C7A-7BFB-4A21-B5E7-6FE979CC8DD8}" type="sibTrans" cxnId="{E422AC5A-CCA4-4370-8E4E-F7D3DA177BF1}">
      <dgm:prSet/>
      <dgm:spPr/>
      <dgm:t>
        <a:bodyPr/>
        <a:lstStyle/>
        <a:p>
          <a:endParaRPr lang="en-US" sz="4400" b="1">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D426FEF8-4522-4506-A10C-00D96F121C4C}">
      <dgm:prSet phldrT="[Text]" custT="1"/>
      <dgm:spPr/>
      <dgm:t>
        <a:bodyPr/>
        <a:lstStyle/>
        <a:p>
          <a:r>
            <a:rPr lang="en-US" sz="44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ফাল্গুন</a:t>
          </a:r>
          <a:r>
            <a:rPr lang="en-US" sz="4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4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মাস</a:t>
          </a:r>
          <a:endParaRPr lang="en-US" sz="4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5713A015-A34C-4AB0-A529-20EC48F1CE68}" type="parTrans" cxnId="{3ED945CE-1C4B-4A32-B2E3-1A80A474E5E0}">
      <dgm:prSet/>
      <dgm:spPr/>
      <dgm:t>
        <a:bodyPr/>
        <a:lstStyle/>
        <a:p>
          <a:endParaRPr lang="en-US" sz="4400" b="1">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70737666-7B58-42BF-A373-6472F2DC416C}" type="sibTrans" cxnId="{3ED945CE-1C4B-4A32-B2E3-1A80A474E5E0}">
      <dgm:prSet/>
      <dgm:spPr/>
      <dgm:t>
        <a:bodyPr/>
        <a:lstStyle/>
        <a:p>
          <a:endParaRPr lang="en-US" sz="4400" b="1">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8646AF4D-D6E0-47C4-BE2E-547E6FBA0390}">
      <dgm:prSet phldrT="[Text]" custT="1"/>
      <dgm:spPr/>
      <dgm:t>
        <a:bodyPr/>
        <a:lstStyle/>
        <a:p>
          <a:r>
            <a:rPr lang="en-US" sz="44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বসন্ত</a:t>
          </a:r>
          <a:r>
            <a:rPr lang="en-US" sz="4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4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উৎসব</a:t>
          </a:r>
          <a:endParaRPr lang="en-US" sz="4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FA7B8624-7569-4635-966E-77C67096B8F7}" type="parTrans" cxnId="{070FC81B-6516-4583-98F1-658B5F458AC6}">
      <dgm:prSet/>
      <dgm:spPr/>
      <dgm:t>
        <a:bodyPr/>
        <a:lstStyle/>
        <a:p>
          <a:endParaRPr lang="en-US" sz="4400" b="1">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11EA47E7-7DD7-4068-8FC2-906EB51B0DAC}" type="sibTrans" cxnId="{070FC81B-6516-4583-98F1-658B5F458AC6}">
      <dgm:prSet/>
      <dgm:spPr/>
      <dgm:t>
        <a:bodyPr/>
        <a:lstStyle/>
        <a:p>
          <a:endParaRPr lang="en-US" sz="4400" b="1">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04620980-8BBB-4749-99D6-96A58D0AD785}">
      <dgm:prSet phldrT="[Text]" custT="1"/>
      <dgm:spPr/>
      <dgm:t>
        <a:bodyPr/>
        <a:lstStyle/>
        <a:p>
          <a:r>
            <a:rPr lang="en-US" sz="44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আষাঢ়</a:t>
          </a:r>
          <a:r>
            <a:rPr lang="en-US" sz="4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4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মাস</a:t>
          </a:r>
          <a:endParaRPr lang="en-US" sz="4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r>
            <a:rPr lang="en-US" sz="44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এর</a:t>
          </a:r>
          <a:r>
            <a:rPr lang="en-US" sz="4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4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কংসিম</a:t>
          </a:r>
          <a:r>
            <a:rPr lang="en-US" sz="4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4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উৎসব</a:t>
          </a:r>
          <a:endParaRPr lang="en-US" sz="4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0E66395A-90C3-459E-9E91-71CB960BE075}" type="parTrans" cxnId="{C2C2113B-127D-4143-A6C9-B5C23EBB2404}">
      <dgm:prSet/>
      <dgm:spPr/>
      <dgm:t>
        <a:bodyPr/>
        <a:lstStyle/>
        <a:p>
          <a:endParaRPr lang="en-US" sz="4400" b="1">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3B71B378-DA25-4D31-B411-43132C0D5F25}" type="sibTrans" cxnId="{C2C2113B-127D-4143-A6C9-B5C23EBB2404}">
      <dgm:prSet/>
      <dgm:spPr/>
      <dgm:t>
        <a:bodyPr/>
        <a:lstStyle/>
        <a:p>
          <a:endParaRPr lang="en-US" sz="4400" b="1">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798DB08A-5D90-4E77-96EF-7692D844992F}">
      <dgm:prSet phldrT="[Text]" custT="1"/>
      <dgm:spPr/>
      <dgm:t>
        <a:bodyPr/>
        <a:lstStyle/>
        <a:p>
          <a:r>
            <a:rPr lang="en-US" sz="44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ভাদ্র</a:t>
          </a:r>
          <a:r>
            <a:rPr lang="en-US" sz="4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4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মাস</a:t>
          </a:r>
          <a:endParaRPr lang="en-US" sz="4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r>
            <a:rPr lang="en-US" sz="44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হাড়িয়ার</a:t>
          </a:r>
          <a:r>
            <a:rPr lang="en-US" sz="4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4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a:t>
          </a:r>
          <a:r>
            <a:rPr lang="en-US" sz="4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4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উৎসব</a:t>
          </a:r>
          <a:endParaRPr lang="en-US" sz="4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C605ED2C-2621-4E56-B731-C18A55DB55B7}" type="parTrans" cxnId="{26FD34B9-AA30-47EC-91D8-3A9340AFDA95}">
      <dgm:prSet/>
      <dgm:spPr/>
      <dgm:t>
        <a:bodyPr/>
        <a:lstStyle/>
        <a:p>
          <a:endParaRPr lang="en-US" sz="4400" b="1">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50FE2F22-B6CA-4A15-BEF4-A07B666BE6C7}" type="sibTrans" cxnId="{26FD34B9-AA30-47EC-91D8-3A9340AFDA95}">
      <dgm:prSet/>
      <dgm:spPr/>
      <dgm:t>
        <a:bodyPr/>
        <a:lstStyle/>
        <a:p>
          <a:endParaRPr lang="en-US" sz="4400" b="1">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3E273E8D-F7F1-4B19-85C6-FD17CA94FBF6}" type="pres">
      <dgm:prSet presAssocID="{6D1756F9-4983-441D-AB7D-B29B7C5685EA}" presName="Name0" presStyleCnt="0">
        <dgm:presLayoutVars>
          <dgm:dir/>
          <dgm:resizeHandles val="exact"/>
        </dgm:presLayoutVars>
      </dgm:prSet>
      <dgm:spPr/>
      <dgm:t>
        <a:bodyPr/>
        <a:lstStyle/>
        <a:p>
          <a:endParaRPr lang="en-US"/>
        </a:p>
      </dgm:t>
    </dgm:pt>
    <dgm:pt modelId="{6349BCC7-9305-4764-BCDC-CFD8BEC2D1CF}" type="pres">
      <dgm:prSet presAssocID="{F71E54D1-929C-4979-8392-E0B9C9DD404E}" presName="composite" presStyleCnt="0"/>
      <dgm:spPr/>
    </dgm:pt>
    <dgm:pt modelId="{F78261F7-2DF8-4CFA-A630-97F194F82437}" type="pres">
      <dgm:prSet presAssocID="{F71E54D1-929C-4979-8392-E0B9C9DD404E}" presName="rect1" presStyleLbl="trAlignAcc1" presStyleIdx="0" presStyleCnt="5">
        <dgm:presLayoutVars>
          <dgm:bulletEnabled val="1"/>
        </dgm:presLayoutVars>
      </dgm:prSet>
      <dgm:spPr/>
      <dgm:t>
        <a:bodyPr/>
        <a:lstStyle/>
        <a:p>
          <a:endParaRPr lang="en-US"/>
        </a:p>
      </dgm:t>
    </dgm:pt>
    <dgm:pt modelId="{5781C5AB-CDB7-4C4F-B0D1-49F0BE625003}" type="pres">
      <dgm:prSet presAssocID="{F71E54D1-929C-4979-8392-E0B9C9DD404E}" presName="rect2"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63000" r="-63000"/>
          </a:stretch>
        </a:blipFill>
      </dgm:spPr>
    </dgm:pt>
    <dgm:pt modelId="{9C08BF7C-3EBD-425C-8BFF-7F0AD22DC28B}" type="pres">
      <dgm:prSet presAssocID="{467DD16C-0060-4D6A-8EAB-182E39DA34F9}" presName="sibTrans" presStyleCnt="0"/>
      <dgm:spPr/>
    </dgm:pt>
    <dgm:pt modelId="{AE77AAB4-E7A4-44F0-A139-8C20CF4750E8}" type="pres">
      <dgm:prSet presAssocID="{472758BA-09BC-41D7-9ACA-B75BCA27BA81}" presName="composite" presStyleCnt="0"/>
      <dgm:spPr/>
    </dgm:pt>
    <dgm:pt modelId="{4F407458-FFD2-46FE-B879-4393CD74335A}" type="pres">
      <dgm:prSet presAssocID="{472758BA-09BC-41D7-9ACA-B75BCA27BA81}" presName="rect1" presStyleLbl="trAlignAcc1" presStyleIdx="1" presStyleCnt="5">
        <dgm:presLayoutVars>
          <dgm:bulletEnabled val="1"/>
        </dgm:presLayoutVars>
      </dgm:prSet>
      <dgm:spPr/>
      <dgm:t>
        <a:bodyPr/>
        <a:lstStyle/>
        <a:p>
          <a:endParaRPr lang="en-US"/>
        </a:p>
      </dgm:t>
    </dgm:pt>
    <dgm:pt modelId="{C806061D-18FA-4C25-A60E-53C947C5ED56}" type="pres">
      <dgm:prSet presAssocID="{472758BA-09BC-41D7-9ACA-B75BCA27BA81}" presName="rect2" presStyleLbl="fgImgPlace1" presStyleIdx="1" presStyleCnt="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63000" r="-63000"/>
          </a:stretch>
        </a:blipFill>
      </dgm:spPr>
    </dgm:pt>
    <dgm:pt modelId="{12BA310A-A846-4FB2-A9DB-5CF51FC6899F}" type="pres">
      <dgm:prSet presAssocID="{29F1933F-61BB-43DD-B3B9-8C68828C0B6B}" presName="sibTrans" presStyleCnt="0"/>
      <dgm:spPr/>
    </dgm:pt>
    <dgm:pt modelId="{50DDF86F-18CF-45E4-B001-8AACF197C31B}" type="pres">
      <dgm:prSet presAssocID="{D426FEF8-4522-4506-A10C-00D96F121C4C}" presName="composite" presStyleCnt="0"/>
      <dgm:spPr/>
    </dgm:pt>
    <dgm:pt modelId="{A482AAF6-ACD1-4574-8A14-6ED93F7E3FDB}" type="pres">
      <dgm:prSet presAssocID="{D426FEF8-4522-4506-A10C-00D96F121C4C}" presName="rect1" presStyleLbl="trAlignAcc1" presStyleIdx="2" presStyleCnt="5">
        <dgm:presLayoutVars>
          <dgm:bulletEnabled val="1"/>
        </dgm:presLayoutVars>
      </dgm:prSet>
      <dgm:spPr/>
      <dgm:t>
        <a:bodyPr/>
        <a:lstStyle/>
        <a:p>
          <a:endParaRPr lang="en-US"/>
        </a:p>
      </dgm:t>
    </dgm:pt>
    <dgm:pt modelId="{56D12E12-7CDF-4657-88D2-DEF55A042E3E}" type="pres">
      <dgm:prSet presAssocID="{D426FEF8-4522-4506-A10C-00D96F121C4C}" presName="rect2"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l="-63000" r="-63000"/>
          </a:stretch>
        </a:blipFill>
      </dgm:spPr>
    </dgm:pt>
    <dgm:pt modelId="{D9D906A5-9EFE-4344-A016-1369C81AEBA5}" type="pres">
      <dgm:prSet presAssocID="{70737666-7B58-42BF-A373-6472F2DC416C}" presName="sibTrans" presStyleCnt="0"/>
      <dgm:spPr/>
    </dgm:pt>
    <dgm:pt modelId="{93C6F26B-3880-42D3-B12A-7AD14F663FEF}" type="pres">
      <dgm:prSet presAssocID="{04620980-8BBB-4749-99D6-96A58D0AD785}" presName="composite" presStyleCnt="0"/>
      <dgm:spPr/>
    </dgm:pt>
    <dgm:pt modelId="{8B77C7DC-93C2-4A67-9E44-EDCD6C41E0F9}" type="pres">
      <dgm:prSet presAssocID="{04620980-8BBB-4749-99D6-96A58D0AD785}" presName="rect1" presStyleLbl="trAlignAcc1" presStyleIdx="3" presStyleCnt="5">
        <dgm:presLayoutVars>
          <dgm:bulletEnabled val="1"/>
        </dgm:presLayoutVars>
      </dgm:prSet>
      <dgm:spPr/>
      <dgm:t>
        <a:bodyPr/>
        <a:lstStyle/>
        <a:p>
          <a:endParaRPr lang="en-US"/>
        </a:p>
      </dgm:t>
    </dgm:pt>
    <dgm:pt modelId="{6077ECFE-FAE2-43E7-92B0-154AC111A846}" type="pres">
      <dgm:prSet presAssocID="{04620980-8BBB-4749-99D6-96A58D0AD785}" presName="rect2"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l="-62000" r="-62000"/>
          </a:stretch>
        </a:blipFill>
      </dgm:spPr>
    </dgm:pt>
    <dgm:pt modelId="{BC94CA52-4770-4C21-B39B-091C64ABEF32}" type="pres">
      <dgm:prSet presAssocID="{3B71B378-DA25-4D31-B411-43132C0D5F25}" presName="sibTrans" presStyleCnt="0"/>
      <dgm:spPr/>
    </dgm:pt>
    <dgm:pt modelId="{23DFC59D-1828-4988-B4CE-BDF85B2CFAE0}" type="pres">
      <dgm:prSet presAssocID="{798DB08A-5D90-4E77-96EF-7692D844992F}" presName="composite" presStyleCnt="0"/>
      <dgm:spPr/>
    </dgm:pt>
    <dgm:pt modelId="{CA3AA266-91B6-453E-B809-4B028A861064}" type="pres">
      <dgm:prSet presAssocID="{798DB08A-5D90-4E77-96EF-7692D844992F}" presName="rect1" presStyleLbl="trAlignAcc1" presStyleIdx="4" presStyleCnt="5">
        <dgm:presLayoutVars>
          <dgm:bulletEnabled val="1"/>
        </dgm:presLayoutVars>
      </dgm:prSet>
      <dgm:spPr/>
      <dgm:t>
        <a:bodyPr/>
        <a:lstStyle/>
        <a:p>
          <a:endParaRPr lang="en-US"/>
        </a:p>
      </dgm:t>
    </dgm:pt>
    <dgm:pt modelId="{4194850B-4E82-41CD-9E0A-1D08C9567148}" type="pres">
      <dgm:prSet presAssocID="{798DB08A-5D90-4E77-96EF-7692D844992F}" presName="rect2"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l="-74000" r="-74000"/>
          </a:stretch>
        </a:blipFill>
      </dgm:spPr>
    </dgm:pt>
  </dgm:ptLst>
  <dgm:cxnLst>
    <dgm:cxn modelId="{A52EFB0B-BC94-4360-A6BA-EACDFF39580A}" srcId="{6D1756F9-4983-441D-AB7D-B29B7C5685EA}" destId="{472758BA-09BC-41D7-9ACA-B75BCA27BA81}" srcOrd="1" destOrd="0" parTransId="{4310FF9A-C7E7-489A-B20A-72100C6A9923}" sibTransId="{29F1933F-61BB-43DD-B3B9-8C68828C0B6B}"/>
    <dgm:cxn modelId="{57B5CB80-F200-40C1-85F2-BD411AEFA19F}" type="presOf" srcId="{472758BA-09BC-41D7-9ACA-B75BCA27BA81}" destId="{4F407458-FFD2-46FE-B879-4393CD74335A}" srcOrd="0" destOrd="0" presId="urn:microsoft.com/office/officeart/2008/layout/PictureStrips"/>
    <dgm:cxn modelId="{3ED945CE-1C4B-4A32-B2E3-1A80A474E5E0}" srcId="{6D1756F9-4983-441D-AB7D-B29B7C5685EA}" destId="{D426FEF8-4522-4506-A10C-00D96F121C4C}" srcOrd="2" destOrd="0" parTransId="{5713A015-A34C-4AB0-A529-20EC48F1CE68}" sibTransId="{70737666-7B58-42BF-A373-6472F2DC416C}"/>
    <dgm:cxn modelId="{26FD34B9-AA30-47EC-91D8-3A9340AFDA95}" srcId="{6D1756F9-4983-441D-AB7D-B29B7C5685EA}" destId="{798DB08A-5D90-4E77-96EF-7692D844992F}" srcOrd="4" destOrd="0" parTransId="{C605ED2C-2621-4E56-B731-C18A55DB55B7}" sibTransId="{50FE2F22-B6CA-4A15-BEF4-A07B666BE6C7}"/>
    <dgm:cxn modelId="{070FC81B-6516-4583-98F1-658B5F458AC6}" srcId="{D426FEF8-4522-4506-A10C-00D96F121C4C}" destId="{8646AF4D-D6E0-47C4-BE2E-547E6FBA0390}" srcOrd="0" destOrd="0" parTransId="{FA7B8624-7569-4635-966E-77C67096B8F7}" sibTransId="{11EA47E7-7DD7-4068-8FC2-906EB51B0DAC}"/>
    <dgm:cxn modelId="{C2C2113B-127D-4143-A6C9-B5C23EBB2404}" srcId="{6D1756F9-4983-441D-AB7D-B29B7C5685EA}" destId="{04620980-8BBB-4749-99D6-96A58D0AD785}" srcOrd="3" destOrd="0" parTransId="{0E66395A-90C3-459E-9E91-71CB960BE075}" sibTransId="{3B71B378-DA25-4D31-B411-43132C0D5F25}"/>
    <dgm:cxn modelId="{EB860582-7EAC-4493-B0D3-30F9B0831635}" type="presOf" srcId="{D426FEF8-4522-4506-A10C-00D96F121C4C}" destId="{A482AAF6-ACD1-4574-8A14-6ED93F7E3FDB}" srcOrd="0" destOrd="0" presId="urn:microsoft.com/office/officeart/2008/layout/PictureStrips"/>
    <dgm:cxn modelId="{590FA9CC-DB08-4D5E-859C-EEAF424330F3}" type="presOf" srcId="{04620980-8BBB-4749-99D6-96A58D0AD785}" destId="{8B77C7DC-93C2-4A67-9E44-EDCD6C41E0F9}" srcOrd="0" destOrd="0" presId="urn:microsoft.com/office/officeart/2008/layout/PictureStrips"/>
    <dgm:cxn modelId="{DB6AE96B-55B5-4D42-ADF6-56EFC9DA71AE}" type="presOf" srcId="{798DB08A-5D90-4E77-96EF-7692D844992F}" destId="{CA3AA266-91B6-453E-B809-4B028A861064}" srcOrd="0" destOrd="0" presId="urn:microsoft.com/office/officeart/2008/layout/PictureStrips"/>
    <dgm:cxn modelId="{E422AC5A-CCA4-4370-8E4E-F7D3DA177BF1}" srcId="{472758BA-09BC-41D7-9ACA-B75BCA27BA81}" destId="{225A7B8F-55DD-455E-9E96-05A18DF53F83}" srcOrd="0" destOrd="0" parTransId="{11579C2C-4CD4-4D02-A42A-6F1A2FDC6A59}" sibTransId="{30CA3C7A-7BFB-4A21-B5E7-6FE979CC8DD8}"/>
    <dgm:cxn modelId="{08BF6E48-6DC3-4B97-BF53-112634B47AD3}" type="presOf" srcId="{6D1756F9-4983-441D-AB7D-B29B7C5685EA}" destId="{3E273E8D-F7F1-4B19-85C6-FD17CA94FBF6}" srcOrd="0" destOrd="0" presId="urn:microsoft.com/office/officeart/2008/layout/PictureStrips"/>
    <dgm:cxn modelId="{748E6075-5703-4474-8B6E-48335984DCB8}" type="presOf" srcId="{8646AF4D-D6E0-47C4-BE2E-547E6FBA0390}" destId="{A482AAF6-ACD1-4574-8A14-6ED93F7E3FDB}" srcOrd="0" destOrd="1" presId="urn:microsoft.com/office/officeart/2008/layout/PictureStrips"/>
    <dgm:cxn modelId="{9B148F6D-C711-4127-8C75-43B82FC4B39D}" srcId="{6D1756F9-4983-441D-AB7D-B29B7C5685EA}" destId="{F71E54D1-929C-4979-8392-E0B9C9DD404E}" srcOrd="0" destOrd="0" parTransId="{8798ABDD-99AB-4DDA-B214-93F70C26B38D}" sibTransId="{467DD16C-0060-4D6A-8EAB-182E39DA34F9}"/>
    <dgm:cxn modelId="{5AC9CFF1-B271-4E91-96D8-E656A72AAD78}" type="presOf" srcId="{F71E54D1-929C-4979-8392-E0B9C9DD404E}" destId="{F78261F7-2DF8-4CFA-A630-97F194F82437}" srcOrd="0" destOrd="0" presId="urn:microsoft.com/office/officeart/2008/layout/PictureStrips"/>
    <dgm:cxn modelId="{EA00920D-964C-4F55-B811-332CD23ABF1A}" type="presOf" srcId="{225A7B8F-55DD-455E-9E96-05A18DF53F83}" destId="{4F407458-FFD2-46FE-B879-4393CD74335A}" srcOrd="0" destOrd="1" presId="urn:microsoft.com/office/officeart/2008/layout/PictureStrips"/>
    <dgm:cxn modelId="{F84AEDBF-396C-4405-8D99-162BFAD3D7DF}" type="presParOf" srcId="{3E273E8D-F7F1-4B19-85C6-FD17CA94FBF6}" destId="{6349BCC7-9305-4764-BCDC-CFD8BEC2D1CF}" srcOrd="0" destOrd="0" presId="urn:microsoft.com/office/officeart/2008/layout/PictureStrips"/>
    <dgm:cxn modelId="{770561E1-A4DE-4636-A9A3-4D9850CC2B55}" type="presParOf" srcId="{6349BCC7-9305-4764-BCDC-CFD8BEC2D1CF}" destId="{F78261F7-2DF8-4CFA-A630-97F194F82437}" srcOrd="0" destOrd="0" presId="urn:microsoft.com/office/officeart/2008/layout/PictureStrips"/>
    <dgm:cxn modelId="{3067520C-DA5C-4961-A504-D0BB4F307229}" type="presParOf" srcId="{6349BCC7-9305-4764-BCDC-CFD8BEC2D1CF}" destId="{5781C5AB-CDB7-4C4F-B0D1-49F0BE625003}" srcOrd="1" destOrd="0" presId="urn:microsoft.com/office/officeart/2008/layout/PictureStrips"/>
    <dgm:cxn modelId="{89D3069C-A531-4FC7-B137-B9B3096E59F7}" type="presParOf" srcId="{3E273E8D-F7F1-4B19-85C6-FD17CA94FBF6}" destId="{9C08BF7C-3EBD-425C-8BFF-7F0AD22DC28B}" srcOrd="1" destOrd="0" presId="urn:microsoft.com/office/officeart/2008/layout/PictureStrips"/>
    <dgm:cxn modelId="{6DBE3C5E-A01D-4120-A2E4-78CF56140F89}" type="presParOf" srcId="{3E273E8D-F7F1-4B19-85C6-FD17CA94FBF6}" destId="{AE77AAB4-E7A4-44F0-A139-8C20CF4750E8}" srcOrd="2" destOrd="0" presId="urn:microsoft.com/office/officeart/2008/layout/PictureStrips"/>
    <dgm:cxn modelId="{BED462B8-94B7-4C86-948B-9CC99A66622C}" type="presParOf" srcId="{AE77AAB4-E7A4-44F0-A139-8C20CF4750E8}" destId="{4F407458-FFD2-46FE-B879-4393CD74335A}" srcOrd="0" destOrd="0" presId="urn:microsoft.com/office/officeart/2008/layout/PictureStrips"/>
    <dgm:cxn modelId="{B26C462A-677C-41E6-9646-17EF4D89E760}" type="presParOf" srcId="{AE77AAB4-E7A4-44F0-A139-8C20CF4750E8}" destId="{C806061D-18FA-4C25-A60E-53C947C5ED56}" srcOrd="1" destOrd="0" presId="urn:microsoft.com/office/officeart/2008/layout/PictureStrips"/>
    <dgm:cxn modelId="{9B82EDB2-219B-4214-B181-D1255A3B47F6}" type="presParOf" srcId="{3E273E8D-F7F1-4B19-85C6-FD17CA94FBF6}" destId="{12BA310A-A846-4FB2-A9DB-5CF51FC6899F}" srcOrd="3" destOrd="0" presId="urn:microsoft.com/office/officeart/2008/layout/PictureStrips"/>
    <dgm:cxn modelId="{3AA14388-B629-42D3-870C-B8F66534F8AE}" type="presParOf" srcId="{3E273E8D-F7F1-4B19-85C6-FD17CA94FBF6}" destId="{50DDF86F-18CF-45E4-B001-8AACF197C31B}" srcOrd="4" destOrd="0" presId="urn:microsoft.com/office/officeart/2008/layout/PictureStrips"/>
    <dgm:cxn modelId="{E8AD3ADB-7DC3-4CBF-9B10-3AEB296FF7A6}" type="presParOf" srcId="{50DDF86F-18CF-45E4-B001-8AACF197C31B}" destId="{A482AAF6-ACD1-4574-8A14-6ED93F7E3FDB}" srcOrd="0" destOrd="0" presId="urn:microsoft.com/office/officeart/2008/layout/PictureStrips"/>
    <dgm:cxn modelId="{EA1FA335-C2C2-43D1-8AEE-6F0DD562BE95}" type="presParOf" srcId="{50DDF86F-18CF-45E4-B001-8AACF197C31B}" destId="{56D12E12-7CDF-4657-88D2-DEF55A042E3E}" srcOrd="1" destOrd="0" presId="urn:microsoft.com/office/officeart/2008/layout/PictureStrips"/>
    <dgm:cxn modelId="{15231AD6-5877-4EDB-8C9D-CCAB0E090C16}" type="presParOf" srcId="{3E273E8D-F7F1-4B19-85C6-FD17CA94FBF6}" destId="{D9D906A5-9EFE-4344-A016-1369C81AEBA5}" srcOrd="5" destOrd="0" presId="urn:microsoft.com/office/officeart/2008/layout/PictureStrips"/>
    <dgm:cxn modelId="{702A3356-C184-4A7B-B2CB-C2DCCEC6C6D7}" type="presParOf" srcId="{3E273E8D-F7F1-4B19-85C6-FD17CA94FBF6}" destId="{93C6F26B-3880-42D3-B12A-7AD14F663FEF}" srcOrd="6" destOrd="0" presId="urn:microsoft.com/office/officeart/2008/layout/PictureStrips"/>
    <dgm:cxn modelId="{C8838EF4-6537-40FB-B1E4-D5BE1452A77E}" type="presParOf" srcId="{93C6F26B-3880-42D3-B12A-7AD14F663FEF}" destId="{8B77C7DC-93C2-4A67-9E44-EDCD6C41E0F9}" srcOrd="0" destOrd="0" presId="urn:microsoft.com/office/officeart/2008/layout/PictureStrips"/>
    <dgm:cxn modelId="{24B28206-63FD-4895-8B00-AA16C9D841CC}" type="presParOf" srcId="{93C6F26B-3880-42D3-B12A-7AD14F663FEF}" destId="{6077ECFE-FAE2-43E7-92B0-154AC111A846}" srcOrd="1" destOrd="0" presId="urn:microsoft.com/office/officeart/2008/layout/PictureStrips"/>
    <dgm:cxn modelId="{98BA849A-F7E6-4B9C-A04B-523ACD3E6B4C}" type="presParOf" srcId="{3E273E8D-F7F1-4B19-85C6-FD17CA94FBF6}" destId="{BC94CA52-4770-4C21-B39B-091C64ABEF32}" srcOrd="7" destOrd="0" presId="urn:microsoft.com/office/officeart/2008/layout/PictureStrips"/>
    <dgm:cxn modelId="{9995D7A0-E454-4ED7-A503-8AC2A38D96B8}" type="presParOf" srcId="{3E273E8D-F7F1-4B19-85C6-FD17CA94FBF6}" destId="{23DFC59D-1828-4988-B4CE-BDF85B2CFAE0}" srcOrd="8" destOrd="0" presId="urn:microsoft.com/office/officeart/2008/layout/PictureStrips"/>
    <dgm:cxn modelId="{B6D88986-B5EF-4B56-ACAF-A4A36B3C47DC}" type="presParOf" srcId="{23DFC59D-1828-4988-B4CE-BDF85B2CFAE0}" destId="{CA3AA266-91B6-453E-B809-4B028A861064}" srcOrd="0" destOrd="0" presId="urn:microsoft.com/office/officeart/2008/layout/PictureStrips"/>
    <dgm:cxn modelId="{0A91991D-CE35-4EA4-9EFD-7D6ED9ED03FD}" type="presParOf" srcId="{23DFC59D-1828-4988-B4CE-BDF85B2CFAE0}" destId="{4194850B-4E82-41CD-9E0A-1D08C9567148}"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572509-3612-4892-9CDC-22A2CC1C360D}">
      <dsp:nvSpPr>
        <dsp:cNvPr id="0" name=""/>
        <dsp:cNvSpPr/>
      </dsp:nvSpPr>
      <dsp:spPr>
        <a:xfrm>
          <a:off x="4909312" y="3684693"/>
          <a:ext cx="2676821" cy="1733973"/>
        </a:xfrm>
        <a:prstGeom prst="roundRect">
          <a:avLst>
            <a:gd name="adj" fmla="val 10000"/>
          </a:avLst>
        </a:prstGeom>
        <a:solidFill>
          <a:schemeClr val="lt1">
            <a:alpha val="90000"/>
            <a:hueOff val="0"/>
            <a:satOff val="0"/>
            <a:lumOff val="0"/>
            <a:alphaOff val="0"/>
          </a:schemeClr>
        </a:solidFill>
        <a:ln w="15875" cap="rnd" cmpd="sng" algn="ctr">
          <a:solidFill>
            <a:schemeClr val="accent4">
              <a:hueOff val="-2433449"/>
              <a:satOff val="8116"/>
              <a:lumOff val="1281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285750" lvl="1" indent="-285750" algn="l" defTabSz="1778000">
            <a:lnSpc>
              <a:spcPct val="90000"/>
            </a:lnSpc>
            <a:spcBef>
              <a:spcPct val="0"/>
            </a:spcBef>
            <a:spcAft>
              <a:spcPct val="15000"/>
            </a:spcAft>
            <a:buChar char="••"/>
          </a:pPr>
          <a:r>
            <a:rPr lang="en-US" sz="4000" b="1" kern="120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কৃষি</a:t>
          </a:r>
          <a:endParaRPr lang="en-US" sz="4000" b="1" kern="1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sp:txBody>
      <dsp:txXfrm>
        <a:off x="5750448" y="4156276"/>
        <a:ext cx="1797595" cy="1224300"/>
      </dsp:txXfrm>
    </dsp:sp>
    <dsp:sp modelId="{D900ED12-A72B-4AE4-8530-B78BEB43DAA1}">
      <dsp:nvSpPr>
        <dsp:cNvPr id="0" name=""/>
        <dsp:cNvSpPr/>
      </dsp:nvSpPr>
      <dsp:spPr>
        <a:xfrm>
          <a:off x="541866" y="3684693"/>
          <a:ext cx="2676821" cy="1733973"/>
        </a:xfrm>
        <a:prstGeom prst="roundRect">
          <a:avLst>
            <a:gd name="adj" fmla="val 10000"/>
          </a:avLst>
        </a:prstGeom>
        <a:solidFill>
          <a:schemeClr val="lt1">
            <a:alpha val="90000"/>
            <a:hueOff val="0"/>
            <a:satOff val="0"/>
            <a:lumOff val="0"/>
            <a:alphaOff val="0"/>
          </a:schemeClr>
        </a:solidFill>
        <a:ln w="15875" cap="rnd" cmpd="sng" algn="ctr">
          <a:solidFill>
            <a:schemeClr val="accent4">
              <a:hueOff val="-3650173"/>
              <a:satOff val="12174"/>
              <a:lumOff val="1921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285750" lvl="1" indent="-285750" algn="l" defTabSz="1778000">
            <a:lnSpc>
              <a:spcPct val="90000"/>
            </a:lnSpc>
            <a:spcBef>
              <a:spcPct val="0"/>
            </a:spcBef>
            <a:spcAft>
              <a:spcPct val="15000"/>
            </a:spcAft>
            <a:buChar char="••"/>
          </a:pPr>
          <a:r>
            <a:rPr lang="en-US" sz="4000" b="1" kern="120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নালিতা</a:t>
          </a:r>
          <a:endParaRPr lang="en-US" sz="4000" b="1" kern="1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sp:txBody>
      <dsp:txXfrm>
        <a:off x="579956" y="4156276"/>
        <a:ext cx="1797595" cy="1224300"/>
      </dsp:txXfrm>
    </dsp:sp>
    <dsp:sp modelId="{C87DC6D0-2528-4F89-86FF-9F5189FB20A4}">
      <dsp:nvSpPr>
        <dsp:cNvPr id="0" name=""/>
        <dsp:cNvSpPr/>
      </dsp:nvSpPr>
      <dsp:spPr>
        <a:xfrm>
          <a:off x="4909312" y="0"/>
          <a:ext cx="2676821" cy="1733973"/>
        </a:xfrm>
        <a:prstGeom prst="roundRect">
          <a:avLst>
            <a:gd name="adj" fmla="val 10000"/>
          </a:avLst>
        </a:prstGeom>
        <a:solidFill>
          <a:schemeClr val="lt1">
            <a:alpha val="90000"/>
            <a:hueOff val="0"/>
            <a:satOff val="0"/>
            <a:lumOff val="0"/>
            <a:alphaOff val="0"/>
          </a:schemeClr>
        </a:solidFill>
        <a:ln w="15875" cap="rnd" cmpd="sng" algn="ctr">
          <a:solidFill>
            <a:schemeClr val="accent4">
              <a:hueOff val="-1216724"/>
              <a:satOff val="4058"/>
              <a:lumOff val="640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285750" lvl="1" indent="-285750" algn="l" defTabSz="1778000">
            <a:lnSpc>
              <a:spcPct val="90000"/>
            </a:lnSpc>
            <a:spcBef>
              <a:spcPct val="0"/>
            </a:spcBef>
            <a:spcAft>
              <a:spcPct val="15000"/>
            </a:spcAft>
            <a:buChar char="••"/>
          </a:pPr>
          <a:r>
            <a:rPr lang="en-US" sz="4000" b="1" kern="120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ভাত</a:t>
          </a:r>
          <a:endParaRPr lang="en-US" sz="4000" b="1" kern="1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sp:txBody>
      <dsp:txXfrm>
        <a:off x="5750448" y="38090"/>
        <a:ext cx="1797595" cy="1224300"/>
      </dsp:txXfrm>
    </dsp:sp>
    <dsp:sp modelId="{26549C1E-65A2-4CA6-8F27-27971C21652C}">
      <dsp:nvSpPr>
        <dsp:cNvPr id="0" name=""/>
        <dsp:cNvSpPr/>
      </dsp:nvSpPr>
      <dsp:spPr>
        <a:xfrm>
          <a:off x="541866" y="0"/>
          <a:ext cx="2676821" cy="1733973"/>
        </a:xfrm>
        <a:prstGeom prst="roundRect">
          <a:avLst>
            <a:gd name="adj" fmla="val 10000"/>
          </a:avLst>
        </a:prstGeom>
        <a:solidFill>
          <a:schemeClr val="lt1">
            <a:alpha val="90000"/>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285750" lvl="1" indent="-285750" algn="l" defTabSz="1422400">
            <a:lnSpc>
              <a:spcPct val="90000"/>
            </a:lnSpc>
            <a:spcBef>
              <a:spcPct val="0"/>
            </a:spcBef>
            <a:spcAft>
              <a:spcPct val="15000"/>
            </a:spcAft>
            <a:buChar char="••"/>
          </a:pPr>
          <a:r>
            <a:rPr lang="en-US" sz="3200" b="1" kern="120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সাঁওতালী</a:t>
          </a:r>
          <a:endParaRPr lang="en-US" sz="3200" b="1" kern="1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marL="285750" lvl="1" indent="-285750" algn="l" defTabSz="1422400">
            <a:lnSpc>
              <a:spcPct val="90000"/>
            </a:lnSpc>
            <a:spcBef>
              <a:spcPct val="0"/>
            </a:spcBef>
            <a:spcAft>
              <a:spcPct val="15000"/>
            </a:spcAft>
            <a:buChar char="••"/>
          </a:pPr>
          <a:r>
            <a:rPr lang="en-US" sz="3200" b="1" kern="120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(অলচিকি লিপি)</a:t>
          </a:r>
          <a:endParaRPr lang="en-US" sz="3200" b="1" kern="1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sp:txBody>
      <dsp:txXfrm>
        <a:off x="579956" y="38090"/>
        <a:ext cx="1797595" cy="1224300"/>
      </dsp:txXfrm>
    </dsp:sp>
    <dsp:sp modelId="{E89895CD-7F56-48D3-B36F-7B19A3675C0B}">
      <dsp:nvSpPr>
        <dsp:cNvPr id="0" name=""/>
        <dsp:cNvSpPr/>
      </dsp:nvSpPr>
      <dsp:spPr>
        <a:xfrm>
          <a:off x="1663530" y="308864"/>
          <a:ext cx="2346282" cy="2346282"/>
        </a:xfrm>
        <a:prstGeom prst="pieWedge">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en-US" sz="4000" b="1" kern="120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নিজস্ব ভাষা  </a:t>
          </a:r>
          <a:endParaRPr lang="en-US" sz="4000" b="1" kern="1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sp:txBody>
      <dsp:txXfrm>
        <a:off x="2350740" y="996074"/>
        <a:ext cx="1659072" cy="1659072"/>
      </dsp:txXfrm>
    </dsp:sp>
    <dsp:sp modelId="{504CC440-AD65-41A8-9E74-AE64E4D70A99}">
      <dsp:nvSpPr>
        <dsp:cNvPr id="0" name=""/>
        <dsp:cNvSpPr/>
      </dsp:nvSpPr>
      <dsp:spPr>
        <a:xfrm rot="5400000">
          <a:off x="4118186" y="308864"/>
          <a:ext cx="2346282" cy="2346282"/>
        </a:xfrm>
        <a:prstGeom prst="pieWedge">
          <a:avLst/>
        </a:prstGeom>
        <a:solidFill>
          <a:schemeClr val="accent4">
            <a:hueOff val="-1216724"/>
            <a:satOff val="4058"/>
            <a:lumOff val="640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en-US" sz="4000" b="1" kern="120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প্রধান খাবার   </a:t>
          </a:r>
          <a:endParaRPr lang="en-US" sz="4000" b="1" kern="1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sp:txBody>
      <dsp:txXfrm rot="-5400000">
        <a:off x="4118186" y="996074"/>
        <a:ext cx="1659072" cy="1659072"/>
      </dsp:txXfrm>
    </dsp:sp>
    <dsp:sp modelId="{E304CF9D-5F9E-4156-9D69-5DA53FF8BB00}">
      <dsp:nvSpPr>
        <dsp:cNvPr id="0" name=""/>
        <dsp:cNvSpPr/>
      </dsp:nvSpPr>
      <dsp:spPr>
        <a:xfrm rot="10800000">
          <a:off x="4118186" y="2763520"/>
          <a:ext cx="2346282" cy="2346282"/>
        </a:xfrm>
        <a:prstGeom prst="pieWedge">
          <a:avLst/>
        </a:prstGeom>
        <a:solidFill>
          <a:schemeClr val="accent4">
            <a:hueOff val="-2433449"/>
            <a:satOff val="8116"/>
            <a:lumOff val="1281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en-US" sz="4000" b="1" kern="120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প্রধান পেশা</a:t>
          </a:r>
          <a:endParaRPr lang="en-US" sz="4000" b="1" kern="1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sp:txBody>
      <dsp:txXfrm rot="10800000">
        <a:off x="4118186" y="2763520"/>
        <a:ext cx="1659072" cy="1659072"/>
      </dsp:txXfrm>
    </dsp:sp>
    <dsp:sp modelId="{5F58C666-4D41-4838-8FD9-69C3A7F88DAA}">
      <dsp:nvSpPr>
        <dsp:cNvPr id="0" name=""/>
        <dsp:cNvSpPr/>
      </dsp:nvSpPr>
      <dsp:spPr>
        <a:xfrm rot="16200000">
          <a:off x="1663530" y="2763520"/>
          <a:ext cx="2346282" cy="2346282"/>
        </a:xfrm>
        <a:prstGeom prst="pieWedge">
          <a:avLst/>
        </a:prstGeom>
        <a:solidFill>
          <a:schemeClr val="accent4">
            <a:hueOff val="-3650173"/>
            <a:satOff val="12174"/>
            <a:lumOff val="1921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en-US" sz="4000" b="1" kern="120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বিশেষ খাবার</a:t>
          </a:r>
          <a:endParaRPr lang="en-US" sz="4000" b="1" kern="1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sp:txBody>
      <dsp:txXfrm rot="5400000">
        <a:off x="2350740" y="2763520"/>
        <a:ext cx="1659072" cy="1659072"/>
      </dsp:txXfrm>
    </dsp:sp>
    <dsp:sp modelId="{52F973A7-7C8D-4229-91C7-6533990E6685}">
      <dsp:nvSpPr>
        <dsp:cNvPr id="0" name=""/>
        <dsp:cNvSpPr/>
      </dsp:nvSpPr>
      <dsp:spPr>
        <a:xfrm>
          <a:off x="3658954" y="2221653"/>
          <a:ext cx="810090" cy="704426"/>
        </a:xfrm>
        <a:prstGeom prst="circularArrow">
          <a:avLst/>
        </a:prstGeom>
        <a:solidFill>
          <a:schemeClr val="accent4">
            <a:tint val="4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87B273-FA89-4EAD-ABA1-9BC1E60D1EAD}">
      <dsp:nvSpPr>
        <dsp:cNvPr id="0" name=""/>
        <dsp:cNvSpPr/>
      </dsp:nvSpPr>
      <dsp:spPr>
        <a:xfrm rot="10800000">
          <a:off x="3658954" y="2492586"/>
          <a:ext cx="810090" cy="704426"/>
        </a:xfrm>
        <a:prstGeom prst="circularArrow">
          <a:avLst/>
        </a:prstGeom>
        <a:solidFill>
          <a:schemeClr val="accent4">
            <a:tint val="4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A191F3-9039-4080-95E3-EFD1109D67AD}" type="datetimeFigureOut">
              <a:rPr lang="en-US" smtClean="0"/>
              <a:t>12/5/2020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36767B-C228-4AE8-BD4C-113F348DC34A}" type="slidenum">
              <a:rPr lang="en-US" smtClean="0"/>
              <a:t>‹#›</a:t>
            </a:fld>
            <a:endParaRPr lang="en-US"/>
          </a:p>
        </p:txBody>
      </p:sp>
    </p:spTree>
    <p:extLst>
      <p:ext uri="{BB962C8B-B14F-4D97-AF65-F5344CB8AC3E}">
        <p14:creationId xmlns:p14="http://schemas.microsoft.com/office/powerpoint/2010/main" val="1744477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36767B-C228-4AE8-BD4C-113F348DC34A}" type="slidenum">
              <a:rPr lang="en-US" smtClean="0"/>
              <a:t>2</a:t>
            </a:fld>
            <a:endParaRPr lang="en-US"/>
          </a:p>
        </p:txBody>
      </p:sp>
    </p:spTree>
    <p:extLst>
      <p:ext uri="{BB962C8B-B14F-4D97-AF65-F5344CB8AC3E}">
        <p14:creationId xmlns:p14="http://schemas.microsoft.com/office/powerpoint/2010/main" val="3547179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36767B-C228-4AE8-BD4C-113F348DC34A}" type="slidenum">
              <a:rPr lang="en-US" smtClean="0"/>
              <a:t>8</a:t>
            </a:fld>
            <a:endParaRPr lang="en-US"/>
          </a:p>
        </p:txBody>
      </p:sp>
    </p:spTree>
    <p:extLst>
      <p:ext uri="{BB962C8B-B14F-4D97-AF65-F5344CB8AC3E}">
        <p14:creationId xmlns:p14="http://schemas.microsoft.com/office/powerpoint/2010/main" val="3730314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AFD59-59F5-414F-A25B-31517AEF688F}" type="slidenum">
              <a:rPr lang="en-US" smtClean="0"/>
              <a:pPr/>
              <a:t>10</a:t>
            </a:fld>
            <a:endParaRPr lang="en-US"/>
          </a:p>
        </p:txBody>
      </p:sp>
    </p:spTree>
    <p:extLst>
      <p:ext uri="{BB962C8B-B14F-4D97-AF65-F5344CB8AC3E}">
        <p14:creationId xmlns:p14="http://schemas.microsoft.com/office/powerpoint/2010/main" val="1796254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AFD59-59F5-414F-A25B-31517AEF688F}" type="slidenum">
              <a:rPr lang="en-US" smtClean="0"/>
              <a:pPr/>
              <a:t>13</a:t>
            </a:fld>
            <a:endParaRPr lang="en-US"/>
          </a:p>
        </p:txBody>
      </p:sp>
    </p:spTree>
    <p:extLst>
      <p:ext uri="{BB962C8B-B14F-4D97-AF65-F5344CB8AC3E}">
        <p14:creationId xmlns:p14="http://schemas.microsoft.com/office/powerpoint/2010/main" val="3275676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BAFD59-59F5-414F-A25B-31517AEF688F}" type="slidenum">
              <a:rPr lang="en-US" smtClean="0"/>
              <a:pPr/>
              <a:t>20</a:t>
            </a:fld>
            <a:endParaRPr lang="en-US"/>
          </a:p>
        </p:txBody>
      </p:sp>
    </p:spTree>
    <p:extLst>
      <p:ext uri="{BB962C8B-B14F-4D97-AF65-F5344CB8AC3E}">
        <p14:creationId xmlns:p14="http://schemas.microsoft.com/office/powerpoint/2010/main" val="3502510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7791F0F-3D19-49BC-94C2-1A46B8D5F92B}" type="datetime1">
              <a:rPr lang="en-US" smtClean="0"/>
              <a:t>12/5/2020</a:t>
            </a:fld>
            <a:endParaRPr lang="en-US"/>
          </a:p>
        </p:txBody>
      </p:sp>
      <p:sp>
        <p:nvSpPr>
          <p:cNvPr id="5" name="Footer Placeholder 4"/>
          <p:cNvSpPr>
            <a:spLocks noGrp="1"/>
          </p:cNvSpPr>
          <p:nvPr>
            <p:ph type="ftr" sz="quarter" idx="11"/>
          </p:nvPr>
        </p:nvSpPr>
        <p:spPr/>
        <p:txBody>
          <a:bodyPr/>
          <a:lstStyle/>
          <a:p>
            <a:r>
              <a:rPr lang="en-US" smtClean="0"/>
              <a:t>brehana286@gmail.com</a:t>
            </a:r>
            <a:endParaRPr lang="en-US"/>
          </a:p>
        </p:txBody>
      </p:sp>
      <p:sp>
        <p:nvSpPr>
          <p:cNvPr id="6" name="Slide Number Placeholder 5"/>
          <p:cNvSpPr>
            <a:spLocks noGrp="1"/>
          </p:cNvSpPr>
          <p:nvPr>
            <p:ph type="sldNum" sz="quarter" idx="12"/>
          </p:nvPr>
        </p:nvSpPr>
        <p:spPr/>
        <p:txBody>
          <a:bodyPr/>
          <a:lstStyle/>
          <a:p>
            <a:fld id="{FAD26EBD-C6AE-4A41-9E2D-64EA4124561C}"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7275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32C7217E-8F23-495E-BFC7-242E9496E9F3}" type="datetime1">
              <a:rPr lang="en-US" smtClean="0"/>
              <a:t>12/5/2020</a:t>
            </a:fld>
            <a:endParaRPr lang="en-US"/>
          </a:p>
        </p:txBody>
      </p:sp>
      <p:sp>
        <p:nvSpPr>
          <p:cNvPr id="4" name="Footer Placeholder 3"/>
          <p:cNvSpPr>
            <a:spLocks noGrp="1"/>
          </p:cNvSpPr>
          <p:nvPr>
            <p:ph type="ftr" sz="quarter" idx="11"/>
          </p:nvPr>
        </p:nvSpPr>
        <p:spPr/>
        <p:txBody>
          <a:bodyPr/>
          <a:lstStyle/>
          <a:p>
            <a:r>
              <a:rPr lang="en-US" smtClean="0"/>
              <a:t>brehana286@gmail.com</a:t>
            </a:r>
            <a:endParaRPr lang="en-US"/>
          </a:p>
        </p:txBody>
      </p:sp>
      <p:sp>
        <p:nvSpPr>
          <p:cNvPr id="5" name="Slide Number Placeholder 4"/>
          <p:cNvSpPr>
            <a:spLocks noGrp="1"/>
          </p:cNvSpPr>
          <p:nvPr>
            <p:ph type="sldNum" sz="quarter" idx="12"/>
          </p:nvPr>
        </p:nvSpPr>
        <p:spPr/>
        <p:txBody>
          <a:bodyPr/>
          <a:lstStyle/>
          <a:p>
            <a:fld id="{FAD26EBD-C6AE-4A41-9E2D-64EA4124561C}" type="slidenum">
              <a:rPr lang="en-US" smtClean="0"/>
              <a:t>‹#›</a:t>
            </a:fld>
            <a:endParaRPr lang="en-US"/>
          </a:p>
        </p:txBody>
      </p:sp>
    </p:spTree>
    <p:extLst>
      <p:ext uri="{BB962C8B-B14F-4D97-AF65-F5344CB8AC3E}">
        <p14:creationId xmlns:p14="http://schemas.microsoft.com/office/powerpoint/2010/main" val="3373709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D263AA-A254-4EC5-848C-99BD3C2380E0}" type="datetime1">
              <a:rPr lang="en-US" smtClean="0"/>
              <a:t>12/5/2020</a:t>
            </a:fld>
            <a:endParaRPr lang="en-US"/>
          </a:p>
        </p:txBody>
      </p:sp>
      <p:sp>
        <p:nvSpPr>
          <p:cNvPr id="5" name="Footer Placeholder 4"/>
          <p:cNvSpPr>
            <a:spLocks noGrp="1"/>
          </p:cNvSpPr>
          <p:nvPr>
            <p:ph type="ftr" sz="quarter" idx="11"/>
          </p:nvPr>
        </p:nvSpPr>
        <p:spPr/>
        <p:txBody>
          <a:bodyPr/>
          <a:lstStyle/>
          <a:p>
            <a:r>
              <a:rPr lang="en-US" smtClean="0"/>
              <a:t>brehana286@gmail.com</a:t>
            </a:r>
            <a:endParaRPr lang="en-US"/>
          </a:p>
        </p:txBody>
      </p:sp>
      <p:sp>
        <p:nvSpPr>
          <p:cNvPr id="6" name="Slide Number Placeholder 5"/>
          <p:cNvSpPr>
            <a:spLocks noGrp="1"/>
          </p:cNvSpPr>
          <p:nvPr>
            <p:ph type="sldNum" sz="quarter" idx="12"/>
          </p:nvPr>
        </p:nvSpPr>
        <p:spPr/>
        <p:txBody>
          <a:bodyPr/>
          <a:lstStyle/>
          <a:p>
            <a:fld id="{FAD26EBD-C6AE-4A41-9E2D-64EA4124561C}" type="slidenum">
              <a:rPr lang="en-US" smtClean="0"/>
              <a:t>‹#›</a:t>
            </a:fld>
            <a:endParaRPr lang="en-US"/>
          </a:p>
        </p:txBody>
      </p:sp>
    </p:spTree>
    <p:extLst>
      <p:ext uri="{BB962C8B-B14F-4D97-AF65-F5344CB8AC3E}">
        <p14:creationId xmlns:p14="http://schemas.microsoft.com/office/powerpoint/2010/main" val="1591399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F00FCD-9AB1-4BE2-9E78-506C0E1E8358}" type="datetime1">
              <a:rPr lang="en-US" smtClean="0"/>
              <a:t>12/5/2020</a:t>
            </a:fld>
            <a:endParaRPr lang="en-US"/>
          </a:p>
        </p:txBody>
      </p:sp>
      <p:sp>
        <p:nvSpPr>
          <p:cNvPr id="5" name="Footer Placeholder 4"/>
          <p:cNvSpPr>
            <a:spLocks noGrp="1"/>
          </p:cNvSpPr>
          <p:nvPr>
            <p:ph type="ftr" sz="quarter" idx="11"/>
          </p:nvPr>
        </p:nvSpPr>
        <p:spPr/>
        <p:txBody>
          <a:bodyPr/>
          <a:lstStyle/>
          <a:p>
            <a:r>
              <a:rPr lang="en-US" smtClean="0"/>
              <a:t>brehana286@gmail.com</a:t>
            </a:r>
            <a:endParaRPr lang="en-US"/>
          </a:p>
        </p:txBody>
      </p:sp>
      <p:sp>
        <p:nvSpPr>
          <p:cNvPr id="6" name="Slide Number Placeholder 5"/>
          <p:cNvSpPr>
            <a:spLocks noGrp="1"/>
          </p:cNvSpPr>
          <p:nvPr>
            <p:ph type="sldNum" sz="quarter" idx="12"/>
          </p:nvPr>
        </p:nvSpPr>
        <p:spPr/>
        <p:txBody>
          <a:bodyPr/>
          <a:lstStyle/>
          <a:p>
            <a:fld id="{FAD26EBD-C6AE-4A41-9E2D-64EA4124561C}"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1466499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B02408-E3D9-40EA-88F1-91F47C2F7F52}" type="datetime1">
              <a:rPr lang="en-US" smtClean="0"/>
              <a:t>12/5/2020</a:t>
            </a:fld>
            <a:endParaRPr lang="en-US"/>
          </a:p>
        </p:txBody>
      </p:sp>
      <p:sp>
        <p:nvSpPr>
          <p:cNvPr id="5" name="Footer Placeholder 4"/>
          <p:cNvSpPr>
            <a:spLocks noGrp="1"/>
          </p:cNvSpPr>
          <p:nvPr>
            <p:ph type="ftr" sz="quarter" idx="11"/>
          </p:nvPr>
        </p:nvSpPr>
        <p:spPr/>
        <p:txBody>
          <a:bodyPr/>
          <a:lstStyle/>
          <a:p>
            <a:r>
              <a:rPr lang="en-US" smtClean="0"/>
              <a:t>brehana286@gmail.com</a:t>
            </a:r>
            <a:endParaRPr lang="en-US"/>
          </a:p>
        </p:txBody>
      </p:sp>
      <p:sp>
        <p:nvSpPr>
          <p:cNvPr id="6" name="Slide Number Placeholder 5"/>
          <p:cNvSpPr>
            <a:spLocks noGrp="1"/>
          </p:cNvSpPr>
          <p:nvPr>
            <p:ph type="sldNum" sz="quarter" idx="12"/>
          </p:nvPr>
        </p:nvSpPr>
        <p:spPr/>
        <p:txBody>
          <a:bodyPr/>
          <a:lstStyle/>
          <a:p>
            <a:fld id="{FAD26EBD-C6AE-4A41-9E2D-64EA4124561C}" type="slidenum">
              <a:rPr lang="en-US" smtClean="0"/>
              <a:t>‹#›</a:t>
            </a:fld>
            <a:endParaRPr lang="en-US"/>
          </a:p>
        </p:txBody>
      </p:sp>
    </p:spTree>
    <p:extLst>
      <p:ext uri="{BB962C8B-B14F-4D97-AF65-F5344CB8AC3E}">
        <p14:creationId xmlns:p14="http://schemas.microsoft.com/office/powerpoint/2010/main" val="3354342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97FF1B-7041-4F30-82C2-A1B3696AC892}" type="datetime1">
              <a:rPr lang="en-US" smtClean="0"/>
              <a:t>12/5/2020</a:t>
            </a:fld>
            <a:endParaRPr lang="en-US"/>
          </a:p>
        </p:txBody>
      </p:sp>
      <p:sp>
        <p:nvSpPr>
          <p:cNvPr id="5" name="Footer Placeholder 4"/>
          <p:cNvSpPr>
            <a:spLocks noGrp="1"/>
          </p:cNvSpPr>
          <p:nvPr>
            <p:ph type="ftr" sz="quarter" idx="11"/>
          </p:nvPr>
        </p:nvSpPr>
        <p:spPr/>
        <p:txBody>
          <a:bodyPr/>
          <a:lstStyle/>
          <a:p>
            <a:r>
              <a:rPr lang="en-US" smtClean="0"/>
              <a:t>brehana286@gmail.com</a:t>
            </a:r>
            <a:endParaRPr lang="en-US"/>
          </a:p>
        </p:txBody>
      </p:sp>
      <p:sp>
        <p:nvSpPr>
          <p:cNvPr id="6" name="Slide Number Placeholder 5"/>
          <p:cNvSpPr>
            <a:spLocks noGrp="1"/>
          </p:cNvSpPr>
          <p:nvPr>
            <p:ph type="sldNum" sz="quarter" idx="12"/>
          </p:nvPr>
        </p:nvSpPr>
        <p:spPr/>
        <p:txBody>
          <a:bodyPr/>
          <a:lstStyle/>
          <a:p>
            <a:fld id="{FAD26EBD-C6AE-4A41-9E2D-64EA4124561C}"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3908662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1355C6-0F61-4AD8-99CE-FF4984C8DE9D}" type="datetime1">
              <a:rPr lang="en-US" smtClean="0"/>
              <a:t>12/5/2020</a:t>
            </a:fld>
            <a:endParaRPr lang="en-US"/>
          </a:p>
        </p:txBody>
      </p:sp>
      <p:sp>
        <p:nvSpPr>
          <p:cNvPr id="5" name="Footer Placeholder 4"/>
          <p:cNvSpPr>
            <a:spLocks noGrp="1"/>
          </p:cNvSpPr>
          <p:nvPr>
            <p:ph type="ftr" sz="quarter" idx="11"/>
          </p:nvPr>
        </p:nvSpPr>
        <p:spPr/>
        <p:txBody>
          <a:bodyPr/>
          <a:lstStyle/>
          <a:p>
            <a:r>
              <a:rPr lang="en-US" smtClean="0"/>
              <a:t>brehana286@gmail.com</a:t>
            </a:r>
            <a:endParaRPr lang="en-US"/>
          </a:p>
        </p:txBody>
      </p:sp>
      <p:sp>
        <p:nvSpPr>
          <p:cNvPr id="6" name="Slide Number Placeholder 5"/>
          <p:cNvSpPr>
            <a:spLocks noGrp="1"/>
          </p:cNvSpPr>
          <p:nvPr>
            <p:ph type="sldNum" sz="quarter" idx="12"/>
          </p:nvPr>
        </p:nvSpPr>
        <p:spPr/>
        <p:txBody>
          <a:bodyPr/>
          <a:lstStyle/>
          <a:p>
            <a:fld id="{FAD26EBD-C6AE-4A41-9E2D-64EA4124561C}" type="slidenum">
              <a:rPr lang="en-US" smtClean="0"/>
              <a:t>‹#›</a:t>
            </a:fld>
            <a:endParaRPr lang="en-US"/>
          </a:p>
        </p:txBody>
      </p:sp>
    </p:spTree>
    <p:extLst>
      <p:ext uri="{BB962C8B-B14F-4D97-AF65-F5344CB8AC3E}">
        <p14:creationId xmlns:p14="http://schemas.microsoft.com/office/powerpoint/2010/main" val="11423735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7F28509-2746-4CCF-BA61-420DDD8361AF}" type="datetime1">
              <a:rPr lang="en-US" smtClean="0"/>
              <a:t>12/5/2020</a:t>
            </a:fld>
            <a:endParaRPr lang="en-US"/>
          </a:p>
        </p:txBody>
      </p:sp>
      <p:sp>
        <p:nvSpPr>
          <p:cNvPr id="5" name="Footer Placeholder 4"/>
          <p:cNvSpPr>
            <a:spLocks noGrp="1"/>
          </p:cNvSpPr>
          <p:nvPr>
            <p:ph type="ftr" sz="quarter" idx="11"/>
          </p:nvPr>
        </p:nvSpPr>
        <p:spPr/>
        <p:txBody>
          <a:bodyPr/>
          <a:lstStyle/>
          <a:p>
            <a:r>
              <a:rPr lang="en-US" smtClean="0"/>
              <a:t>brehana286@gmail.com</a:t>
            </a:r>
            <a:endParaRPr lang="en-US"/>
          </a:p>
        </p:txBody>
      </p:sp>
      <p:sp>
        <p:nvSpPr>
          <p:cNvPr id="6" name="Slide Number Placeholder 5"/>
          <p:cNvSpPr>
            <a:spLocks noGrp="1"/>
          </p:cNvSpPr>
          <p:nvPr>
            <p:ph type="sldNum" sz="quarter" idx="12"/>
          </p:nvPr>
        </p:nvSpPr>
        <p:spPr/>
        <p:txBody>
          <a:bodyPr/>
          <a:lstStyle/>
          <a:p>
            <a:fld id="{FAD26EBD-C6AE-4A41-9E2D-64EA4124561C}" type="slidenum">
              <a:rPr lang="en-US" smtClean="0"/>
              <a:t>‹#›</a:t>
            </a:fld>
            <a:endParaRPr lang="en-US"/>
          </a:p>
        </p:txBody>
      </p:sp>
    </p:spTree>
    <p:extLst>
      <p:ext uri="{BB962C8B-B14F-4D97-AF65-F5344CB8AC3E}">
        <p14:creationId xmlns:p14="http://schemas.microsoft.com/office/powerpoint/2010/main" val="6110308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8E1527C-A8BC-4ABD-B167-50BA918B7ED8}" type="datetime1">
              <a:rPr lang="en-US" smtClean="0"/>
              <a:t>12/5/2020</a:t>
            </a:fld>
            <a:endParaRPr lang="en-US"/>
          </a:p>
        </p:txBody>
      </p:sp>
      <p:sp>
        <p:nvSpPr>
          <p:cNvPr id="5" name="Footer Placeholder 4"/>
          <p:cNvSpPr>
            <a:spLocks noGrp="1"/>
          </p:cNvSpPr>
          <p:nvPr>
            <p:ph type="ftr" sz="quarter" idx="11"/>
          </p:nvPr>
        </p:nvSpPr>
        <p:spPr/>
        <p:txBody>
          <a:bodyPr/>
          <a:lstStyle/>
          <a:p>
            <a:r>
              <a:rPr lang="en-US" smtClean="0"/>
              <a:t>brehana286@gmail.com</a:t>
            </a:r>
            <a:endParaRPr lang="en-US"/>
          </a:p>
        </p:txBody>
      </p:sp>
      <p:sp>
        <p:nvSpPr>
          <p:cNvPr id="6" name="Slide Number Placeholder 5"/>
          <p:cNvSpPr>
            <a:spLocks noGrp="1"/>
          </p:cNvSpPr>
          <p:nvPr>
            <p:ph type="sldNum" sz="quarter" idx="12"/>
          </p:nvPr>
        </p:nvSpPr>
        <p:spPr/>
        <p:txBody>
          <a:bodyPr/>
          <a:lstStyle/>
          <a:p>
            <a:fld id="{FAD26EBD-C6AE-4A41-9E2D-64EA4124561C}" type="slidenum">
              <a:rPr lang="en-US" smtClean="0"/>
              <a:t>‹#›</a:t>
            </a:fld>
            <a:endParaRPr lang="en-US"/>
          </a:p>
        </p:txBody>
      </p:sp>
    </p:spTree>
    <p:extLst>
      <p:ext uri="{BB962C8B-B14F-4D97-AF65-F5344CB8AC3E}">
        <p14:creationId xmlns:p14="http://schemas.microsoft.com/office/powerpoint/2010/main" val="2691529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A559868-CB2B-4AA9-BDBC-57E983F35F2F}" type="datetime1">
              <a:rPr lang="en-US" smtClean="0"/>
              <a:t>12/5/2020</a:t>
            </a:fld>
            <a:endParaRPr lang="en-US"/>
          </a:p>
        </p:txBody>
      </p:sp>
      <p:sp>
        <p:nvSpPr>
          <p:cNvPr id="5" name="Footer Placeholder 4"/>
          <p:cNvSpPr>
            <a:spLocks noGrp="1"/>
          </p:cNvSpPr>
          <p:nvPr>
            <p:ph type="ftr" sz="quarter" idx="11"/>
          </p:nvPr>
        </p:nvSpPr>
        <p:spPr/>
        <p:txBody>
          <a:bodyPr/>
          <a:lstStyle/>
          <a:p>
            <a:r>
              <a:rPr lang="en-US" smtClean="0"/>
              <a:t>brehana286@gmail.com</a:t>
            </a:r>
            <a:endParaRPr lang="en-US"/>
          </a:p>
        </p:txBody>
      </p:sp>
      <p:sp>
        <p:nvSpPr>
          <p:cNvPr id="6" name="Slide Number Placeholder 5"/>
          <p:cNvSpPr>
            <a:spLocks noGrp="1"/>
          </p:cNvSpPr>
          <p:nvPr>
            <p:ph type="sldNum" sz="quarter" idx="12"/>
          </p:nvPr>
        </p:nvSpPr>
        <p:spPr/>
        <p:txBody>
          <a:bodyPr/>
          <a:lstStyle/>
          <a:p>
            <a:fld id="{FAD26EBD-C6AE-4A41-9E2D-64EA4124561C}" type="slidenum">
              <a:rPr lang="en-US" smtClean="0"/>
              <a:t>‹#›</a:t>
            </a:fld>
            <a:endParaRPr lang="en-US"/>
          </a:p>
        </p:txBody>
      </p:sp>
    </p:spTree>
    <p:extLst>
      <p:ext uri="{BB962C8B-B14F-4D97-AF65-F5344CB8AC3E}">
        <p14:creationId xmlns:p14="http://schemas.microsoft.com/office/powerpoint/2010/main" val="1887866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C9D27D-EE22-4800-BCEA-8180A57FB7F2}" type="datetime1">
              <a:rPr lang="en-US" smtClean="0"/>
              <a:t>12/5/2020</a:t>
            </a:fld>
            <a:endParaRPr lang="en-US"/>
          </a:p>
        </p:txBody>
      </p:sp>
      <p:sp>
        <p:nvSpPr>
          <p:cNvPr id="5" name="Footer Placeholder 4"/>
          <p:cNvSpPr>
            <a:spLocks noGrp="1"/>
          </p:cNvSpPr>
          <p:nvPr>
            <p:ph type="ftr" sz="quarter" idx="11"/>
          </p:nvPr>
        </p:nvSpPr>
        <p:spPr/>
        <p:txBody>
          <a:bodyPr/>
          <a:lstStyle/>
          <a:p>
            <a:r>
              <a:rPr lang="en-US" smtClean="0"/>
              <a:t>brehana286@gmail.com</a:t>
            </a:r>
            <a:endParaRPr lang="en-US"/>
          </a:p>
        </p:txBody>
      </p:sp>
      <p:sp>
        <p:nvSpPr>
          <p:cNvPr id="6" name="Slide Number Placeholder 5"/>
          <p:cNvSpPr>
            <a:spLocks noGrp="1"/>
          </p:cNvSpPr>
          <p:nvPr>
            <p:ph type="sldNum" sz="quarter" idx="12"/>
          </p:nvPr>
        </p:nvSpPr>
        <p:spPr/>
        <p:txBody>
          <a:bodyPr/>
          <a:lstStyle/>
          <a:p>
            <a:fld id="{FAD26EBD-C6AE-4A41-9E2D-64EA4124561C}" type="slidenum">
              <a:rPr lang="en-US" smtClean="0"/>
              <a:t>‹#›</a:t>
            </a:fld>
            <a:endParaRPr lang="en-US"/>
          </a:p>
        </p:txBody>
      </p:sp>
    </p:spTree>
    <p:extLst>
      <p:ext uri="{BB962C8B-B14F-4D97-AF65-F5344CB8AC3E}">
        <p14:creationId xmlns:p14="http://schemas.microsoft.com/office/powerpoint/2010/main" val="1428411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11E80F8-A1D0-4CFF-98E3-80F19843E075}" type="datetime1">
              <a:rPr lang="en-US" smtClean="0"/>
              <a:t>12/5/2020</a:t>
            </a:fld>
            <a:endParaRPr lang="en-US"/>
          </a:p>
        </p:txBody>
      </p:sp>
      <p:sp>
        <p:nvSpPr>
          <p:cNvPr id="6" name="Footer Placeholder 5"/>
          <p:cNvSpPr>
            <a:spLocks noGrp="1"/>
          </p:cNvSpPr>
          <p:nvPr>
            <p:ph type="ftr" sz="quarter" idx="11"/>
          </p:nvPr>
        </p:nvSpPr>
        <p:spPr/>
        <p:txBody>
          <a:bodyPr/>
          <a:lstStyle/>
          <a:p>
            <a:r>
              <a:rPr lang="en-US" smtClean="0"/>
              <a:t>brehana286@gmail.com</a:t>
            </a:r>
            <a:endParaRPr lang="en-US"/>
          </a:p>
        </p:txBody>
      </p:sp>
      <p:sp>
        <p:nvSpPr>
          <p:cNvPr id="7" name="Slide Number Placeholder 6"/>
          <p:cNvSpPr>
            <a:spLocks noGrp="1"/>
          </p:cNvSpPr>
          <p:nvPr>
            <p:ph type="sldNum" sz="quarter" idx="12"/>
          </p:nvPr>
        </p:nvSpPr>
        <p:spPr/>
        <p:txBody>
          <a:bodyPr/>
          <a:lstStyle/>
          <a:p>
            <a:fld id="{FAD26EBD-C6AE-4A41-9E2D-64EA4124561C}" type="slidenum">
              <a:rPr lang="en-US" smtClean="0"/>
              <a:t>‹#›</a:t>
            </a:fld>
            <a:endParaRPr lang="en-US"/>
          </a:p>
        </p:txBody>
      </p:sp>
    </p:spTree>
    <p:extLst>
      <p:ext uri="{BB962C8B-B14F-4D97-AF65-F5344CB8AC3E}">
        <p14:creationId xmlns:p14="http://schemas.microsoft.com/office/powerpoint/2010/main" val="3628719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3452396-D611-49A6-A7DA-2651A1B1B9DC}" type="datetime1">
              <a:rPr lang="en-US" smtClean="0"/>
              <a:t>12/5/2020</a:t>
            </a:fld>
            <a:endParaRPr lang="en-US"/>
          </a:p>
        </p:txBody>
      </p:sp>
      <p:sp>
        <p:nvSpPr>
          <p:cNvPr id="8" name="Footer Placeholder 7"/>
          <p:cNvSpPr>
            <a:spLocks noGrp="1"/>
          </p:cNvSpPr>
          <p:nvPr>
            <p:ph type="ftr" sz="quarter" idx="11"/>
          </p:nvPr>
        </p:nvSpPr>
        <p:spPr/>
        <p:txBody>
          <a:bodyPr/>
          <a:lstStyle/>
          <a:p>
            <a:r>
              <a:rPr lang="en-US" smtClean="0"/>
              <a:t>brehana286@gmail.com</a:t>
            </a:r>
            <a:endParaRPr lang="en-US"/>
          </a:p>
        </p:txBody>
      </p:sp>
      <p:sp>
        <p:nvSpPr>
          <p:cNvPr id="9" name="Slide Number Placeholder 8"/>
          <p:cNvSpPr>
            <a:spLocks noGrp="1"/>
          </p:cNvSpPr>
          <p:nvPr>
            <p:ph type="sldNum" sz="quarter" idx="12"/>
          </p:nvPr>
        </p:nvSpPr>
        <p:spPr/>
        <p:txBody>
          <a:bodyPr/>
          <a:lstStyle/>
          <a:p>
            <a:fld id="{FAD26EBD-C6AE-4A41-9E2D-64EA4124561C}" type="slidenum">
              <a:rPr lang="en-US" smtClean="0"/>
              <a:t>‹#›</a:t>
            </a:fld>
            <a:endParaRPr lang="en-US"/>
          </a:p>
        </p:txBody>
      </p:sp>
    </p:spTree>
    <p:extLst>
      <p:ext uri="{BB962C8B-B14F-4D97-AF65-F5344CB8AC3E}">
        <p14:creationId xmlns:p14="http://schemas.microsoft.com/office/powerpoint/2010/main" val="1795520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6D32DB6-6791-4287-84A7-22D5B078A7A3}" type="datetime1">
              <a:rPr lang="en-US" smtClean="0"/>
              <a:t>12/5/2020</a:t>
            </a:fld>
            <a:endParaRPr lang="en-US"/>
          </a:p>
        </p:txBody>
      </p:sp>
      <p:sp>
        <p:nvSpPr>
          <p:cNvPr id="4" name="Footer Placeholder 3"/>
          <p:cNvSpPr>
            <a:spLocks noGrp="1"/>
          </p:cNvSpPr>
          <p:nvPr>
            <p:ph type="ftr" sz="quarter" idx="11"/>
          </p:nvPr>
        </p:nvSpPr>
        <p:spPr/>
        <p:txBody>
          <a:bodyPr/>
          <a:lstStyle/>
          <a:p>
            <a:r>
              <a:rPr lang="en-US" smtClean="0"/>
              <a:t>brehana286@gmail.com</a:t>
            </a:r>
            <a:endParaRPr lang="en-US"/>
          </a:p>
        </p:txBody>
      </p:sp>
      <p:sp>
        <p:nvSpPr>
          <p:cNvPr id="5" name="Slide Number Placeholder 4"/>
          <p:cNvSpPr>
            <a:spLocks noGrp="1"/>
          </p:cNvSpPr>
          <p:nvPr>
            <p:ph type="sldNum" sz="quarter" idx="12"/>
          </p:nvPr>
        </p:nvSpPr>
        <p:spPr/>
        <p:txBody>
          <a:bodyPr/>
          <a:lstStyle/>
          <a:p>
            <a:fld id="{FAD26EBD-C6AE-4A41-9E2D-64EA4124561C}" type="slidenum">
              <a:rPr lang="en-US" smtClean="0"/>
              <a:t>‹#›</a:t>
            </a:fld>
            <a:endParaRPr lang="en-US"/>
          </a:p>
        </p:txBody>
      </p:sp>
    </p:spTree>
    <p:extLst>
      <p:ext uri="{BB962C8B-B14F-4D97-AF65-F5344CB8AC3E}">
        <p14:creationId xmlns:p14="http://schemas.microsoft.com/office/powerpoint/2010/main" val="1556291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37AE8A-9632-4926-B5D2-E54E2E889AFB}" type="datetime1">
              <a:rPr lang="en-US" smtClean="0"/>
              <a:t>12/5/2020</a:t>
            </a:fld>
            <a:endParaRPr lang="en-US"/>
          </a:p>
        </p:txBody>
      </p:sp>
      <p:sp>
        <p:nvSpPr>
          <p:cNvPr id="3" name="Footer Placeholder 2"/>
          <p:cNvSpPr>
            <a:spLocks noGrp="1"/>
          </p:cNvSpPr>
          <p:nvPr>
            <p:ph type="ftr" sz="quarter" idx="11"/>
          </p:nvPr>
        </p:nvSpPr>
        <p:spPr/>
        <p:txBody>
          <a:bodyPr/>
          <a:lstStyle/>
          <a:p>
            <a:r>
              <a:rPr lang="en-US" smtClean="0"/>
              <a:t>brehana286@gmail.com</a:t>
            </a:r>
            <a:endParaRPr lang="en-US"/>
          </a:p>
        </p:txBody>
      </p:sp>
      <p:sp>
        <p:nvSpPr>
          <p:cNvPr id="4" name="Slide Number Placeholder 3"/>
          <p:cNvSpPr>
            <a:spLocks noGrp="1"/>
          </p:cNvSpPr>
          <p:nvPr>
            <p:ph type="sldNum" sz="quarter" idx="12"/>
          </p:nvPr>
        </p:nvSpPr>
        <p:spPr/>
        <p:txBody>
          <a:bodyPr/>
          <a:lstStyle/>
          <a:p>
            <a:fld id="{FAD26EBD-C6AE-4A41-9E2D-64EA4124561C}" type="slidenum">
              <a:rPr lang="en-US" smtClean="0"/>
              <a:t>‹#›</a:t>
            </a:fld>
            <a:endParaRPr lang="en-US"/>
          </a:p>
        </p:txBody>
      </p:sp>
    </p:spTree>
    <p:extLst>
      <p:ext uri="{BB962C8B-B14F-4D97-AF65-F5344CB8AC3E}">
        <p14:creationId xmlns:p14="http://schemas.microsoft.com/office/powerpoint/2010/main" val="4231091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BAFBCF-DA6A-474F-BC21-B40AB4DB6766}" type="datetime1">
              <a:rPr lang="en-US" smtClean="0"/>
              <a:t>12/5/2020</a:t>
            </a:fld>
            <a:endParaRPr lang="en-US"/>
          </a:p>
        </p:txBody>
      </p:sp>
      <p:sp>
        <p:nvSpPr>
          <p:cNvPr id="6" name="Footer Placeholder 5"/>
          <p:cNvSpPr>
            <a:spLocks noGrp="1"/>
          </p:cNvSpPr>
          <p:nvPr>
            <p:ph type="ftr" sz="quarter" idx="11"/>
          </p:nvPr>
        </p:nvSpPr>
        <p:spPr/>
        <p:txBody>
          <a:bodyPr/>
          <a:lstStyle/>
          <a:p>
            <a:r>
              <a:rPr lang="en-US" smtClean="0"/>
              <a:t>brehana286@gmail.com</a:t>
            </a:r>
            <a:endParaRPr lang="en-US"/>
          </a:p>
        </p:txBody>
      </p:sp>
      <p:sp>
        <p:nvSpPr>
          <p:cNvPr id="7" name="Slide Number Placeholder 6"/>
          <p:cNvSpPr>
            <a:spLocks noGrp="1"/>
          </p:cNvSpPr>
          <p:nvPr>
            <p:ph type="sldNum" sz="quarter" idx="12"/>
          </p:nvPr>
        </p:nvSpPr>
        <p:spPr/>
        <p:txBody>
          <a:bodyPr/>
          <a:lstStyle/>
          <a:p>
            <a:fld id="{FAD26EBD-C6AE-4A41-9E2D-64EA4124561C}" type="slidenum">
              <a:rPr lang="en-US" smtClean="0"/>
              <a:t>‹#›</a:t>
            </a:fld>
            <a:endParaRPr lang="en-US"/>
          </a:p>
        </p:txBody>
      </p:sp>
    </p:spTree>
    <p:extLst>
      <p:ext uri="{BB962C8B-B14F-4D97-AF65-F5344CB8AC3E}">
        <p14:creationId xmlns:p14="http://schemas.microsoft.com/office/powerpoint/2010/main" val="200774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4D6274-6F95-438A-9004-AB2EB033D719}" type="datetime1">
              <a:rPr lang="en-US" smtClean="0"/>
              <a:t>12/5/2020</a:t>
            </a:fld>
            <a:endParaRPr lang="en-US"/>
          </a:p>
        </p:txBody>
      </p:sp>
      <p:sp>
        <p:nvSpPr>
          <p:cNvPr id="6" name="Footer Placeholder 5"/>
          <p:cNvSpPr>
            <a:spLocks noGrp="1"/>
          </p:cNvSpPr>
          <p:nvPr>
            <p:ph type="ftr" sz="quarter" idx="11"/>
          </p:nvPr>
        </p:nvSpPr>
        <p:spPr/>
        <p:txBody>
          <a:bodyPr/>
          <a:lstStyle/>
          <a:p>
            <a:r>
              <a:rPr lang="en-US" smtClean="0"/>
              <a:t>brehana286@gmail.com</a:t>
            </a:r>
            <a:endParaRPr lang="en-US"/>
          </a:p>
        </p:txBody>
      </p:sp>
      <p:sp>
        <p:nvSpPr>
          <p:cNvPr id="7" name="Slide Number Placeholder 6"/>
          <p:cNvSpPr>
            <a:spLocks noGrp="1"/>
          </p:cNvSpPr>
          <p:nvPr>
            <p:ph type="sldNum" sz="quarter" idx="12"/>
          </p:nvPr>
        </p:nvSpPr>
        <p:spPr/>
        <p:txBody>
          <a:bodyPr/>
          <a:lstStyle/>
          <a:p>
            <a:fld id="{FAD26EBD-C6AE-4A41-9E2D-64EA4124561C}" type="slidenum">
              <a:rPr lang="en-US" smtClean="0"/>
              <a:t>‹#›</a:t>
            </a:fld>
            <a:endParaRPr lang="en-US"/>
          </a:p>
        </p:txBody>
      </p:sp>
    </p:spTree>
    <p:extLst>
      <p:ext uri="{BB962C8B-B14F-4D97-AF65-F5344CB8AC3E}">
        <p14:creationId xmlns:p14="http://schemas.microsoft.com/office/powerpoint/2010/main" val="3554000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57F2F59F-044D-4A40-9764-4F69A8A9509F}" type="datetime1">
              <a:rPr lang="en-US" smtClean="0"/>
              <a:t>12/5/2020</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r>
              <a:rPr lang="en-US" smtClean="0"/>
              <a:t>brehana286@gmail.com</a:t>
            </a:r>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FAD26EBD-C6AE-4A41-9E2D-64EA4124561C}" type="slidenum">
              <a:rPr lang="en-US" smtClean="0"/>
              <a:t>‹#›</a:t>
            </a:fld>
            <a:endParaRPr lang="en-US"/>
          </a:p>
        </p:txBody>
      </p:sp>
    </p:spTree>
    <p:extLst>
      <p:ext uri="{BB962C8B-B14F-4D97-AF65-F5344CB8AC3E}">
        <p14:creationId xmlns:p14="http://schemas.microsoft.com/office/powerpoint/2010/main" val="3654392082"/>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hf hdr="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6.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37AE8A-9632-4926-B5D2-E54E2E889AFB}" type="datetime1">
              <a:rPr lang="en-US" smtClean="0"/>
              <a:t>12/5/2020</a:t>
            </a:fld>
            <a:endParaRPr lang="en-US"/>
          </a:p>
        </p:txBody>
      </p:sp>
      <p:sp>
        <p:nvSpPr>
          <p:cNvPr id="3" name="Footer Placeholder 2"/>
          <p:cNvSpPr>
            <a:spLocks noGrp="1"/>
          </p:cNvSpPr>
          <p:nvPr>
            <p:ph type="ftr" sz="quarter" idx="11"/>
          </p:nvPr>
        </p:nvSpPr>
        <p:spPr/>
        <p:txBody>
          <a:bodyPr/>
          <a:lstStyle/>
          <a:p>
            <a:r>
              <a:rPr lang="en-US" smtClean="0"/>
              <a:t>brehana286@gmail.com</a:t>
            </a:r>
            <a:endParaRPr lang="en-US"/>
          </a:p>
        </p:txBody>
      </p:sp>
      <p:sp>
        <p:nvSpPr>
          <p:cNvPr id="4" name="Slide Number Placeholder 3"/>
          <p:cNvSpPr>
            <a:spLocks noGrp="1"/>
          </p:cNvSpPr>
          <p:nvPr>
            <p:ph type="sldNum" sz="quarter" idx="12"/>
          </p:nvPr>
        </p:nvSpPr>
        <p:spPr/>
        <p:txBody>
          <a:bodyPr/>
          <a:lstStyle/>
          <a:p>
            <a:fld id="{FAD26EBD-C6AE-4A41-9E2D-64EA4124561C}" type="slidenum">
              <a:rPr lang="en-US" sz="1000" smtClean="0">
                <a:latin typeface="Times New Roman" panose="02020603050405020304" pitchFamily="18" charset="0"/>
                <a:cs typeface="Times New Roman" panose="02020603050405020304" pitchFamily="18" charset="0"/>
              </a:rPr>
              <a:t>1</a:t>
            </a:fld>
            <a:endParaRPr lang="en-US" sz="10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17" y="0"/>
            <a:ext cx="12226834" cy="6858000"/>
          </a:xfrm>
          <a:prstGeom prst="rect">
            <a:avLst/>
          </a:prstGeom>
        </p:spPr>
      </p:pic>
    </p:spTree>
    <p:extLst>
      <p:ext uri="{BB962C8B-B14F-4D97-AF65-F5344CB8AC3E}">
        <p14:creationId xmlns:p14="http://schemas.microsoft.com/office/powerpoint/2010/main" val="34066641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2729" y="5150224"/>
            <a:ext cx="11618259" cy="1571251"/>
          </a:xfrm>
          <a:prstGeom prst="rect">
            <a:avLst/>
          </a:prstGeom>
          <a:solidFill>
            <a:schemeClr val="accent4">
              <a:lumMod val="60000"/>
              <a:lumOff val="40000"/>
            </a:schemeClr>
          </a:solidFill>
          <a:ln>
            <a:solidFill>
              <a:schemeClr val="accent2"/>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80666" tIns="40333" rIns="80666" bIns="40333" rtlCol="0" anchor="ctr"/>
          <a:lstStyle/>
          <a:p>
            <a:pPr algn="ctr"/>
            <a:r>
              <a:rPr lang="bn-IN" sz="4400" dirty="0">
                <a:solidFill>
                  <a:schemeClr val="bg1"/>
                </a:solidFill>
                <a:latin typeface="NikoshBAN" pitchFamily="2" charset="0"/>
                <a:cs typeface="NikoshBAN" pitchFamily="2" charset="0"/>
              </a:rPr>
              <a:t>সাঁওতাল মেয়েরা দুই খন্ড কাপড় পরেন। উপরের অংশ </a:t>
            </a:r>
            <a:r>
              <a:rPr lang="bn-IN" sz="4400" dirty="0">
                <a:solidFill>
                  <a:srgbClr val="FF0000"/>
                </a:solidFill>
                <a:latin typeface="NikoshBAN" pitchFamily="2" charset="0"/>
                <a:cs typeface="NikoshBAN" pitchFamily="2" charset="0"/>
              </a:rPr>
              <a:t>‘পানচি’ </a:t>
            </a:r>
            <a:r>
              <a:rPr lang="bn-IN" sz="4400" dirty="0">
                <a:solidFill>
                  <a:schemeClr val="bg1"/>
                </a:solidFill>
                <a:latin typeface="NikoshBAN" pitchFamily="2" charset="0"/>
                <a:cs typeface="NikoshBAN" pitchFamily="2" charset="0"/>
              </a:rPr>
              <a:t>এবং নিচের অংশ কে </a:t>
            </a:r>
            <a:r>
              <a:rPr lang="bn-IN" sz="4400" dirty="0">
                <a:solidFill>
                  <a:srgbClr val="FF0000"/>
                </a:solidFill>
                <a:latin typeface="NikoshBAN" pitchFamily="2" charset="0"/>
                <a:cs typeface="NikoshBAN" pitchFamily="2" charset="0"/>
              </a:rPr>
              <a:t>‘পাড়হাট’ </a:t>
            </a:r>
            <a:r>
              <a:rPr lang="bn-IN" sz="4400" dirty="0">
                <a:solidFill>
                  <a:schemeClr val="bg1"/>
                </a:solidFill>
                <a:latin typeface="NikoshBAN" pitchFamily="2" charset="0"/>
                <a:cs typeface="NikoshBAN" pitchFamily="2" charset="0"/>
              </a:rPr>
              <a:t>বলা হয়।</a:t>
            </a:r>
            <a:endParaRPr lang="en-US" sz="4400" dirty="0">
              <a:solidFill>
                <a:schemeClr val="bg1"/>
              </a:solidFill>
              <a:latin typeface="NikoshBAN" pitchFamily="2" charset="0"/>
              <a:cs typeface="NikoshBAN"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260" y="1023944"/>
            <a:ext cx="4573261" cy="3647623"/>
          </a:xfrm>
          <a:prstGeom prst="rect">
            <a:avLst/>
          </a:prstGeom>
        </p:spPr>
      </p:pic>
      <p:sp>
        <p:nvSpPr>
          <p:cNvPr id="9" name="Right Arrow 8"/>
          <p:cNvSpPr/>
          <p:nvPr/>
        </p:nvSpPr>
        <p:spPr>
          <a:xfrm rot="10800000">
            <a:off x="4746812" y="3702143"/>
            <a:ext cx="2689686" cy="385762"/>
          </a:xfrm>
          <a:prstGeom prst="rightArrow">
            <a:avLst>
              <a:gd name="adj1" fmla="val 50000"/>
              <a:gd name="adj2" fmla="val 55299"/>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10" name="Right Arrow 9"/>
          <p:cNvSpPr/>
          <p:nvPr/>
        </p:nvSpPr>
        <p:spPr>
          <a:xfrm rot="10800000">
            <a:off x="4477869" y="2608728"/>
            <a:ext cx="2911035" cy="493091"/>
          </a:xfrm>
          <a:prstGeom prst="rightArrow">
            <a:avLst>
              <a:gd name="adj1" fmla="val 31434"/>
              <a:gd name="adj2" fmla="val 67606"/>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11" name="TextBox 10"/>
          <p:cNvSpPr txBox="1"/>
          <p:nvPr/>
        </p:nvSpPr>
        <p:spPr>
          <a:xfrm>
            <a:off x="7778991" y="2475667"/>
            <a:ext cx="1613647" cy="744178"/>
          </a:xfrm>
          <a:prstGeom prst="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IN" sz="4236" dirty="0">
                <a:solidFill>
                  <a:srgbClr val="FF0000"/>
                </a:solidFill>
                <a:latin typeface="NikoshBAN" pitchFamily="2" charset="0"/>
                <a:cs typeface="NikoshBAN" pitchFamily="2" charset="0"/>
              </a:rPr>
              <a:t>পানচি</a:t>
            </a:r>
            <a:endParaRPr lang="en-US" sz="4236" dirty="0">
              <a:solidFill>
                <a:srgbClr val="FF0000"/>
              </a:solidFill>
              <a:latin typeface="NikoshBAN" pitchFamily="2" charset="0"/>
              <a:cs typeface="NikoshBAN" pitchFamily="2" charset="0"/>
            </a:endParaRPr>
          </a:p>
        </p:txBody>
      </p:sp>
      <p:sp>
        <p:nvSpPr>
          <p:cNvPr id="12" name="TextBox 11"/>
          <p:cNvSpPr txBox="1"/>
          <p:nvPr/>
        </p:nvSpPr>
        <p:spPr>
          <a:xfrm>
            <a:off x="7778990" y="3679812"/>
            <a:ext cx="1613647" cy="635559"/>
          </a:xfrm>
          <a:prstGeom prst="rect">
            <a:avLst/>
          </a:prstGeom>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bn-IN" sz="3530" dirty="0">
                <a:solidFill>
                  <a:srgbClr val="FF0000"/>
                </a:solidFill>
                <a:latin typeface="NikoshBAN" pitchFamily="2" charset="0"/>
                <a:cs typeface="NikoshBAN" pitchFamily="2" charset="0"/>
              </a:rPr>
              <a:t>পাড়হাট</a:t>
            </a:r>
            <a:endParaRPr lang="en-US" sz="2471" dirty="0">
              <a:solidFill>
                <a:srgbClr val="FF0000"/>
              </a:solidFill>
              <a:latin typeface="NikoshBAN" pitchFamily="2" charset="0"/>
              <a:cs typeface="NikoshBAN" pitchFamily="2" charset="0"/>
            </a:endParaRPr>
          </a:p>
        </p:txBody>
      </p:sp>
      <p:sp>
        <p:nvSpPr>
          <p:cNvPr id="2" name="Date Placeholder 1"/>
          <p:cNvSpPr>
            <a:spLocks noGrp="1"/>
          </p:cNvSpPr>
          <p:nvPr>
            <p:ph type="dt" sz="half" idx="10"/>
          </p:nvPr>
        </p:nvSpPr>
        <p:spPr/>
        <p:txBody>
          <a:bodyPr/>
          <a:lstStyle/>
          <a:p>
            <a:fld id="{463BDCB5-0714-4E33-8EB4-331DEBCEBBE5}" type="datetime1">
              <a:rPr lang="en-US" smtClean="0"/>
              <a:t>12/5/2020</a:t>
            </a:fld>
            <a:endParaRPr lang="en-US"/>
          </a:p>
        </p:txBody>
      </p:sp>
      <p:sp>
        <p:nvSpPr>
          <p:cNvPr id="3" name="Footer Placeholder 2"/>
          <p:cNvSpPr>
            <a:spLocks noGrp="1"/>
          </p:cNvSpPr>
          <p:nvPr>
            <p:ph type="ftr" sz="quarter" idx="11"/>
          </p:nvPr>
        </p:nvSpPr>
        <p:spPr/>
        <p:txBody>
          <a:bodyPr/>
          <a:lstStyle/>
          <a:p>
            <a:r>
              <a:rPr lang="en-US" smtClean="0"/>
              <a:t>brehana286@gmail.com</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z="1000" smtClean="0">
                <a:latin typeface="Times New Roman" panose="02020603050405020304" pitchFamily="18" charset="0"/>
                <a:cs typeface="Times New Roman" panose="02020603050405020304" pitchFamily="18" charset="0"/>
              </a:rPr>
              <a:pPr/>
              <a:t>10</a:t>
            </a:fld>
            <a:endParaRPr lang="en-US" sz="1000" dirty="0">
              <a:latin typeface="Times New Roman" panose="02020603050405020304" pitchFamily="18" charset="0"/>
              <a:cs typeface="Times New Roman" panose="02020603050405020304" pitchFamily="18" charset="0"/>
            </a:endParaRPr>
          </a:p>
        </p:txBody>
      </p:sp>
      <p:sp>
        <p:nvSpPr>
          <p:cNvPr id="13" name="Horizontal Scroll 12"/>
          <p:cNvSpPr/>
          <p:nvPr/>
        </p:nvSpPr>
        <p:spPr>
          <a:xfrm>
            <a:off x="7167281" y="0"/>
            <a:ext cx="4665327" cy="1226977"/>
          </a:xfrm>
          <a:prstGeom prst="horizontalScroll">
            <a:avLst/>
          </a:prstGeom>
          <a:solidFill>
            <a:srgbClr val="002060"/>
          </a:solidFill>
          <a:scene3d>
            <a:camera prst="perspective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smtClean="0">
                <a:solidFill>
                  <a:schemeClr val="tx1"/>
                </a:solidFill>
                <a:latin typeface="NikoshBAN" pitchFamily="2" charset="0"/>
                <a:cs typeface="NikoshBAN" pitchFamily="2" charset="0"/>
              </a:rPr>
              <a:t>সাঁওতাল</a:t>
            </a:r>
            <a:r>
              <a:rPr lang="en-US" sz="4000" dirty="0" smtClean="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নারী</a:t>
            </a:r>
            <a:r>
              <a:rPr lang="bn-IN" sz="4000" dirty="0" smtClean="0">
                <a:solidFill>
                  <a:schemeClr val="tx1"/>
                </a:solidFill>
                <a:latin typeface="NikoshBAN" pitchFamily="2" charset="0"/>
                <a:cs typeface="NikoshBAN" pitchFamily="2" charset="0"/>
              </a:rPr>
              <a:t>দের </a:t>
            </a:r>
            <a:r>
              <a:rPr lang="bn-IN" sz="4000" dirty="0">
                <a:solidFill>
                  <a:schemeClr val="tx1"/>
                </a:solidFill>
                <a:latin typeface="NikoshBAN" pitchFamily="2" charset="0"/>
                <a:cs typeface="NikoshBAN" pitchFamily="2" charset="0"/>
              </a:rPr>
              <a:t>পোশাক</a:t>
            </a:r>
            <a:endParaRPr lang="en-US" sz="40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42526548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right)">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righ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circle(in)">
                                      <p:cBhvr>
                                        <p:cTn id="3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81061" y="5983941"/>
            <a:ext cx="10157585" cy="569264"/>
          </a:xfrm>
          <a:prstGeom prst="rect">
            <a:avLst/>
          </a:prstGeom>
          <a:solidFill>
            <a:schemeClr val="bg1"/>
          </a:solidFill>
          <a:ln>
            <a:solidFill>
              <a:schemeClr val="accent2"/>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80666" tIns="40333" rIns="80666" bIns="40333" rtlCol="0" anchor="ctr"/>
          <a:lstStyle/>
          <a:p>
            <a:pPr algn="ctr"/>
            <a:r>
              <a:rPr lang="bn-IN" sz="3200" dirty="0">
                <a:solidFill>
                  <a:schemeClr val="tx1"/>
                </a:solidFill>
                <a:latin typeface="NikoshBAN" pitchFamily="2" charset="0"/>
                <a:cs typeface="NikoshBAN" pitchFamily="2" charset="0"/>
              </a:rPr>
              <a:t>সাঁওতাল ছেলেরা আগে </a:t>
            </a:r>
            <a:r>
              <a:rPr lang="bn-IN" sz="3200" dirty="0">
                <a:solidFill>
                  <a:srgbClr val="FF0000"/>
                </a:solidFill>
                <a:latin typeface="NikoshBAN" pitchFamily="2" charset="0"/>
                <a:cs typeface="NikoshBAN" pitchFamily="2" charset="0"/>
              </a:rPr>
              <a:t>‘ধুতি’ </a:t>
            </a:r>
            <a:r>
              <a:rPr lang="bn-IN" sz="3200" dirty="0">
                <a:solidFill>
                  <a:schemeClr val="tx1"/>
                </a:solidFill>
                <a:latin typeface="NikoshBAN" pitchFamily="2" charset="0"/>
                <a:cs typeface="NikoshBAN" pitchFamily="2" charset="0"/>
              </a:rPr>
              <a:t>পরতেন। বর্তমানে </a:t>
            </a:r>
            <a:r>
              <a:rPr lang="bn-IN" sz="3200" dirty="0">
                <a:solidFill>
                  <a:srgbClr val="FF0000"/>
                </a:solidFill>
                <a:latin typeface="NikoshBAN" pitchFamily="2" charset="0"/>
                <a:cs typeface="NikoshBAN" pitchFamily="2" charset="0"/>
              </a:rPr>
              <a:t>‘লুঙ্গি, গেঞ্জি ও শার্ট’ </a:t>
            </a:r>
            <a:r>
              <a:rPr lang="bn-IN" sz="3200" dirty="0">
                <a:solidFill>
                  <a:schemeClr val="tx1"/>
                </a:solidFill>
                <a:latin typeface="NikoshBAN" pitchFamily="2" charset="0"/>
                <a:cs typeface="NikoshBAN" pitchFamily="2" charset="0"/>
              </a:rPr>
              <a:t>পরেন।</a:t>
            </a:r>
            <a:endParaRPr lang="en-US" sz="3200" dirty="0">
              <a:solidFill>
                <a:schemeClr val="tx1"/>
              </a:solidFill>
              <a:latin typeface="NikoshBAN" pitchFamily="2" charset="0"/>
              <a:cs typeface="NikoshBAN"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577" y="1105952"/>
            <a:ext cx="5643282" cy="477370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6891" y="201706"/>
            <a:ext cx="5589968" cy="3856104"/>
          </a:xfrm>
          <a:prstGeom prst="rect">
            <a:avLst/>
          </a:prstGeom>
        </p:spPr>
      </p:pic>
      <p:sp>
        <p:nvSpPr>
          <p:cNvPr id="7" name="Right Arrow 6"/>
          <p:cNvSpPr/>
          <p:nvPr/>
        </p:nvSpPr>
        <p:spPr>
          <a:xfrm rot="10800000">
            <a:off x="3886200" y="4370294"/>
            <a:ext cx="3892371" cy="3361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
        <p:nvSpPr>
          <p:cNvPr id="10" name="TextBox 9"/>
          <p:cNvSpPr txBox="1"/>
          <p:nvPr/>
        </p:nvSpPr>
        <p:spPr>
          <a:xfrm>
            <a:off x="7790878" y="4226080"/>
            <a:ext cx="1613647" cy="635559"/>
          </a:xfrm>
          <a:prstGeom prst="rect">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bn-IN" sz="3530" dirty="0">
                <a:solidFill>
                  <a:srgbClr val="FF0000"/>
                </a:solidFill>
                <a:latin typeface="NikoshBAN" pitchFamily="2" charset="0"/>
                <a:cs typeface="NikoshBAN" pitchFamily="2" charset="0"/>
              </a:rPr>
              <a:t>ধুতি</a:t>
            </a:r>
            <a:endParaRPr lang="en-US" sz="2471" dirty="0">
              <a:solidFill>
                <a:srgbClr val="FF0000"/>
              </a:solidFill>
              <a:latin typeface="NikoshBAN" pitchFamily="2" charset="0"/>
              <a:cs typeface="NikoshBAN" pitchFamily="2" charset="0"/>
            </a:endParaRPr>
          </a:p>
        </p:txBody>
      </p:sp>
      <p:sp>
        <p:nvSpPr>
          <p:cNvPr id="2" name="Date Placeholder 1"/>
          <p:cNvSpPr>
            <a:spLocks noGrp="1"/>
          </p:cNvSpPr>
          <p:nvPr>
            <p:ph type="dt" sz="half" idx="10"/>
          </p:nvPr>
        </p:nvSpPr>
        <p:spPr/>
        <p:txBody>
          <a:bodyPr/>
          <a:lstStyle/>
          <a:p>
            <a:fld id="{D4AD6F33-839A-4750-9201-06F414B93266}" type="datetime1">
              <a:rPr lang="en-US" smtClean="0"/>
              <a:t>12/5/2020</a:t>
            </a:fld>
            <a:endParaRPr lang="en-US"/>
          </a:p>
        </p:txBody>
      </p:sp>
      <p:sp>
        <p:nvSpPr>
          <p:cNvPr id="8" name="Footer Placeholder 7"/>
          <p:cNvSpPr>
            <a:spLocks noGrp="1"/>
          </p:cNvSpPr>
          <p:nvPr>
            <p:ph type="ftr" sz="quarter" idx="11"/>
          </p:nvPr>
        </p:nvSpPr>
        <p:spPr/>
        <p:txBody>
          <a:bodyPr/>
          <a:lstStyle/>
          <a:p>
            <a:r>
              <a:rPr lang="en-US" smtClean="0"/>
              <a:t>brehana286@gmail.com</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z="1000" smtClean="0">
                <a:latin typeface="Times New Roman" panose="02020603050405020304" pitchFamily="18" charset="0"/>
                <a:cs typeface="Times New Roman" panose="02020603050405020304" pitchFamily="18" charset="0"/>
              </a:rPr>
              <a:pPr/>
              <a:t>11</a:t>
            </a:fld>
            <a:endParaRPr lang="en-US" sz="1000" dirty="0">
              <a:latin typeface="Times New Roman" panose="02020603050405020304" pitchFamily="18" charset="0"/>
              <a:cs typeface="Times New Roman" panose="02020603050405020304" pitchFamily="18" charset="0"/>
            </a:endParaRPr>
          </a:p>
        </p:txBody>
      </p:sp>
      <p:sp>
        <p:nvSpPr>
          <p:cNvPr id="11" name="Horizontal Scroll 10"/>
          <p:cNvSpPr/>
          <p:nvPr/>
        </p:nvSpPr>
        <p:spPr>
          <a:xfrm>
            <a:off x="363546" y="-98924"/>
            <a:ext cx="5545936" cy="1226977"/>
          </a:xfrm>
          <a:prstGeom prst="horizontalScroll">
            <a:avLst/>
          </a:prstGeom>
          <a:solidFill>
            <a:srgbClr val="002060"/>
          </a:solidFill>
          <a:scene3d>
            <a:camera prst="perspective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smtClean="0">
                <a:solidFill>
                  <a:schemeClr val="tx1"/>
                </a:solidFill>
                <a:latin typeface="NikoshBAN" pitchFamily="2" charset="0"/>
                <a:cs typeface="NikoshBAN" pitchFamily="2" charset="0"/>
              </a:rPr>
              <a:t>সাঁওতাল</a:t>
            </a:r>
            <a:r>
              <a:rPr lang="en-US" sz="4000" dirty="0" smtClean="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পুরুষ</a:t>
            </a:r>
            <a:r>
              <a:rPr lang="bn-IN" sz="4000" dirty="0" smtClean="0">
                <a:solidFill>
                  <a:schemeClr val="tx1"/>
                </a:solidFill>
                <a:latin typeface="NikoshBAN" pitchFamily="2" charset="0"/>
                <a:cs typeface="NikoshBAN" pitchFamily="2" charset="0"/>
              </a:rPr>
              <a:t>দের </a:t>
            </a:r>
            <a:r>
              <a:rPr lang="bn-IN" sz="4000" dirty="0">
                <a:solidFill>
                  <a:schemeClr val="tx1"/>
                </a:solidFill>
                <a:latin typeface="NikoshBAN" pitchFamily="2" charset="0"/>
                <a:cs typeface="NikoshBAN" pitchFamily="2" charset="0"/>
              </a:rPr>
              <a:t>পোশাক</a:t>
            </a:r>
            <a:endParaRPr lang="en-US" sz="40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2977897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right)">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circle(in)">
                                      <p:cBhvr>
                                        <p:cTn id="2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150" y="574610"/>
            <a:ext cx="6034880" cy="2022816"/>
          </a:xfrm>
          <a:solidFill>
            <a:schemeClr val="accent3">
              <a:lumMod val="60000"/>
              <a:lumOff val="40000"/>
            </a:schemeClr>
          </a:solidFill>
          <a:ln w="19050">
            <a:solidFill>
              <a:schemeClr val="accent2"/>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r>
              <a:rPr lang="bn-IN" sz="5400" dirty="0">
                <a:solidFill>
                  <a:schemeClr val="accent1">
                    <a:lumMod val="75000"/>
                  </a:schemeClr>
                </a:solidFill>
                <a:latin typeface="NikoshBAN" pitchFamily="2" charset="0"/>
                <a:cs typeface="NikoshBAN" pitchFamily="2" charset="0"/>
              </a:rPr>
              <a:t>বাংলাদেশের ক্ষুদ্র নৃ-গোষ্ঠী</a:t>
            </a:r>
            <a:r>
              <a:rPr lang="en-US" sz="5400" dirty="0">
                <a:solidFill>
                  <a:schemeClr val="accent1">
                    <a:lumMod val="75000"/>
                  </a:schemeClr>
                </a:solidFill>
                <a:latin typeface="NikoshBAN" pitchFamily="2" charset="0"/>
                <a:cs typeface="NikoshBAN" pitchFamily="2" charset="0"/>
              </a:rPr>
              <a:t> </a:t>
            </a:r>
            <a:r>
              <a:rPr lang="bn-IN" sz="4800" dirty="0" smtClean="0">
                <a:solidFill>
                  <a:srgbClr val="FF0000"/>
                </a:solidFill>
                <a:latin typeface="NikoshBAN" pitchFamily="2" charset="0"/>
                <a:cs typeface="NikoshBAN" pitchFamily="2" charset="0"/>
              </a:rPr>
              <a:t>সাঁওতালদের</a:t>
            </a:r>
            <a:r>
              <a:rPr lang="en-US" sz="4800" dirty="0" smtClean="0">
                <a:solidFill>
                  <a:srgbClr val="FF0000"/>
                </a:solidFill>
                <a:latin typeface="NikoshBAN" pitchFamily="2" charset="0"/>
                <a:cs typeface="NikoshBAN" pitchFamily="2" charset="0"/>
              </a:rPr>
              <a:t>  </a:t>
            </a:r>
            <a:r>
              <a:rPr lang="bn-IN" sz="4800" dirty="0" smtClean="0">
                <a:solidFill>
                  <a:srgbClr val="FF0000"/>
                </a:solidFill>
                <a:latin typeface="NikoshBAN" pitchFamily="2" charset="0"/>
                <a:cs typeface="NikoshBAN" pitchFamily="2" charset="0"/>
              </a:rPr>
              <a:t>উৎসব</a:t>
            </a:r>
            <a:endParaRPr lang="en-US" sz="8800" dirty="0">
              <a:solidFill>
                <a:srgbClr val="FF0000"/>
              </a:solidFill>
              <a:latin typeface="NikoshBAN" pitchFamily="2" charset="0"/>
              <a:cs typeface="NikoshBAN" pitchFamily="2" charset="0"/>
            </a:endParaRPr>
          </a:p>
        </p:txBody>
      </p:sp>
      <p:sp>
        <p:nvSpPr>
          <p:cNvPr id="10" name="Date Placeholder 9"/>
          <p:cNvSpPr>
            <a:spLocks noGrp="1"/>
          </p:cNvSpPr>
          <p:nvPr>
            <p:ph type="dt" sz="half" idx="10"/>
          </p:nvPr>
        </p:nvSpPr>
        <p:spPr/>
        <p:txBody>
          <a:bodyPr/>
          <a:lstStyle/>
          <a:p>
            <a:fld id="{EA633C3A-3B4D-4A55-9D67-4F5502DDE09D}" type="datetime1">
              <a:rPr lang="en-US" smtClean="0"/>
              <a:t>12/5/2020</a:t>
            </a:fld>
            <a:endParaRPr lang="en-US"/>
          </a:p>
        </p:txBody>
      </p:sp>
      <p:sp>
        <p:nvSpPr>
          <p:cNvPr id="11" name="Footer Placeholder 10"/>
          <p:cNvSpPr>
            <a:spLocks noGrp="1"/>
          </p:cNvSpPr>
          <p:nvPr>
            <p:ph type="ftr" sz="quarter" idx="11"/>
          </p:nvPr>
        </p:nvSpPr>
        <p:spPr/>
        <p:txBody>
          <a:bodyPr/>
          <a:lstStyle/>
          <a:p>
            <a:r>
              <a:rPr lang="en-US" smtClean="0"/>
              <a:t>brehana286@gmail.com</a:t>
            </a:r>
            <a:endParaRPr lang="en-US"/>
          </a:p>
        </p:txBody>
      </p:sp>
      <p:sp>
        <p:nvSpPr>
          <p:cNvPr id="12" name="Slide Number Placeholder 11"/>
          <p:cNvSpPr>
            <a:spLocks noGrp="1"/>
          </p:cNvSpPr>
          <p:nvPr>
            <p:ph type="sldNum" sz="quarter" idx="12"/>
          </p:nvPr>
        </p:nvSpPr>
        <p:spPr/>
        <p:txBody>
          <a:bodyPr/>
          <a:lstStyle/>
          <a:p>
            <a:fld id="{B6F15528-21DE-4FAA-801E-634DDDAF4B2B}" type="slidenum">
              <a:rPr lang="en-US" sz="1000" smtClean="0">
                <a:latin typeface="Times New Roman" panose="02020603050405020304" pitchFamily="18" charset="0"/>
                <a:cs typeface="Times New Roman" panose="02020603050405020304" pitchFamily="18" charset="0"/>
              </a:rPr>
              <a:pPr/>
              <a:t>12</a:t>
            </a:fld>
            <a:endParaRPr lang="en-US" sz="1000" dirty="0">
              <a:latin typeface="Times New Roman" panose="02020603050405020304" pitchFamily="18" charset="0"/>
              <a:cs typeface="Times New Roman" panose="02020603050405020304" pitchFamily="18" charset="0"/>
            </a:endParaRP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6133" y="2693052"/>
            <a:ext cx="6030897" cy="3845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7030" y="670236"/>
            <a:ext cx="5488575" cy="4406731"/>
          </a:xfrm>
          <a:prstGeom prst="rect">
            <a:avLst/>
          </a:prstGeom>
        </p:spPr>
      </p:pic>
      <p:sp>
        <p:nvSpPr>
          <p:cNvPr id="13" name="Flowchart: Process 12"/>
          <p:cNvSpPr/>
          <p:nvPr/>
        </p:nvSpPr>
        <p:spPr>
          <a:xfrm>
            <a:off x="6357030" y="5076967"/>
            <a:ext cx="5488575" cy="1461945"/>
          </a:xfrm>
          <a:prstGeom prst="flowChartProcess">
            <a:avLst/>
          </a:prstGeom>
          <a:solidFill>
            <a:schemeClr val="tx2">
              <a:lumMod val="25000"/>
            </a:schemeClr>
          </a:solidFill>
          <a:ln>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0666" tIns="40333" rIns="80666" bIns="40333" rtlCol="0" anchor="ctr"/>
          <a:lstStyle/>
          <a:p>
            <a:pPr algn="ctr"/>
            <a:r>
              <a:rPr lang="bn-IN" sz="3530" dirty="0" smtClean="0">
                <a:solidFill>
                  <a:schemeClr val="tx1"/>
                </a:solidFill>
                <a:latin typeface="NikoshBAN" pitchFamily="2" charset="0"/>
                <a:cs typeface="NikoshBAN" pitchFamily="2" charset="0"/>
              </a:rPr>
              <a:t>সাঁওতালরা </a:t>
            </a:r>
            <a:r>
              <a:rPr lang="bn-IN" sz="3530" dirty="0">
                <a:solidFill>
                  <a:srgbClr val="FF0000"/>
                </a:solidFill>
                <a:latin typeface="NikoshBAN" pitchFamily="2" charset="0"/>
                <a:cs typeface="NikoshBAN" pitchFamily="2" charset="0"/>
              </a:rPr>
              <a:t>পৌষ</a:t>
            </a:r>
            <a:r>
              <a:rPr lang="bn-IN" sz="3530" dirty="0">
                <a:solidFill>
                  <a:schemeClr val="tx1"/>
                </a:solidFill>
                <a:latin typeface="NikoshBAN" pitchFamily="2" charset="0"/>
                <a:cs typeface="NikoshBAN" pitchFamily="2" charset="0"/>
              </a:rPr>
              <a:t> </a:t>
            </a:r>
            <a:r>
              <a:rPr lang="bn-IN" sz="3530" dirty="0" smtClean="0">
                <a:solidFill>
                  <a:schemeClr val="tx1"/>
                </a:solidFill>
                <a:latin typeface="NikoshBAN" pitchFamily="2" charset="0"/>
                <a:cs typeface="NikoshBAN" pitchFamily="2" charset="0"/>
              </a:rPr>
              <a:t>মাসে</a:t>
            </a:r>
            <a:r>
              <a:rPr lang="en-US" sz="3530" dirty="0">
                <a:solidFill>
                  <a:schemeClr val="tx1"/>
                </a:solidFill>
                <a:latin typeface="NikoshBAN" pitchFamily="2" charset="0"/>
                <a:cs typeface="NikoshBAN" pitchFamily="2" charset="0"/>
              </a:rPr>
              <a:t> </a:t>
            </a:r>
            <a:r>
              <a:rPr lang="en-US" sz="3530" dirty="0" err="1">
                <a:solidFill>
                  <a:schemeClr val="tx1"/>
                </a:solidFill>
                <a:latin typeface="NikoshBAN" pitchFamily="2" charset="0"/>
                <a:cs typeface="NikoshBAN" pitchFamily="2" charset="0"/>
              </a:rPr>
              <a:t>বছরের</a:t>
            </a:r>
            <a:r>
              <a:rPr lang="en-US" sz="3530" dirty="0">
                <a:solidFill>
                  <a:schemeClr val="tx1"/>
                </a:solidFill>
                <a:latin typeface="NikoshBAN" pitchFamily="2" charset="0"/>
                <a:cs typeface="NikoshBAN" pitchFamily="2" charset="0"/>
              </a:rPr>
              <a:t> </a:t>
            </a:r>
            <a:r>
              <a:rPr lang="en-US" sz="3530" dirty="0" err="1">
                <a:solidFill>
                  <a:schemeClr val="tx1"/>
                </a:solidFill>
                <a:latin typeface="NikoshBAN" pitchFamily="2" charset="0"/>
                <a:cs typeface="NikoshBAN" pitchFamily="2" charset="0"/>
              </a:rPr>
              <a:t>প্রধান</a:t>
            </a:r>
            <a:r>
              <a:rPr lang="bn-IN" sz="3530" dirty="0" smtClean="0">
                <a:solidFill>
                  <a:schemeClr val="tx1"/>
                </a:solidFill>
                <a:latin typeface="NikoshBAN" pitchFamily="2" charset="0"/>
                <a:cs typeface="NikoshBAN" pitchFamily="2" charset="0"/>
              </a:rPr>
              <a:t> </a:t>
            </a:r>
            <a:r>
              <a:rPr lang="bn-IN" sz="3530" dirty="0">
                <a:solidFill>
                  <a:schemeClr val="tx1"/>
                </a:solidFill>
                <a:latin typeface="NikoshBAN" pitchFamily="2" charset="0"/>
                <a:cs typeface="NikoshBAN" pitchFamily="2" charset="0"/>
              </a:rPr>
              <a:t>ফসল তোলার পর </a:t>
            </a:r>
            <a:r>
              <a:rPr lang="bn-IN" sz="3530" dirty="0">
                <a:solidFill>
                  <a:srgbClr val="FF0000"/>
                </a:solidFill>
                <a:latin typeface="NikoshBAN" pitchFamily="2" charset="0"/>
                <a:cs typeface="NikoshBAN" pitchFamily="2" charset="0"/>
              </a:rPr>
              <a:t>‘</a:t>
            </a:r>
            <a:r>
              <a:rPr lang="bn-IN" sz="3530" dirty="0" smtClean="0">
                <a:solidFill>
                  <a:srgbClr val="FF0000"/>
                </a:solidFill>
                <a:latin typeface="NikoshBAN" pitchFamily="2" charset="0"/>
                <a:cs typeface="NikoshBAN" pitchFamily="2" charset="0"/>
              </a:rPr>
              <a:t>সোহরা</a:t>
            </a:r>
            <a:r>
              <a:rPr lang="en-US" sz="3530" dirty="0">
                <a:solidFill>
                  <a:srgbClr val="FF0000"/>
                </a:solidFill>
                <a:latin typeface="NikoshBAN" pitchFamily="2" charset="0"/>
                <a:cs typeface="NikoshBAN" pitchFamily="2" charset="0"/>
              </a:rPr>
              <a:t>য়</a:t>
            </a:r>
            <a:r>
              <a:rPr lang="bn-IN" sz="3530" dirty="0" smtClean="0">
                <a:solidFill>
                  <a:srgbClr val="FF0000"/>
                </a:solidFill>
                <a:latin typeface="NikoshBAN" pitchFamily="2" charset="0"/>
                <a:cs typeface="NikoshBAN" pitchFamily="2" charset="0"/>
              </a:rPr>
              <a:t>’ </a:t>
            </a:r>
            <a:r>
              <a:rPr lang="bn-IN" sz="3530" dirty="0">
                <a:solidFill>
                  <a:schemeClr val="tx1"/>
                </a:solidFill>
                <a:latin typeface="NikoshBAN" pitchFamily="2" charset="0"/>
                <a:cs typeface="NikoshBAN" pitchFamily="2" charset="0"/>
              </a:rPr>
              <a:t>উৎসব পালন করে।</a:t>
            </a:r>
            <a:endParaRPr lang="en-US" sz="353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2327094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10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outVertic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537" y="1092328"/>
            <a:ext cx="5647466" cy="3076726"/>
          </a:xfrm>
          <a:prstGeom prst="rect">
            <a:avLst/>
          </a:prstGeom>
          <a:ln>
            <a:solidFill>
              <a:schemeClr val="tx1"/>
            </a:solidFill>
          </a:ln>
        </p:spPr>
      </p:pic>
      <p:sp>
        <p:nvSpPr>
          <p:cNvPr id="5" name="Rectangle 4"/>
          <p:cNvSpPr/>
          <p:nvPr/>
        </p:nvSpPr>
        <p:spPr>
          <a:xfrm>
            <a:off x="125537" y="5243720"/>
            <a:ext cx="11911636" cy="1614280"/>
          </a:xfrm>
          <a:prstGeom prst="rect">
            <a:avLst/>
          </a:prstGeom>
          <a:solidFill>
            <a:srgbClr val="00B0F0"/>
          </a:solidFill>
          <a:ln>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0666" tIns="40333" rIns="80666" bIns="40333" rtlCol="0" anchor="ctr"/>
          <a:lstStyle/>
          <a:p>
            <a:pPr algn="ctr"/>
            <a:r>
              <a:rPr lang="bn-IN" sz="6000" dirty="0">
                <a:solidFill>
                  <a:schemeClr val="tx1"/>
                </a:solidFill>
                <a:latin typeface="NikoshBAN" pitchFamily="2" charset="0"/>
                <a:cs typeface="NikoshBAN" pitchFamily="2" charset="0"/>
              </a:rPr>
              <a:t>সাঁওতালরা </a:t>
            </a:r>
            <a:r>
              <a:rPr lang="bn-IN" sz="6000" dirty="0">
                <a:solidFill>
                  <a:srgbClr val="FF0000"/>
                </a:solidFill>
                <a:latin typeface="NikoshBAN" pitchFamily="2" charset="0"/>
                <a:cs typeface="NikoshBAN" pitchFamily="2" charset="0"/>
              </a:rPr>
              <a:t>মাঘ</a:t>
            </a:r>
            <a:r>
              <a:rPr lang="bn-IN" sz="6000" dirty="0">
                <a:solidFill>
                  <a:schemeClr val="tx1"/>
                </a:solidFill>
                <a:latin typeface="NikoshBAN" pitchFamily="2" charset="0"/>
                <a:cs typeface="NikoshBAN" pitchFamily="2" charset="0"/>
              </a:rPr>
              <a:t> মাসে ঘর বানানোর জন্য বন থেকে খড় কুড়িয়ে  </a:t>
            </a:r>
            <a:r>
              <a:rPr lang="bn-IN" sz="6000" dirty="0">
                <a:solidFill>
                  <a:srgbClr val="FF0000"/>
                </a:solidFill>
                <a:latin typeface="NikoshBAN" pitchFamily="2" charset="0"/>
                <a:cs typeface="NikoshBAN" pitchFamily="2" charset="0"/>
              </a:rPr>
              <a:t>‘মাঘ সিম’ </a:t>
            </a:r>
            <a:r>
              <a:rPr lang="bn-IN" sz="6000" dirty="0">
                <a:solidFill>
                  <a:schemeClr val="tx1"/>
                </a:solidFill>
                <a:latin typeface="NikoshBAN" pitchFamily="2" charset="0"/>
                <a:cs typeface="NikoshBAN" pitchFamily="2" charset="0"/>
              </a:rPr>
              <a:t>উদযাপন করে। </a:t>
            </a:r>
            <a:endParaRPr lang="en-US" sz="6000" dirty="0">
              <a:solidFill>
                <a:schemeClr val="tx1"/>
              </a:solidFill>
              <a:latin typeface="NikoshBAN" pitchFamily="2" charset="0"/>
              <a:cs typeface="NikoshBAN" pitchFamily="2"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3966" y="1584620"/>
            <a:ext cx="5555697" cy="3697064"/>
          </a:xfrm>
          <a:prstGeom prst="rect">
            <a:avLst/>
          </a:prstGeom>
          <a:ln>
            <a:solidFill>
              <a:schemeClr val="tx1"/>
            </a:solidFill>
          </a:ln>
        </p:spPr>
      </p:pic>
      <p:sp>
        <p:nvSpPr>
          <p:cNvPr id="6" name="Right Arrow 5"/>
          <p:cNvSpPr/>
          <p:nvPr/>
        </p:nvSpPr>
        <p:spPr>
          <a:xfrm>
            <a:off x="990630" y="0"/>
            <a:ext cx="4164076" cy="806824"/>
          </a:xfrm>
          <a:prstGeom prst="rightArrow">
            <a:avLst>
              <a:gd name="adj1" fmla="val 100000"/>
              <a:gd name="adj2" fmla="val 50000"/>
            </a:avLst>
          </a:prstGeom>
          <a:solidFill>
            <a:schemeClr val="accent4">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883" dirty="0">
                <a:solidFill>
                  <a:srgbClr val="FFFF00"/>
                </a:solidFill>
                <a:latin typeface="NikoshBAN" pitchFamily="2" charset="0"/>
                <a:cs typeface="NikoshBAN" pitchFamily="2" charset="0"/>
              </a:rPr>
              <a:t>সাঁওতালদের উৎসব</a:t>
            </a:r>
            <a:endParaRPr lang="en-US" sz="3883" dirty="0">
              <a:solidFill>
                <a:srgbClr val="FFFF00"/>
              </a:solidFill>
              <a:latin typeface="NikoshBAN" pitchFamily="2" charset="0"/>
              <a:cs typeface="NikoshBAN" pitchFamily="2" charset="0"/>
            </a:endParaRPr>
          </a:p>
        </p:txBody>
      </p:sp>
      <p:sp>
        <p:nvSpPr>
          <p:cNvPr id="2" name="Date Placeholder 1"/>
          <p:cNvSpPr>
            <a:spLocks noGrp="1"/>
          </p:cNvSpPr>
          <p:nvPr>
            <p:ph type="dt" sz="half" idx="10"/>
          </p:nvPr>
        </p:nvSpPr>
        <p:spPr/>
        <p:txBody>
          <a:bodyPr/>
          <a:lstStyle/>
          <a:p>
            <a:fld id="{23F57821-7C02-4B5E-916B-FE3481B5B44F}" type="datetime1">
              <a:rPr lang="en-US" smtClean="0"/>
              <a:t>12/5/2020</a:t>
            </a:fld>
            <a:endParaRPr lang="en-US"/>
          </a:p>
        </p:txBody>
      </p:sp>
      <p:sp>
        <p:nvSpPr>
          <p:cNvPr id="7" name="Footer Placeholder 6"/>
          <p:cNvSpPr>
            <a:spLocks noGrp="1"/>
          </p:cNvSpPr>
          <p:nvPr>
            <p:ph type="ftr" sz="quarter" idx="11"/>
          </p:nvPr>
        </p:nvSpPr>
        <p:spPr/>
        <p:txBody>
          <a:bodyPr/>
          <a:lstStyle/>
          <a:p>
            <a:r>
              <a:rPr lang="en-US" smtClean="0"/>
              <a:t>brehana286@gmail.com</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z="1000" smtClean="0">
                <a:latin typeface="Times New Roman" panose="02020603050405020304" pitchFamily="18" charset="0"/>
                <a:cs typeface="Times New Roman" panose="02020603050405020304" pitchFamily="18" charset="0"/>
              </a:rPr>
              <a:pPr/>
              <a:t>13</a:t>
            </a:fld>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03313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8)">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fltVal val="0"/>
                                          </p:val>
                                        </p:tav>
                                        <p:tav tm="100000">
                                          <p:val>
                                            <p:strVal val="#ppt_w"/>
                                          </p:val>
                                        </p:tav>
                                      </p:tavLst>
                                    </p:anim>
                                    <p:anim calcmode="lin" valueType="num">
                                      <p:cBhvr>
                                        <p:cTn id="19" dur="1000" fill="hold"/>
                                        <p:tgtEl>
                                          <p:spTgt spid="3"/>
                                        </p:tgtEl>
                                        <p:attrNameLst>
                                          <p:attrName>ppt_h</p:attrName>
                                        </p:attrNameLst>
                                      </p:cBhvr>
                                      <p:tavLst>
                                        <p:tav tm="0">
                                          <p:val>
                                            <p:fltVal val="0"/>
                                          </p:val>
                                        </p:tav>
                                        <p:tav tm="100000">
                                          <p:val>
                                            <p:strVal val="#ppt_h"/>
                                          </p:val>
                                        </p:tav>
                                      </p:tavLst>
                                    </p:anim>
                                    <p:anim calcmode="lin" valueType="num">
                                      <p:cBhvr>
                                        <p:cTn id="20" dur="1000" fill="hold"/>
                                        <p:tgtEl>
                                          <p:spTgt spid="3"/>
                                        </p:tgtEl>
                                        <p:attrNameLst>
                                          <p:attrName>style.rotation</p:attrName>
                                        </p:attrNameLst>
                                      </p:cBhvr>
                                      <p:tavLst>
                                        <p:tav tm="0">
                                          <p:val>
                                            <p:fltVal val="90"/>
                                          </p:val>
                                        </p:tav>
                                        <p:tav tm="100000">
                                          <p:val>
                                            <p:fltVal val="0"/>
                                          </p:val>
                                        </p:tav>
                                      </p:tavLst>
                                    </p:anim>
                                    <p:animEffect transition="in" filter="fade">
                                      <p:cBhvr>
                                        <p:cTn id="21" dur="10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rocess 1"/>
          <p:cNvSpPr/>
          <p:nvPr/>
        </p:nvSpPr>
        <p:spPr>
          <a:xfrm>
            <a:off x="253219" y="5431771"/>
            <a:ext cx="11760590" cy="1107141"/>
          </a:xfrm>
          <a:prstGeom prst="flowChartProcess">
            <a:avLst/>
          </a:prstGeom>
          <a:solidFill>
            <a:schemeClr val="accent4">
              <a:lumMod val="60000"/>
              <a:lumOff val="40000"/>
            </a:schemeClr>
          </a:solidFill>
          <a:ln>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0666" tIns="40333" rIns="80666" bIns="40333" rtlCol="0" anchor="ctr"/>
          <a:lstStyle/>
          <a:p>
            <a:pPr algn="ctr"/>
            <a:r>
              <a:rPr lang="bn-IN" sz="4800" dirty="0">
                <a:solidFill>
                  <a:schemeClr val="bg1"/>
                </a:solidFill>
                <a:latin typeface="NikoshBAN" pitchFamily="2" charset="0"/>
                <a:cs typeface="NikoshBAN" pitchFamily="2" charset="0"/>
              </a:rPr>
              <a:t>সাঁওতালরা </a:t>
            </a:r>
            <a:r>
              <a:rPr lang="bn-IN" sz="4800" dirty="0">
                <a:solidFill>
                  <a:srgbClr val="FF0000"/>
                </a:solidFill>
                <a:latin typeface="NikoshBAN" pitchFamily="2" charset="0"/>
                <a:cs typeface="NikoshBAN" pitchFamily="2" charset="0"/>
              </a:rPr>
              <a:t>ফাল্গুন</a:t>
            </a:r>
            <a:r>
              <a:rPr lang="bn-IN" sz="4800" dirty="0">
                <a:solidFill>
                  <a:srgbClr val="FFFF00"/>
                </a:solidFill>
                <a:latin typeface="NikoshBAN" pitchFamily="2" charset="0"/>
                <a:cs typeface="NikoshBAN" pitchFamily="2" charset="0"/>
              </a:rPr>
              <a:t> </a:t>
            </a:r>
            <a:r>
              <a:rPr lang="bn-IN" sz="4800" dirty="0">
                <a:solidFill>
                  <a:schemeClr val="bg1"/>
                </a:solidFill>
                <a:latin typeface="NikoshBAN" pitchFamily="2" charset="0"/>
                <a:cs typeface="NikoshBAN" pitchFamily="2" charset="0"/>
              </a:rPr>
              <a:t>মাসে বসন্তের প্রথম দিনে উৎসব পালন করে।</a:t>
            </a:r>
            <a:endParaRPr lang="en-US" sz="4800" dirty="0">
              <a:solidFill>
                <a:schemeClr val="bg1"/>
              </a:solidFill>
              <a:latin typeface="NikoshBAN" pitchFamily="2" charset="0"/>
              <a:cs typeface="NikoshBAN"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218" y="941296"/>
            <a:ext cx="5908431" cy="4370293"/>
          </a:xfrm>
          <a:prstGeom prst="rect">
            <a:avLst/>
          </a:prstGeom>
          <a:ln>
            <a:solidFill>
              <a:schemeClr val="tx1"/>
            </a:solidFill>
          </a:ln>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1649" y="941295"/>
            <a:ext cx="5852160" cy="4370293"/>
          </a:xfrm>
          <a:prstGeom prst="rect">
            <a:avLst/>
          </a:prstGeom>
          <a:ln w="28575">
            <a:solidFill>
              <a:schemeClr val="tx1"/>
            </a:solidFill>
          </a:ln>
        </p:spPr>
      </p:pic>
      <p:sp>
        <p:nvSpPr>
          <p:cNvPr id="5" name="Right Arrow 4"/>
          <p:cNvSpPr/>
          <p:nvPr/>
        </p:nvSpPr>
        <p:spPr>
          <a:xfrm>
            <a:off x="947625" y="-322742"/>
            <a:ext cx="3595438" cy="1617785"/>
          </a:xfrm>
          <a:prstGeom prst="rightArrow">
            <a:avLst/>
          </a:prstGeom>
          <a:solidFill>
            <a:schemeClr val="accent4">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a:solidFill>
                  <a:srgbClr val="FFFF00"/>
                </a:solidFill>
                <a:latin typeface="NikoshBAN" pitchFamily="2" charset="0"/>
                <a:cs typeface="NikoshBAN" pitchFamily="2" charset="0"/>
              </a:rPr>
              <a:t>সাঁওতালদের উৎসব</a:t>
            </a:r>
            <a:endParaRPr lang="en-US" sz="4000" dirty="0">
              <a:solidFill>
                <a:srgbClr val="FFFF00"/>
              </a:solidFill>
              <a:latin typeface="NikoshBAN" pitchFamily="2" charset="0"/>
              <a:cs typeface="NikoshBAN" pitchFamily="2" charset="0"/>
            </a:endParaRPr>
          </a:p>
        </p:txBody>
      </p:sp>
      <p:sp>
        <p:nvSpPr>
          <p:cNvPr id="6" name="Date Placeholder 5"/>
          <p:cNvSpPr>
            <a:spLocks noGrp="1"/>
          </p:cNvSpPr>
          <p:nvPr>
            <p:ph type="dt" sz="half" idx="10"/>
          </p:nvPr>
        </p:nvSpPr>
        <p:spPr/>
        <p:txBody>
          <a:bodyPr/>
          <a:lstStyle/>
          <a:p>
            <a:fld id="{35F4A5DB-B0D1-4122-ACFC-0E5712B98A3C}" type="datetime1">
              <a:rPr lang="en-US" smtClean="0"/>
              <a:t>12/5/2020</a:t>
            </a:fld>
            <a:endParaRPr lang="en-US" dirty="0"/>
          </a:p>
        </p:txBody>
      </p:sp>
      <p:sp>
        <p:nvSpPr>
          <p:cNvPr id="7" name="Footer Placeholder 6"/>
          <p:cNvSpPr>
            <a:spLocks noGrp="1"/>
          </p:cNvSpPr>
          <p:nvPr>
            <p:ph type="ftr" sz="quarter" idx="11"/>
          </p:nvPr>
        </p:nvSpPr>
        <p:spPr/>
        <p:txBody>
          <a:bodyPr/>
          <a:lstStyle/>
          <a:p>
            <a:r>
              <a:rPr lang="en-US" smtClean="0"/>
              <a:t>brehana286@gmail.com</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z="1000" smtClean="0">
                <a:latin typeface="Times New Roman" panose="02020603050405020304" pitchFamily="18" charset="0"/>
                <a:cs typeface="Times New Roman" panose="02020603050405020304" pitchFamily="18" charset="0"/>
              </a:rPr>
              <a:pPr/>
              <a:t>14</a:t>
            </a:fld>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0911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rocess 1"/>
          <p:cNvSpPr/>
          <p:nvPr/>
        </p:nvSpPr>
        <p:spPr>
          <a:xfrm>
            <a:off x="354842" y="5496658"/>
            <a:ext cx="11436823" cy="1107141"/>
          </a:xfrm>
          <a:prstGeom prst="flowChartProcess">
            <a:avLst/>
          </a:prstGeom>
          <a:solidFill>
            <a:schemeClr val="accent4">
              <a:lumMod val="60000"/>
              <a:lumOff val="40000"/>
            </a:schemeClr>
          </a:solidFill>
          <a:ln>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0666" tIns="40333" rIns="80666" bIns="40333" rtlCol="0" anchor="ctr"/>
          <a:lstStyle/>
          <a:p>
            <a:pPr algn="ctr"/>
            <a:r>
              <a:rPr lang="bn-IN" sz="3883" dirty="0">
                <a:solidFill>
                  <a:schemeClr val="bg1"/>
                </a:solidFill>
                <a:latin typeface="NikoshBAN" pitchFamily="2" charset="0"/>
                <a:cs typeface="NikoshBAN" pitchFamily="2" charset="0"/>
              </a:rPr>
              <a:t>সাঁওতালরা </a:t>
            </a:r>
            <a:r>
              <a:rPr lang="bn-IN" sz="3883" dirty="0">
                <a:solidFill>
                  <a:srgbClr val="FF0000"/>
                </a:solidFill>
                <a:latin typeface="NikoshBAN" pitchFamily="2" charset="0"/>
                <a:cs typeface="NikoshBAN" pitchFamily="2" charset="0"/>
              </a:rPr>
              <a:t>আষাঢ</a:t>
            </a:r>
            <a:r>
              <a:rPr lang="bn-IN" sz="3883" dirty="0">
                <a:solidFill>
                  <a:schemeClr val="bg1"/>
                </a:solidFill>
                <a:latin typeface="NikoshBAN" pitchFamily="2" charset="0"/>
                <a:cs typeface="NikoshBAN" pitchFamily="2" charset="0"/>
              </a:rPr>
              <a:t> মাসে </a:t>
            </a:r>
            <a:r>
              <a:rPr lang="bn-IN" sz="3883" dirty="0">
                <a:solidFill>
                  <a:srgbClr val="FF0000"/>
                </a:solidFill>
                <a:latin typeface="NikoshBAN" pitchFamily="2" charset="0"/>
                <a:cs typeface="NikoshBAN" pitchFamily="2" charset="0"/>
              </a:rPr>
              <a:t>‘কংসিম’ </a:t>
            </a:r>
            <a:r>
              <a:rPr lang="bn-IN" sz="3883" dirty="0" smtClean="0">
                <a:solidFill>
                  <a:schemeClr val="bg1"/>
                </a:solidFill>
                <a:latin typeface="NikoshBAN" pitchFamily="2" charset="0"/>
                <a:cs typeface="NikoshBAN" pitchFamily="2" charset="0"/>
              </a:rPr>
              <a:t>উৎসবে</a:t>
            </a:r>
            <a:r>
              <a:rPr lang="en-US" sz="3883" dirty="0" smtClean="0">
                <a:solidFill>
                  <a:schemeClr val="bg1"/>
                </a:solidFill>
                <a:latin typeface="NikoshBAN" pitchFamily="2" charset="0"/>
                <a:cs typeface="NikoshBAN" pitchFamily="2" charset="0"/>
              </a:rPr>
              <a:t> </a:t>
            </a:r>
            <a:r>
              <a:rPr lang="en-US" sz="3883" dirty="0" err="1" smtClean="0">
                <a:solidFill>
                  <a:schemeClr val="bg1"/>
                </a:solidFill>
                <a:latin typeface="NikoshBAN" pitchFamily="2" charset="0"/>
                <a:cs typeface="NikoshBAN" pitchFamily="2" charset="0"/>
              </a:rPr>
              <a:t>প্রতিটি</a:t>
            </a:r>
            <a:r>
              <a:rPr lang="en-US" sz="3883" dirty="0" smtClean="0">
                <a:solidFill>
                  <a:schemeClr val="bg1"/>
                </a:solidFill>
                <a:latin typeface="NikoshBAN" pitchFamily="2" charset="0"/>
                <a:cs typeface="NikoshBAN" pitchFamily="2" charset="0"/>
              </a:rPr>
              <a:t> </a:t>
            </a:r>
            <a:r>
              <a:rPr lang="en-US" sz="3883" dirty="0" err="1" smtClean="0">
                <a:solidFill>
                  <a:schemeClr val="bg1"/>
                </a:solidFill>
                <a:latin typeface="NikoshBAN" pitchFamily="2" charset="0"/>
                <a:cs typeface="NikoshBAN" pitchFamily="2" charset="0"/>
              </a:rPr>
              <a:t>পরিবার</a:t>
            </a:r>
            <a:r>
              <a:rPr lang="en-US" sz="3883" dirty="0" smtClean="0">
                <a:solidFill>
                  <a:schemeClr val="bg1"/>
                </a:solidFill>
                <a:latin typeface="NikoshBAN" pitchFamily="2" charset="0"/>
                <a:cs typeface="NikoshBAN" pitchFamily="2" charset="0"/>
              </a:rPr>
              <a:t> </a:t>
            </a:r>
            <a:r>
              <a:rPr lang="en-US" sz="3883" dirty="0" err="1" smtClean="0">
                <a:solidFill>
                  <a:schemeClr val="bg1"/>
                </a:solidFill>
                <a:latin typeface="NikoshBAN" pitchFamily="2" charset="0"/>
                <a:cs typeface="NikoshBAN" pitchFamily="2" charset="0"/>
              </a:rPr>
              <a:t>থেকে</a:t>
            </a:r>
            <a:r>
              <a:rPr lang="bn-IN" sz="3883" dirty="0" smtClean="0">
                <a:solidFill>
                  <a:schemeClr val="bg1"/>
                </a:solidFill>
                <a:latin typeface="NikoshBAN" pitchFamily="2" charset="0"/>
                <a:cs typeface="NikoshBAN" pitchFamily="2" charset="0"/>
              </a:rPr>
              <a:t> </a:t>
            </a:r>
            <a:r>
              <a:rPr lang="bn-IN" sz="3883" dirty="0">
                <a:solidFill>
                  <a:schemeClr val="bg1"/>
                </a:solidFill>
                <a:latin typeface="NikoshBAN" pitchFamily="2" charset="0"/>
                <a:cs typeface="NikoshBAN" pitchFamily="2" charset="0"/>
              </a:rPr>
              <a:t>দেবতার উদ্দেশ্যে </a:t>
            </a:r>
            <a:r>
              <a:rPr lang="bn-IN" sz="3883" dirty="0">
                <a:solidFill>
                  <a:srgbClr val="FF0000"/>
                </a:solidFill>
                <a:latin typeface="NikoshBAN" pitchFamily="2" charset="0"/>
                <a:cs typeface="NikoshBAN" pitchFamily="2" charset="0"/>
              </a:rPr>
              <a:t>মুরগি </a:t>
            </a:r>
            <a:r>
              <a:rPr lang="bn-IN" sz="3883" dirty="0">
                <a:solidFill>
                  <a:schemeClr val="bg1"/>
                </a:solidFill>
                <a:latin typeface="NikoshBAN" pitchFamily="2" charset="0"/>
                <a:cs typeface="NikoshBAN" pitchFamily="2" charset="0"/>
              </a:rPr>
              <a:t>উৎসর্গ করে। </a:t>
            </a:r>
            <a:endParaRPr lang="en-US" sz="3883" dirty="0">
              <a:solidFill>
                <a:schemeClr val="bg1"/>
              </a:solidFill>
              <a:latin typeface="NikoshBAN" pitchFamily="2" charset="0"/>
              <a:cs typeface="NikoshBAN"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393" y="1965278"/>
            <a:ext cx="5585399" cy="3178224"/>
          </a:xfrm>
          <a:prstGeom prst="rect">
            <a:avLst/>
          </a:prstGeom>
          <a:ln>
            <a:solidFill>
              <a:schemeClr val="tx1"/>
            </a:solidFill>
          </a:ln>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3171" y="2878475"/>
            <a:ext cx="5462959" cy="2319619"/>
          </a:xfrm>
          <a:prstGeom prst="rect">
            <a:avLst/>
          </a:prstGeom>
          <a:ln w="28575">
            <a:solidFill>
              <a:schemeClr val="tx1"/>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3172" y="134472"/>
            <a:ext cx="5558493" cy="2554940"/>
          </a:xfrm>
          <a:prstGeom prst="rect">
            <a:avLst/>
          </a:prstGeom>
          <a:ln>
            <a:solidFill>
              <a:schemeClr val="tx1">
                <a:lumMod val="75000"/>
                <a:lumOff val="25000"/>
              </a:schemeClr>
            </a:solidFill>
          </a:ln>
        </p:spPr>
      </p:pic>
      <p:sp>
        <p:nvSpPr>
          <p:cNvPr id="7" name="Date Placeholder 6"/>
          <p:cNvSpPr>
            <a:spLocks noGrp="1"/>
          </p:cNvSpPr>
          <p:nvPr>
            <p:ph type="dt" sz="half" idx="10"/>
          </p:nvPr>
        </p:nvSpPr>
        <p:spPr/>
        <p:txBody>
          <a:bodyPr/>
          <a:lstStyle/>
          <a:p>
            <a:fld id="{42CB2BE3-363E-4E3A-B640-6FFCE0F2800A}" type="datetime1">
              <a:rPr lang="en-US" smtClean="0"/>
              <a:t>12/5/2020</a:t>
            </a:fld>
            <a:endParaRPr lang="en-US"/>
          </a:p>
        </p:txBody>
      </p:sp>
      <p:sp>
        <p:nvSpPr>
          <p:cNvPr id="8" name="Footer Placeholder 7"/>
          <p:cNvSpPr>
            <a:spLocks noGrp="1"/>
          </p:cNvSpPr>
          <p:nvPr>
            <p:ph type="ftr" sz="quarter" idx="11"/>
          </p:nvPr>
        </p:nvSpPr>
        <p:spPr/>
        <p:txBody>
          <a:bodyPr/>
          <a:lstStyle/>
          <a:p>
            <a:r>
              <a:rPr lang="en-US" smtClean="0"/>
              <a:t>brehana286@gmail.com</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z="1000" smtClean="0">
                <a:latin typeface="Times New Roman" panose="02020603050405020304" pitchFamily="18" charset="0"/>
                <a:cs typeface="Times New Roman" panose="02020603050405020304" pitchFamily="18" charset="0"/>
              </a:rPr>
              <a:pPr/>
              <a:t>15</a:t>
            </a:fld>
            <a:endParaRPr lang="en-US" sz="1000" dirty="0">
              <a:latin typeface="Times New Roman" panose="02020603050405020304" pitchFamily="18" charset="0"/>
              <a:cs typeface="Times New Roman" panose="02020603050405020304" pitchFamily="18" charset="0"/>
            </a:endParaRPr>
          </a:p>
        </p:txBody>
      </p:sp>
      <p:sp>
        <p:nvSpPr>
          <p:cNvPr id="10" name="Curved Down Ribbon 9"/>
          <p:cNvSpPr/>
          <p:nvPr/>
        </p:nvSpPr>
        <p:spPr>
          <a:xfrm>
            <a:off x="1008797" y="134472"/>
            <a:ext cx="4013579" cy="1313328"/>
          </a:xfrm>
          <a:prstGeom prst="ellipseRibb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rgbClr val="FF0000"/>
                </a:solidFill>
                <a:latin typeface="NikoshBAN" pitchFamily="2" charset="0"/>
                <a:cs typeface="NikoshBAN" pitchFamily="2" charset="0"/>
              </a:rPr>
              <a:t>এর</a:t>
            </a:r>
            <a:r>
              <a:rPr lang="en-US" sz="3600" dirty="0" smtClean="0">
                <a:solidFill>
                  <a:srgbClr val="FF0000"/>
                </a:solidFill>
                <a:latin typeface="NikoshBAN" pitchFamily="2" charset="0"/>
                <a:cs typeface="NikoshBAN" pitchFamily="2" charset="0"/>
              </a:rPr>
              <a:t> </a:t>
            </a:r>
            <a:r>
              <a:rPr lang="bn-IN" sz="3600" dirty="0" smtClean="0">
                <a:solidFill>
                  <a:srgbClr val="FF0000"/>
                </a:solidFill>
                <a:latin typeface="NikoshBAN" pitchFamily="2" charset="0"/>
                <a:cs typeface="NikoshBAN" pitchFamily="2" charset="0"/>
              </a:rPr>
              <a:t>কংসিম</a:t>
            </a:r>
            <a:r>
              <a:rPr lang="bn-IN" sz="3600" dirty="0">
                <a:solidFill>
                  <a:srgbClr val="FF0000"/>
                </a:solidFill>
                <a:latin typeface="NikoshBAN" pitchFamily="2" charset="0"/>
                <a:cs typeface="NikoshBAN" pitchFamily="2" charset="0"/>
              </a:rPr>
              <a:t>’ </a:t>
            </a:r>
            <a:r>
              <a:rPr lang="bn-IN" sz="3600" dirty="0" smtClean="0">
                <a:solidFill>
                  <a:srgbClr val="FF0000"/>
                </a:solidFill>
                <a:latin typeface="NikoshBAN" pitchFamily="2" charset="0"/>
                <a:cs typeface="NikoshBAN" pitchFamily="2" charset="0"/>
              </a:rPr>
              <a:t>উৎসব</a:t>
            </a:r>
            <a:endParaRPr lang="en-US" sz="3600" dirty="0">
              <a:solidFill>
                <a:srgbClr val="FF0000"/>
              </a:solidFill>
            </a:endParaRPr>
          </a:p>
        </p:txBody>
      </p:sp>
    </p:spTree>
    <p:extLst>
      <p:ext uri="{BB962C8B-B14F-4D97-AF65-F5344CB8AC3E}">
        <p14:creationId xmlns:p14="http://schemas.microsoft.com/office/powerpoint/2010/main" val="1241801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rocess 1"/>
          <p:cNvSpPr/>
          <p:nvPr/>
        </p:nvSpPr>
        <p:spPr>
          <a:xfrm>
            <a:off x="382529" y="5248380"/>
            <a:ext cx="11463728" cy="1330114"/>
          </a:xfrm>
          <a:prstGeom prst="flowChartProcess">
            <a:avLst/>
          </a:prstGeom>
          <a:solidFill>
            <a:schemeClr val="accent4">
              <a:lumMod val="60000"/>
              <a:lumOff val="40000"/>
            </a:schemeClr>
          </a:solidFill>
          <a:ln>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0666" tIns="40333" rIns="80666" bIns="40333" rtlCol="0" anchor="ctr"/>
          <a:lstStyle/>
          <a:p>
            <a:pPr algn="ctr"/>
            <a:r>
              <a:rPr lang="bn-IN" sz="4400" dirty="0">
                <a:solidFill>
                  <a:schemeClr val="bg1"/>
                </a:solidFill>
                <a:latin typeface="NikoshBAN" pitchFamily="2" charset="0"/>
                <a:cs typeface="NikoshBAN" pitchFamily="2" charset="0"/>
              </a:rPr>
              <a:t>সাঁওতালরা </a:t>
            </a:r>
            <a:r>
              <a:rPr lang="bn-IN" sz="4400" dirty="0">
                <a:solidFill>
                  <a:srgbClr val="FF0000"/>
                </a:solidFill>
                <a:latin typeface="NikoshBAN" pitchFamily="2" charset="0"/>
                <a:cs typeface="NikoshBAN" pitchFamily="2" charset="0"/>
              </a:rPr>
              <a:t>ভাদ্র</a:t>
            </a:r>
            <a:r>
              <a:rPr lang="bn-IN" sz="4400" dirty="0">
                <a:solidFill>
                  <a:schemeClr val="bg1"/>
                </a:solidFill>
                <a:latin typeface="NikoshBAN" pitchFamily="2" charset="0"/>
                <a:cs typeface="NikoshBAN" pitchFamily="2" charset="0"/>
              </a:rPr>
              <a:t> মাসে </a:t>
            </a:r>
            <a:r>
              <a:rPr lang="bn-IN" sz="4400" dirty="0">
                <a:solidFill>
                  <a:srgbClr val="FF0000"/>
                </a:solidFill>
                <a:latin typeface="NikoshBAN" pitchFamily="2" charset="0"/>
                <a:cs typeface="NikoshBAN" pitchFamily="2" charset="0"/>
              </a:rPr>
              <a:t>‘হাড়িয়ার সিম’ </a:t>
            </a:r>
            <a:r>
              <a:rPr lang="bn-IN" sz="4400" dirty="0">
                <a:solidFill>
                  <a:schemeClr val="bg1"/>
                </a:solidFill>
                <a:latin typeface="NikoshBAN" pitchFamily="2" charset="0"/>
                <a:cs typeface="NikoshBAN" pitchFamily="2" charset="0"/>
              </a:rPr>
              <a:t>উৎসবে ফসলের জন্য </a:t>
            </a:r>
            <a:r>
              <a:rPr lang="bn-IN" sz="4400" dirty="0">
                <a:solidFill>
                  <a:srgbClr val="FF0000"/>
                </a:solidFill>
                <a:latin typeface="NikoshBAN" pitchFamily="2" charset="0"/>
                <a:cs typeface="NikoshBAN" pitchFamily="2" charset="0"/>
              </a:rPr>
              <a:t>বারোয়ারি</a:t>
            </a:r>
            <a:r>
              <a:rPr lang="bn-IN" sz="4400" dirty="0">
                <a:solidFill>
                  <a:schemeClr val="bg1"/>
                </a:solidFill>
                <a:latin typeface="NikoshBAN" pitchFamily="2" charset="0"/>
                <a:cs typeface="NikoshBAN" pitchFamily="2" charset="0"/>
              </a:rPr>
              <a:t> ভোগ দেন</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529" y="1143001"/>
            <a:ext cx="5734814" cy="4000500"/>
          </a:xfrm>
          <a:prstGeom prst="rect">
            <a:avLst/>
          </a:prstGeom>
          <a:ln>
            <a:solidFill>
              <a:schemeClr val="tx1"/>
            </a:solidFill>
          </a:ln>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0471" y="1143001"/>
            <a:ext cx="5615786" cy="4000501"/>
          </a:xfrm>
          <a:prstGeom prst="rect">
            <a:avLst/>
          </a:prstGeom>
          <a:ln w="28575">
            <a:solidFill>
              <a:schemeClr val="tx1"/>
            </a:solidFill>
          </a:ln>
        </p:spPr>
      </p:pic>
      <p:sp>
        <p:nvSpPr>
          <p:cNvPr id="5" name="Right Arrow 4"/>
          <p:cNvSpPr/>
          <p:nvPr/>
        </p:nvSpPr>
        <p:spPr>
          <a:xfrm>
            <a:off x="990630" y="-1"/>
            <a:ext cx="2752135" cy="1310185"/>
          </a:xfrm>
          <a:prstGeom prst="rightArrow">
            <a:avLst/>
          </a:prstGeom>
          <a:solidFill>
            <a:schemeClr val="accent4">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71" dirty="0" err="1" smtClean="0">
                <a:solidFill>
                  <a:srgbClr val="FFFF00"/>
                </a:solidFill>
                <a:latin typeface="NikoshBAN" pitchFamily="2" charset="0"/>
                <a:cs typeface="NikoshBAN" pitchFamily="2" charset="0"/>
              </a:rPr>
              <a:t>হাড়িয়ার</a:t>
            </a:r>
            <a:r>
              <a:rPr lang="en-US" sz="2471" dirty="0">
                <a:solidFill>
                  <a:srgbClr val="FFFF00"/>
                </a:solidFill>
                <a:latin typeface="NikoshBAN" pitchFamily="2" charset="0"/>
                <a:cs typeface="NikoshBAN" pitchFamily="2" charset="0"/>
              </a:rPr>
              <a:t> </a:t>
            </a:r>
            <a:r>
              <a:rPr lang="en-US" sz="2471" dirty="0" err="1" smtClean="0">
                <a:solidFill>
                  <a:srgbClr val="FFFF00"/>
                </a:solidFill>
                <a:latin typeface="NikoshBAN" pitchFamily="2" charset="0"/>
                <a:cs typeface="NikoshBAN" pitchFamily="2" charset="0"/>
              </a:rPr>
              <a:t>সিম</a:t>
            </a:r>
            <a:r>
              <a:rPr lang="bn-IN" sz="2471" dirty="0" smtClean="0">
                <a:solidFill>
                  <a:srgbClr val="FFFF00"/>
                </a:solidFill>
                <a:latin typeface="NikoshBAN" pitchFamily="2" charset="0"/>
                <a:cs typeface="NikoshBAN" pitchFamily="2" charset="0"/>
              </a:rPr>
              <a:t> </a:t>
            </a:r>
            <a:r>
              <a:rPr lang="bn-IN" sz="2471" dirty="0">
                <a:solidFill>
                  <a:srgbClr val="FFFF00"/>
                </a:solidFill>
                <a:latin typeface="NikoshBAN" pitchFamily="2" charset="0"/>
                <a:cs typeface="NikoshBAN" pitchFamily="2" charset="0"/>
              </a:rPr>
              <a:t>উৎসব</a:t>
            </a:r>
            <a:endParaRPr lang="en-US" sz="2471" dirty="0">
              <a:solidFill>
                <a:srgbClr val="FFFF00"/>
              </a:solidFill>
              <a:latin typeface="NikoshBAN" pitchFamily="2" charset="0"/>
              <a:cs typeface="NikoshBAN" pitchFamily="2" charset="0"/>
            </a:endParaRPr>
          </a:p>
        </p:txBody>
      </p:sp>
      <p:sp>
        <p:nvSpPr>
          <p:cNvPr id="6" name="Date Placeholder 5"/>
          <p:cNvSpPr>
            <a:spLocks noGrp="1"/>
          </p:cNvSpPr>
          <p:nvPr>
            <p:ph type="dt" sz="half" idx="10"/>
          </p:nvPr>
        </p:nvSpPr>
        <p:spPr/>
        <p:txBody>
          <a:bodyPr/>
          <a:lstStyle/>
          <a:p>
            <a:fld id="{BC03448F-B0BD-45B8-81E8-0AF70B9845F5}" type="datetime1">
              <a:rPr lang="en-US" smtClean="0"/>
              <a:t>12/5/2020</a:t>
            </a:fld>
            <a:endParaRPr lang="en-US"/>
          </a:p>
        </p:txBody>
      </p:sp>
      <p:sp>
        <p:nvSpPr>
          <p:cNvPr id="7" name="Footer Placeholder 6"/>
          <p:cNvSpPr>
            <a:spLocks noGrp="1"/>
          </p:cNvSpPr>
          <p:nvPr>
            <p:ph type="ftr" sz="quarter" idx="11"/>
          </p:nvPr>
        </p:nvSpPr>
        <p:spPr/>
        <p:txBody>
          <a:bodyPr/>
          <a:lstStyle/>
          <a:p>
            <a:r>
              <a:rPr lang="en-US" smtClean="0"/>
              <a:t>brehana286@gmail.com</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z="1000" smtClean="0">
                <a:latin typeface="Times New Roman" panose="02020603050405020304" pitchFamily="18" charset="0"/>
                <a:cs typeface="Times New Roman" panose="02020603050405020304" pitchFamily="18" charset="0"/>
              </a:rPr>
              <a:pPr/>
              <a:t>16</a:t>
            </a:fld>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5510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027099190"/>
              </p:ext>
            </p:extLst>
          </p:nvPr>
        </p:nvGraphicFramePr>
        <p:xfrm>
          <a:off x="532263" y="313899"/>
          <a:ext cx="11068334" cy="64144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ate Placeholder 4"/>
          <p:cNvSpPr>
            <a:spLocks noGrp="1"/>
          </p:cNvSpPr>
          <p:nvPr>
            <p:ph type="dt" sz="half" idx="10"/>
          </p:nvPr>
        </p:nvSpPr>
        <p:spPr/>
        <p:txBody>
          <a:bodyPr/>
          <a:lstStyle/>
          <a:p>
            <a:fld id="{5B81D387-1434-4869-A0F0-9F1C3274470B}" type="datetime1">
              <a:rPr lang="en-US" smtClean="0"/>
              <a:t>12/5/2020</a:t>
            </a:fld>
            <a:endParaRPr lang="en-US"/>
          </a:p>
        </p:txBody>
      </p:sp>
      <p:sp>
        <p:nvSpPr>
          <p:cNvPr id="6" name="Footer Placeholder 5"/>
          <p:cNvSpPr>
            <a:spLocks noGrp="1"/>
          </p:cNvSpPr>
          <p:nvPr>
            <p:ph type="ftr" sz="quarter" idx="11"/>
          </p:nvPr>
        </p:nvSpPr>
        <p:spPr/>
        <p:txBody>
          <a:bodyPr/>
          <a:lstStyle/>
          <a:p>
            <a:r>
              <a:rPr lang="en-US" smtClean="0"/>
              <a:t>brehana286@gmail.com</a:t>
            </a:r>
            <a:endParaRPr lang="en-US"/>
          </a:p>
        </p:txBody>
      </p:sp>
      <p:sp>
        <p:nvSpPr>
          <p:cNvPr id="7" name="Slide Number Placeholder 6"/>
          <p:cNvSpPr>
            <a:spLocks noGrp="1"/>
          </p:cNvSpPr>
          <p:nvPr>
            <p:ph type="sldNum" sz="quarter" idx="12"/>
          </p:nvPr>
        </p:nvSpPr>
        <p:spPr/>
        <p:txBody>
          <a:bodyPr/>
          <a:lstStyle/>
          <a:p>
            <a:fld id="{FAD26EBD-C6AE-4A41-9E2D-64EA4124561C}" type="slidenum">
              <a:rPr lang="en-US" sz="1000" smtClean="0">
                <a:latin typeface="Times New Roman" panose="02020603050405020304" pitchFamily="18" charset="0"/>
                <a:cs typeface="Times New Roman" panose="02020603050405020304" pitchFamily="18" charset="0"/>
              </a:rPr>
              <a:t>17</a:t>
            </a:fld>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1965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graphicEl>
                                              <a:dgm id="{5781C5AB-CDB7-4C4F-B0D1-49F0BE625003}"/>
                                            </p:graphicEl>
                                          </p:spTgt>
                                        </p:tgtEl>
                                        <p:attrNameLst>
                                          <p:attrName>style.visibility</p:attrName>
                                        </p:attrNameLst>
                                      </p:cBhvr>
                                      <p:to>
                                        <p:strVal val="visible"/>
                                      </p:to>
                                    </p:set>
                                    <p:anim calcmode="lin" valueType="num">
                                      <p:cBhvr>
                                        <p:cTn id="7" dur="500" fill="hold"/>
                                        <p:tgtEl>
                                          <p:spTgt spid="2">
                                            <p:graphicEl>
                                              <a:dgm id="{5781C5AB-CDB7-4C4F-B0D1-49F0BE625003}"/>
                                            </p:graphicEl>
                                          </p:spTgt>
                                        </p:tgtEl>
                                        <p:attrNameLst>
                                          <p:attrName>ppt_w</p:attrName>
                                        </p:attrNameLst>
                                      </p:cBhvr>
                                      <p:tavLst>
                                        <p:tav tm="0">
                                          <p:val>
                                            <p:fltVal val="0"/>
                                          </p:val>
                                        </p:tav>
                                        <p:tav tm="100000">
                                          <p:val>
                                            <p:strVal val="#ppt_w"/>
                                          </p:val>
                                        </p:tav>
                                      </p:tavLst>
                                    </p:anim>
                                    <p:anim calcmode="lin" valueType="num">
                                      <p:cBhvr>
                                        <p:cTn id="8" dur="500" fill="hold"/>
                                        <p:tgtEl>
                                          <p:spTgt spid="2">
                                            <p:graphicEl>
                                              <a:dgm id="{5781C5AB-CDB7-4C4F-B0D1-49F0BE625003}"/>
                                            </p:graphicEl>
                                          </p:spTgt>
                                        </p:tgtEl>
                                        <p:attrNameLst>
                                          <p:attrName>ppt_h</p:attrName>
                                        </p:attrNameLst>
                                      </p:cBhvr>
                                      <p:tavLst>
                                        <p:tav tm="0">
                                          <p:val>
                                            <p:fltVal val="0"/>
                                          </p:val>
                                        </p:tav>
                                        <p:tav tm="100000">
                                          <p:val>
                                            <p:strVal val="#ppt_h"/>
                                          </p:val>
                                        </p:tav>
                                      </p:tavLst>
                                    </p:anim>
                                    <p:animEffect transition="in" filter="fade">
                                      <p:cBhvr>
                                        <p:cTn id="9" dur="500"/>
                                        <p:tgtEl>
                                          <p:spTgt spid="2">
                                            <p:graphicEl>
                                              <a:dgm id="{5781C5AB-CDB7-4C4F-B0D1-49F0BE625003}"/>
                                            </p:graphic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graphicEl>
                                              <a:dgm id="{F78261F7-2DF8-4CFA-A630-97F194F82437}"/>
                                            </p:graphicEl>
                                          </p:spTgt>
                                        </p:tgtEl>
                                        <p:attrNameLst>
                                          <p:attrName>style.visibility</p:attrName>
                                        </p:attrNameLst>
                                      </p:cBhvr>
                                      <p:to>
                                        <p:strVal val="visible"/>
                                      </p:to>
                                    </p:set>
                                    <p:anim calcmode="lin" valueType="num">
                                      <p:cBhvr>
                                        <p:cTn id="12" dur="500" fill="hold"/>
                                        <p:tgtEl>
                                          <p:spTgt spid="2">
                                            <p:graphicEl>
                                              <a:dgm id="{F78261F7-2DF8-4CFA-A630-97F194F82437}"/>
                                            </p:graphicEl>
                                          </p:spTgt>
                                        </p:tgtEl>
                                        <p:attrNameLst>
                                          <p:attrName>ppt_w</p:attrName>
                                        </p:attrNameLst>
                                      </p:cBhvr>
                                      <p:tavLst>
                                        <p:tav tm="0">
                                          <p:val>
                                            <p:fltVal val="0"/>
                                          </p:val>
                                        </p:tav>
                                        <p:tav tm="100000">
                                          <p:val>
                                            <p:strVal val="#ppt_w"/>
                                          </p:val>
                                        </p:tav>
                                      </p:tavLst>
                                    </p:anim>
                                    <p:anim calcmode="lin" valueType="num">
                                      <p:cBhvr>
                                        <p:cTn id="13" dur="500" fill="hold"/>
                                        <p:tgtEl>
                                          <p:spTgt spid="2">
                                            <p:graphicEl>
                                              <a:dgm id="{F78261F7-2DF8-4CFA-A630-97F194F82437}"/>
                                            </p:graphicEl>
                                          </p:spTgt>
                                        </p:tgtEl>
                                        <p:attrNameLst>
                                          <p:attrName>ppt_h</p:attrName>
                                        </p:attrNameLst>
                                      </p:cBhvr>
                                      <p:tavLst>
                                        <p:tav tm="0">
                                          <p:val>
                                            <p:fltVal val="0"/>
                                          </p:val>
                                        </p:tav>
                                        <p:tav tm="100000">
                                          <p:val>
                                            <p:strVal val="#ppt_h"/>
                                          </p:val>
                                        </p:tav>
                                      </p:tavLst>
                                    </p:anim>
                                    <p:animEffect transition="in" filter="fade">
                                      <p:cBhvr>
                                        <p:cTn id="14" dur="500"/>
                                        <p:tgtEl>
                                          <p:spTgt spid="2">
                                            <p:graphicEl>
                                              <a:dgm id="{F78261F7-2DF8-4CFA-A630-97F194F82437}"/>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
                                            <p:graphicEl>
                                              <a:dgm id="{C806061D-18FA-4C25-A60E-53C947C5ED56}"/>
                                            </p:graphicEl>
                                          </p:spTgt>
                                        </p:tgtEl>
                                        <p:attrNameLst>
                                          <p:attrName>style.visibility</p:attrName>
                                        </p:attrNameLst>
                                      </p:cBhvr>
                                      <p:to>
                                        <p:strVal val="visible"/>
                                      </p:to>
                                    </p:set>
                                    <p:anim calcmode="lin" valueType="num">
                                      <p:cBhvr>
                                        <p:cTn id="19" dur="500" fill="hold"/>
                                        <p:tgtEl>
                                          <p:spTgt spid="2">
                                            <p:graphicEl>
                                              <a:dgm id="{C806061D-18FA-4C25-A60E-53C947C5ED56}"/>
                                            </p:graphicEl>
                                          </p:spTgt>
                                        </p:tgtEl>
                                        <p:attrNameLst>
                                          <p:attrName>ppt_w</p:attrName>
                                        </p:attrNameLst>
                                      </p:cBhvr>
                                      <p:tavLst>
                                        <p:tav tm="0">
                                          <p:val>
                                            <p:fltVal val="0"/>
                                          </p:val>
                                        </p:tav>
                                        <p:tav tm="100000">
                                          <p:val>
                                            <p:strVal val="#ppt_w"/>
                                          </p:val>
                                        </p:tav>
                                      </p:tavLst>
                                    </p:anim>
                                    <p:anim calcmode="lin" valueType="num">
                                      <p:cBhvr>
                                        <p:cTn id="20" dur="500" fill="hold"/>
                                        <p:tgtEl>
                                          <p:spTgt spid="2">
                                            <p:graphicEl>
                                              <a:dgm id="{C806061D-18FA-4C25-A60E-53C947C5ED56}"/>
                                            </p:graphicEl>
                                          </p:spTgt>
                                        </p:tgtEl>
                                        <p:attrNameLst>
                                          <p:attrName>ppt_h</p:attrName>
                                        </p:attrNameLst>
                                      </p:cBhvr>
                                      <p:tavLst>
                                        <p:tav tm="0">
                                          <p:val>
                                            <p:fltVal val="0"/>
                                          </p:val>
                                        </p:tav>
                                        <p:tav tm="100000">
                                          <p:val>
                                            <p:strVal val="#ppt_h"/>
                                          </p:val>
                                        </p:tav>
                                      </p:tavLst>
                                    </p:anim>
                                    <p:animEffect transition="in" filter="fade">
                                      <p:cBhvr>
                                        <p:cTn id="21" dur="500"/>
                                        <p:tgtEl>
                                          <p:spTgt spid="2">
                                            <p:graphicEl>
                                              <a:dgm id="{C806061D-18FA-4C25-A60E-53C947C5ED56}"/>
                                            </p:graphicEl>
                                          </p:spTgt>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
                                            <p:graphicEl>
                                              <a:dgm id="{4F407458-FFD2-46FE-B879-4393CD74335A}"/>
                                            </p:graphicEl>
                                          </p:spTgt>
                                        </p:tgtEl>
                                        <p:attrNameLst>
                                          <p:attrName>style.visibility</p:attrName>
                                        </p:attrNameLst>
                                      </p:cBhvr>
                                      <p:to>
                                        <p:strVal val="visible"/>
                                      </p:to>
                                    </p:set>
                                    <p:anim calcmode="lin" valueType="num">
                                      <p:cBhvr>
                                        <p:cTn id="24" dur="500" fill="hold"/>
                                        <p:tgtEl>
                                          <p:spTgt spid="2">
                                            <p:graphicEl>
                                              <a:dgm id="{4F407458-FFD2-46FE-B879-4393CD74335A}"/>
                                            </p:graphicEl>
                                          </p:spTgt>
                                        </p:tgtEl>
                                        <p:attrNameLst>
                                          <p:attrName>ppt_w</p:attrName>
                                        </p:attrNameLst>
                                      </p:cBhvr>
                                      <p:tavLst>
                                        <p:tav tm="0">
                                          <p:val>
                                            <p:fltVal val="0"/>
                                          </p:val>
                                        </p:tav>
                                        <p:tav tm="100000">
                                          <p:val>
                                            <p:strVal val="#ppt_w"/>
                                          </p:val>
                                        </p:tav>
                                      </p:tavLst>
                                    </p:anim>
                                    <p:anim calcmode="lin" valueType="num">
                                      <p:cBhvr>
                                        <p:cTn id="25" dur="500" fill="hold"/>
                                        <p:tgtEl>
                                          <p:spTgt spid="2">
                                            <p:graphicEl>
                                              <a:dgm id="{4F407458-FFD2-46FE-B879-4393CD74335A}"/>
                                            </p:graphicEl>
                                          </p:spTgt>
                                        </p:tgtEl>
                                        <p:attrNameLst>
                                          <p:attrName>ppt_h</p:attrName>
                                        </p:attrNameLst>
                                      </p:cBhvr>
                                      <p:tavLst>
                                        <p:tav tm="0">
                                          <p:val>
                                            <p:fltVal val="0"/>
                                          </p:val>
                                        </p:tav>
                                        <p:tav tm="100000">
                                          <p:val>
                                            <p:strVal val="#ppt_h"/>
                                          </p:val>
                                        </p:tav>
                                      </p:tavLst>
                                    </p:anim>
                                    <p:animEffect transition="in" filter="fade">
                                      <p:cBhvr>
                                        <p:cTn id="26" dur="500"/>
                                        <p:tgtEl>
                                          <p:spTgt spid="2">
                                            <p:graphicEl>
                                              <a:dgm id="{4F407458-FFD2-46FE-B879-4393CD74335A}"/>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
                                            <p:graphicEl>
                                              <a:dgm id="{56D12E12-7CDF-4657-88D2-DEF55A042E3E}"/>
                                            </p:graphicEl>
                                          </p:spTgt>
                                        </p:tgtEl>
                                        <p:attrNameLst>
                                          <p:attrName>style.visibility</p:attrName>
                                        </p:attrNameLst>
                                      </p:cBhvr>
                                      <p:to>
                                        <p:strVal val="visible"/>
                                      </p:to>
                                    </p:set>
                                    <p:anim calcmode="lin" valueType="num">
                                      <p:cBhvr>
                                        <p:cTn id="31" dur="500" fill="hold"/>
                                        <p:tgtEl>
                                          <p:spTgt spid="2">
                                            <p:graphicEl>
                                              <a:dgm id="{56D12E12-7CDF-4657-88D2-DEF55A042E3E}"/>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56D12E12-7CDF-4657-88D2-DEF55A042E3E}"/>
                                            </p:graphicEl>
                                          </p:spTgt>
                                        </p:tgtEl>
                                        <p:attrNameLst>
                                          <p:attrName>ppt_h</p:attrName>
                                        </p:attrNameLst>
                                      </p:cBhvr>
                                      <p:tavLst>
                                        <p:tav tm="0">
                                          <p:val>
                                            <p:fltVal val="0"/>
                                          </p:val>
                                        </p:tav>
                                        <p:tav tm="100000">
                                          <p:val>
                                            <p:strVal val="#ppt_h"/>
                                          </p:val>
                                        </p:tav>
                                      </p:tavLst>
                                    </p:anim>
                                    <p:animEffect transition="in" filter="fade">
                                      <p:cBhvr>
                                        <p:cTn id="33" dur="500"/>
                                        <p:tgtEl>
                                          <p:spTgt spid="2">
                                            <p:graphicEl>
                                              <a:dgm id="{56D12E12-7CDF-4657-88D2-DEF55A042E3E}"/>
                                            </p:graphicEl>
                                          </p:spTgt>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
                                            <p:graphicEl>
                                              <a:dgm id="{A482AAF6-ACD1-4574-8A14-6ED93F7E3FDB}"/>
                                            </p:graphicEl>
                                          </p:spTgt>
                                        </p:tgtEl>
                                        <p:attrNameLst>
                                          <p:attrName>style.visibility</p:attrName>
                                        </p:attrNameLst>
                                      </p:cBhvr>
                                      <p:to>
                                        <p:strVal val="visible"/>
                                      </p:to>
                                    </p:set>
                                    <p:anim calcmode="lin" valueType="num">
                                      <p:cBhvr>
                                        <p:cTn id="36" dur="500" fill="hold"/>
                                        <p:tgtEl>
                                          <p:spTgt spid="2">
                                            <p:graphicEl>
                                              <a:dgm id="{A482AAF6-ACD1-4574-8A14-6ED93F7E3FDB}"/>
                                            </p:graphicEl>
                                          </p:spTgt>
                                        </p:tgtEl>
                                        <p:attrNameLst>
                                          <p:attrName>ppt_w</p:attrName>
                                        </p:attrNameLst>
                                      </p:cBhvr>
                                      <p:tavLst>
                                        <p:tav tm="0">
                                          <p:val>
                                            <p:fltVal val="0"/>
                                          </p:val>
                                        </p:tav>
                                        <p:tav tm="100000">
                                          <p:val>
                                            <p:strVal val="#ppt_w"/>
                                          </p:val>
                                        </p:tav>
                                      </p:tavLst>
                                    </p:anim>
                                    <p:anim calcmode="lin" valueType="num">
                                      <p:cBhvr>
                                        <p:cTn id="37" dur="500" fill="hold"/>
                                        <p:tgtEl>
                                          <p:spTgt spid="2">
                                            <p:graphicEl>
                                              <a:dgm id="{A482AAF6-ACD1-4574-8A14-6ED93F7E3FDB}"/>
                                            </p:graphicEl>
                                          </p:spTgt>
                                        </p:tgtEl>
                                        <p:attrNameLst>
                                          <p:attrName>ppt_h</p:attrName>
                                        </p:attrNameLst>
                                      </p:cBhvr>
                                      <p:tavLst>
                                        <p:tav tm="0">
                                          <p:val>
                                            <p:fltVal val="0"/>
                                          </p:val>
                                        </p:tav>
                                        <p:tav tm="100000">
                                          <p:val>
                                            <p:strVal val="#ppt_h"/>
                                          </p:val>
                                        </p:tav>
                                      </p:tavLst>
                                    </p:anim>
                                    <p:animEffect transition="in" filter="fade">
                                      <p:cBhvr>
                                        <p:cTn id="38" dur="500"/>
                                        <p:tgtEl>
                                          <p:spTgt spid="2">
                                            <p:graphicEl>
                                              <a:dgm id="{A482AAF6-ACD1-4574-8A14-6ED93F7E3FDB}"/>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
                                            <p:graphicEl>
                                              <a:dgm id="{6077ECFE-FAE2-43E7-92B0-154AC111A846}"/>
                                            </p:graphicEl>
                                          </p:spTgt>
                                        </p:tgtEl>
                                        <p:attrNameLst>
                                          <p:attrName>style.visibility</p:attrName>
                                        </p:attrNameLst>
                                      </p:cBhvr>
                                      <p:to>
                                        <p:strVal val="visible"/>
                                      </p:to>
                                    </p:set>
                                    <p:anim calcmode="lin" valueType="num">
                                      <p:cBhvr>
                                        <p:cTn id="43" dur="500" fill="hold"/>
                                        <p:tgtEl>
                                          <p:spTgt spid="2">
                                            <p:graphicEl>
                                              <a:dgm id="{6077ECFE-FAE2-43E7-92B0-154AC111A846}"/>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6077ECFE-FAE2-43E7-92B0-154AC111A846}"/>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6077ECFE-FAE2-43E7-92B0-154AC111A846}"/>
                                            </p:graphicEl>
                                          </p:spTgt>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
                                            <p:graphicEl>
                                              <a:dgm id="{8B77C7DC-93C2-4A67-9E44-EDCD6C41E0F9}"/>
                                            </p:graphicEl>
                                          </p:spTgt>
                                        </p:tgtEl>
                                        <p:attrNameLst>
                                          <p:attrName>style.visibility</p:attrName>
                                        </p:attrNameLst>
                                      </p:cBhvr>
                                      <p:to>
                                        <p:strVal val="visible"/>
                                      </p:to>
                                    </p:set>
                                    <p:anim calcmode="lin" valueType="num">
                                      <p:cBhvr>
                                        <p:cTn id="48" dur="500" fill="hold"/>
                                        <p:tgtEl>
                                          <p:spTgt spid="2">
                                            <p:graphicEl>
                                              <a:dgm id="{8B77C7DC-93C2-4A67-9E44-EDCD6C41E0F9}"/>
                                            </p:graphicEl>
                                          </p:spTgt>
                                        </p:tgtEl>
                                        <p:attrNameLst>
                                          <p:attrName>ppt_w</p:attrName>
                                        </p:attrNameLst>
                                      </p:cBhvr>
                                      <p:tavLst>
                                        <p:tav tm="0">
                                          <p:val>
                                            <p:fltVal val="0"/>
                                          </p:val>
                                        </p:tav>
                                        <p:tav tm="100000">
                                          <p:val>
                                            <p:strVal val="#ppt_w"/>
                                          </p:val>
                                        </p:tav>
                                      </p:tavLst>
                                    </p:anim>
                                    <p:anim calcmode="lin" valueType="num">
                                      <p:cBhvr>
                                        <p:cTn id="49" dur="500" fill="hold"/>
                                        <p:tgtEl>
                                          <p:spTgt spid="2">
                                            <p:graphicEl>
                                              <a:dgm id="{8B77C7DC-93C2-4A67-9E44-EDCD6C41E0F9}"/>
                                            </p:graphicEl>
                                          </p:spTgt>
                                        </p:tgtEl>
                                        <p:attrNameLst>
                                          <p:attrName>ppt_h</p:attrName>
                                        </p:attrNameLst>
                                      </p:cBhvr>
                                      <p:tavLst>
                                        <p:tav tm="0">
                                          <p:val>
                                            <p:fltVal val="0"/>
                                          </p:val>
                                        </p:tav>
                                        <p:tav tm="100000">
                                          <p:val>
                                            <p:strVal val="#ppt_h"/>
                                          </p:val>
                                        </p:tav>
                                      </p:tavLst>
                                    </p:anim>
                                    <p:animEffect transition="in" filter="fade">
                                      <p:cBhvr>
                                        <p:cTn id="50" dur="500"/>
                                        <p:tgtEl>
                                          <p:spTgt spid="2">
                                            <p:graphicEl>
                                              <a:dgm id="{8B77C7DC-93C2-4A67-9E44-EDCD6C41E0F9}"/>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2">
                                            <p:graphicEl>
                                              <a:dgm id="{4194850B-4E82-41CD-9E0A-1D08C9567148}"/>
                                            </p:graphicEl>
                                          </p:spTgt>
                                        </p:tgtEl>
                                        <p:attrNameLst>
                                          <p:attrName>style.visibility</p:attrName>
                                        </p:attrNameLst>
                                      </p:cBhvr>
                                      <p:to>
                                        <p:strVal val="visible"/>
                                      </p:to>
                                    </p:set>
                                    <p:anim calcmode="lin" valueType="num">
                                      <p:cBhvr>
                                        <p:cTn id="55" dur="500" fill="hold"/>
                                        <p:tgtEl>
                                          <p:spTgt spid="2">
                                            <p:graphicEl>
                                              <a:dgm id="{4194850B-4E82-41CD-9E0A-1D08C9567148}"/>
                                            </p:graphicEl>
                                          </p:spTgt>
                                        </p:tgtEl>
                                        <p:attrNameLst>
                                          <p:attrName>ppt_w</p:attrName>
                                        </p:attrNameLst>
                                      </p:cBhvr>
                                      <p:tavLst>
                                        <p:tav tm="0">
                                          <p:val>
                                            <p:fltVal val="0"/>
                                          </p:val>
                                        </p:tav>
                                        <p:tav tm="100000">
                                          <p:val>
                                            <p:strVal val="#ppt_w"/>
                                          </p:val>
                                        </p:tav>
                                      </p:tavLst>
                                    </p:anim>
                                    <p:anim calcmode="lin" valueType="num">
                                      <p:cBhvr>
                                        <p:cTn id="56" dur="500" fill="hold"/>
                                        <p:tgtEl>
                                          <p:spTgt spid="2">
                                            <p:graphicEl>
                                              <a:dgm id="{4194850B-4E82-41CD-9E0A-1D08C9567148}"/>
                                            </p:graphicEl>
                                          </p:spTgt>
                                        </p:tgtEl>
                                        <p:attrNameLst>
                                          <p:attrName>ppt_h</p:attrName>
                                        </p:attrNameLst>
                                      </p:cBhvr>
                                      <p:tavLst>
                                        <p:tav tm="0">
                                          <p:val>
                                            <p:fltVal val="0"/>
                                          </p:val>
                                        </p:tav>
                                        <p:tav tm="100000">
                                          <p:val>
                                            <p:strVal val="#ppt_h"/>
                                          </p:val>
                                        </p:tav>
                                      </p:tavLst>
                                    </p:anim>
                                    <p:animEffect transition="in" filter="fade">
                                      <p:cBhvr>
                                        <p:cTn id="57" dur="500"/>
                                        <p:tgtEl>
                                          <p:spTgt spid="2">
                                            <p:graphicEl>
                                              <a:dgm id="{4194850B-4E82-41CD-9E0A-1D08C9567148}"/>
                                            </p:graphicEl>
                                          </p:spTgt>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
                                            <p:graphicEl>
                                              <a:dgm id="{CA3AA266-91B6-453E-B809-4B028A861064}"/>
                                            </p:graphicEl>
                                          </p:spTgt>
                                        </p:tgtEl>
                                        <p:attrNameLst>
                                          <p:attrName>style.visibility</p:attrName>
                                        </p:attrNameLst>
                                      </p:cBhvr>
                                      <p:to>
                                        <p:strVal val="visible"/>
                                      </p:to>
                                    </p:set>
                                    <p:anim calcmode="lin" valueType="num">
                                      <p:cBhvr>
                                        <p:cTn id="60" dur="500" fill="hold"/>
                                        <p:tgtEl>
                                          <p:spTgt spid="2">
                                            <p:graphicEl>
                                              <a:dgm id="{CA3AA266-91B6-453E-B809-4B028A861064}"/>
                                            </p:graphicEl>
                                          </p:spTgt>
                                        </p:tgtEl>
                                        <p:attrNameLst>
                                          <p:attrName>ppt_w</p:attrName>
                                        </p:attrNameLst>
                                      </p:cBhvr>
                                      <p:tavLst>
                                        <p:tav tm="0">
                                          <p:val>
                                            <p:fltVal val="0"/>
                                          </p:val>
                                        </p:tav>
                                        <p:tav tm="100000">
                                          <p:val>
                                            <p:strVal val="#ppt_w"/>
                                          </p:val>
                                        </p:tav>
                                      </p:tavLst>
                                    </p:anim>
                                    <p:anim calcmode="lin" valueType="num">
                                      <p:cBhvr>
                                        <p:cTn id="61" dur="500" fill="hold"/>
                                        <p:tgtEl>
                                          <p:spTgt spid="2">
                                            <p:graphicEl>
                                              <a:dgm id="{CA3AA266-91B6-453E-B809-4B028A861064}"/>
                                            </p:graphicEl>
                                          </p:spTgt>
                                        </p:tgtEl>
                                        <p:attrNameLst>
                                          <p:attrName>ppt_h</p:attrName>
                                        </p:attrNameLst>
                                      </p:cBhvr>
                                      <p:tavLst>
                                        <p:tav tm="0">
                                          <p:val>
                                            <p:fltVal val="0"/>
                                          </p:val>
                                        </p:tav>
                                        <p:tav tm="100000">
                                          <p:val>
                                            <p:strVal val="#ppt_h"/>
                                          </p:val>
                                        </p:tav>
                                      </p:tavLst>
                                    </p:anim>
                                    <p:animEffect transition="in" filter="fade">
                                      <p:cBhvr>
                                        <p:cTn id="62" dur="500"/>
                                        <p:tgtEl>
                                          <p:spTgt spid="2">
                                            <p:graphicEl>
                                              <a:dgm id="{CA3AA266-91B6-453E-B809-4B028A86106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269" y="2069674"/>
            <a:ext cx="10219765" cy="4190973"/>
          </a:xfrm>
          <a:solidFill>
            <a:schemeClr val="accent4">
              <a:lumMod val="60000"/>
              <a:lumOff val="40000"/>
            </a:schemeClr>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r>
              <a:rPr lang="bn-BD" sz="3883" dirty="0">
                <a:solidFill>
                  <a:schemeClr val="bg1"/>
                </a:solidFill>
                <a:latin typeface="NikoshBAN" pitchFamily="2" charset="0"/>
                <a:cs typeface="NikoshBAN" pitchFamily="2" charset="0"/>
              </a:rPr>
              <a:t>১। </a:t>
            </a:r>
            <a:r>
              <a:rPr lang="bn-IN" sz="3883" dirty="0" smtClean="0">
                <a:solidFill>
                  <a:schemeClr val="bg1"/>
                </a:solidFill>
                <a:latin typeface="NikoshBAN" pitchFamily="2" charset="0"/>
                <a:cs typeface="NikoshBAN" pitchFamily="2" charset="0"/>
              </a:rPr>
              <a:t>সা</a:t>
            </a:r>
            <a:r>
              <a:rPr lang="en-US" sz="3883" dirty="0" smtClean="0">
                <a:solidFill>
                  <a:schemeClr val="bg1"/>
                </a:solidFill>
                <a:latin typeface="NikoshBAN" pitchFamily="2" charset="0"/>
                <a:cs typeface="NikoshBAN" pitchFamily="2" charset="0"/>
              </a:rPr>
              <a:t>ঁ</a:t>
            </a:r>
            <a:r>
              <a:rPr lang="bn-IN" sz="3883" dirty="0" smtClean="0">
                <a:solidFill>
                  <a:schemeClr val="bg1"/>
                </a:solidFill>
                <a:latin typeface="NikoshBAN" pitchFamily="2" charset="0"/>
                <a:cs typeface="NikoshBAN" pitchFamily="2" charset="0"/>
              </a:rPr>
              <a:t>ওতাল </a:t>
            </a:r>
            <a:r>
              <a:rPr lang="bn-IN" sz="3883" dirty="0">
                <a:solidFill>
                  <a:schemeClr val="bg1"/>
                </a:solidFill>
                <a:latin typeface="NikoshBAN" pitchFamily="2" charset="0"/>
                <a:cs typeface="NikoshBAN" pitchFamily="2" charset="0"/>
              </a:rPr>
              <a:t>মেয়েদের পোশাক কী?</a:t>
            </a:r>
            <a:br>
              <a:rPr lang="bn-IN" sz="3883" dirty="0">
                <a:solidFill>
                  <a:schemeClr val="bg1"/>
                </a:solidFill>
                <a:latin typeface="NikoshBAN" pitchFamily="2" charset="0"/>
                <a:cs typeface="NikoshBAN" pitchFamily="2" charset="0"/>
              </a:rPr>
            </a:br>
            <a:r>
              <a:rPr lang="bn-IN" sz="3883" dirty="0">
                <a:solidFill>
                  <a:schemeClr val="bg1"/>
                </a:solidFill>
                <a:latin typeface="NikoshBAN" pitchFamily="2" charset="0"/>
                <a:cs typeface="NikoshBAN" pitchFamily="2" charset="0"/>
              </a:rPr>
              <a:t>২। সাঁওতালদের প্রধান উৎসব কয়টি?</a:t>
            </a:r>
            <a:br>
              <a:rPr lang="bn-IN" sz="3883" dirty="0">
                <a:solidFill>
                  <a:schemeClr val="bg1"/>
                </a:solidFill>
                <a:latin typeface="NikoshBAN" pitchFamily="2" charset="0"/>
                <a:cs typeface="NikoshBAN" pitchFamily="2" charset="0"/>
              </a:rPr>
            </a:br>
            <a:r>
              <a:rPr lang="bn-IN" sz="3883" dirty="0">
                <a:solidFill>
                  <a:schemeClr val="bg1"/>
                </a:solidFill>
                <a:latin typeface="NikoshBAN" pitchFamily="2" charset="0"/>
                <a:cs typeface="NikoshBAN" pitchFamily="2" charset="0"/>
              </a:rPr>
              <a:t>৩। সাঁওতালরা মাঘ মাসে কী উৎসব পালন করে?</a:t>
            </a:r>
            <a:br>
              <a:rPr lang="bn-IN" sz="3883" dirty="0">
                <a:solidFill>
                  <a:schemeClr val="bg1"/>
                </a:solidFill>
                <a:latin typeface="NikoshBAN" pitchFamily="2" charset="0"/>
                <a:cs typeface="NikoshBAN" pitchFamily="2" charset="0"/>
              </a:rPr>
            </a:br>
            <a:r>
              <a:rPr lang="bn-IN" sz="3883" dirty="0">
                <a:solidFill>
                  <a:schemeClr val="bg1"/>
                </a:solidFill>
                <a:latin typeface="NikoshBAN" pitchFamily="2" charset="0"/>
                <a:cs typeface="NikoshBAN" pitchFamily="2" charset="0"/>
              </a:rPr>
              <a:t>৪।সাঁওতালরা কোন উৎসবে মুরগি উৎসর্গ করেন</a:t>
            </a:r>
            <a:r>
              <a:rPr lang="bn-IN" sz="3883" dirty="0" smtClean="0">
                <a:solidFill>
                  <a:schemeClr val="bg1"/>
                </a:solidFill>
                <a:latin typeface="NikoshBAN" pitchFamily="2" charset="0"/>
                <a:cs typeface="NikoshBAN" pitchFamily="2" charset="0"/>
              </a:rPr>
              <a:t>?</a:t>
            </a:r>
            <a:r>
              <a:rPr lang="en-US" sz="3883" dirty="0" smtClean="0">
                <a:solidFill>
                  <a:schemeClr val="bg1"/>
                </a:solidFill>
                <a:latin typeface="NikoshBAN" pitchFamily="2" charset="0"/>
                <a:cs typeface="NikoshBAN" pitchFamily="2" charset="0"/>
              </a:rPr>
              <a:t/>
            </a:r>
            <a:br>
              <a:rPr lang="en-US" sz="3883" dirty="0" smtClean="0">
                <a:solidFill>
                  <a:schemeClr val="bg1"/>
                </a:solidFill>
                <a:latin typeface="NikoshBAN" pitchFamily="2" charset="0"/>
                <a:cs typeface="NikoshBAN" pitchFamily="2" charset="0"/>
              </a:rPr>
            </a:br>
            <a:r>
              <a:rPr lang="en-US" sz="3883" dirty="0" smtClean="0">
                <a:solidFill>
                  <a:schemeClr val="bg1"/>
                </a:solidFill>
                <a:latin typeface="NikoshBAN" pitchFamily="2" charset="0"/>
                <a:cs typeface="NikoshBAN" pitchFamily="2" charset="0"/>
              </a:rPr>
              <a:t>৫। </a:t>
            </a:r>
            <a:r>
              <a:rPr lang="bn-IN" sz="3883" dirty="0" smtClean="0">
                <a:solidFill>
                  <a:schemeClr val="bg1"/>
                </a:solidFill>
                <a:latin typeface="NikoshBAN" pitchFamily="2" charset="0"/>
                <a:cs typeface="NikoshBAN" pitchFamily="2" charset="0"/>
              </a:rPr>
              <a:t>সাঁওতাল</a:t>
            </a:r>
            <a:r>
              <a:rPr lang="en-US" sz="3883" dirty="0" smtClean="0">
                <a:solidFill>
                  <a:schemeClr val="bg1"/>
                </a:solidFill>
                <a:latin typeface="NikoshBAN" pitchFamily="2" charset="0"/>
                <a:cs typeface="NikoshBAN" pitchFamily="2" charset="0"/>
              </a:rPr>
              <a:t> </a:t>
            </a:r>
            <a:r>
              <a:rPr lang="en-US" sz="3883" dirty="0" err="1" smtClean="0">
                <a:solidFill>
                  <a:schemeClr val="bg1"/>
                </a:solidFill>
                <a:latin typeface="NikoshBAN" pitchFamily="2" charset="0"/>
                <a:cs typeface="NikoshBAN" pitchFamily="2" charset="0"/>
              </a:rPr>
              <a:t>জনগোষ্ঠি</a:t>
            </a:r>
            <a:r>
              <a:rPr lang="en-US" sz="3883" dirty="0" smtClean="0">
                <a:solidFill>
                  <a:schemeClr val="bg1"/>
                </a:solidFill>
                <a:latin typeface="NikoshBAN" pitchFamily="2" charset="0"/>
                <a:cs typeface="NikoshBAN" pitchFamily="2" charset="0"/>
              </a:rPr>
              <a:t> </a:t>
            </a:r>
            <a:r>
              <a:rPr lang="en-US" sz="3883" dirty="0" err="1" smtClean="0">
                <a:solidFill>
                  <a:schemeClr val="bg1"/>
                </a:solidFill>
                <a:latin typeface="NikoshBAN" pitchFamily="2" charset="0"/>
                <a:cs typeface="NikoshBAN" pitchFamily="2" charset="0"/>
              </a:rPr>
              <a:t>বাংলাদেশের</a:t>
            </a:r>
            <a:r>
              <a:rPr lang="en-US" sz="3883" dirty="0" smtClean="0">
                <a:solidFill>
                  <a:schemeClr val="bg1"/>
                </a:solidFill>
                <a:latin typeface="NikoshBAN" pitchFamily="2" charset="0"/>
                <a:cs typeface="NikoshBAN" pitchFamily="2" charset="0"/>
              </a:rPr>
              <a:t> </a:t>
            </a:r>
            <a:r>
              <a:rPr lang="en-US" sz="3883" dirty="0" err="1" smtClean="0">
                <a:solidFill>
                  <a:schemeClr val="bg1"/>
                </a:solidFill>
                <a:latin typeface="NikoshBAN" pitchFamily="2" charset="0"/>
                <a:cs typeface="NikoshBAN" pitchFamily="2" charset="0"/>
              </a:rPr>
              <a:t>কোন</a:t>
            </a:r>
            <a:r>
              <a:rPr lang="en-US" sz="3883" dirty="0" smtClean="0">
                <a:solidFill>
                  <a:schemeClr val="bg1"/>
                </a:solidFill>
                <a:latin typeface="NikoshBAN" pitchFamily="2" charset="0"/>
                <a:cs typeface="NikoshBAN" pitchFamily="2" charset="0"/>
              </a:rPr>
              <a:t> </a:t>
            </a:r>
            <a:r>
              <a:rPr lang="en-US" sz="3883" dirty="0" err="1" smtClean="0">
                <a:solidFill>
                  <a:schemeClr val="bg1"/>
                </a:solidFill>
                <a:latin typeface="NikoshBAN" pitchFamily="2" charset="0"/>
                <a:cs typeface="NikoshBAN" pitchFamily="2" charset="0"/>
              </a:rPr>
              <a:t>কোন</a:t>
            </a:r>
            <a:r>
              <a:rPr lang="en-US" sz="3883" dirty="0" smtClean="0">
                <a:solidFill>
                  <a:schemeClr val="bg1"/>
                </a:solidFill>
                <a:latin typeface="NikoshBAN" pitchFamily="2" charset="0"/>
                <a:cs typeface="NikoshBAN" pitchFamily="2" charset="0"/>
              </a:rPr>
              <a:t> </a:t>
            </a:r>
            <a:r>
              <a:rPr lang="en-US" sz="3883" dirty="0" err="1" smtClean="0">
                <a:solidFill>
                  <a:schemeClr val="bg1"/>
                </a:solidFill>
                <a:latin typeface="NikoshBAN" pitchFamily="2" charset="0"/>
                <a:cs typeface="NikoshBAN" pitchFamily="2" charset="0"/>
              </a:rPr>
              <a:t>জেলায়</a:t>
            </a:r>
            <a:r>
              <a:rPr lang="en-US" sz="3883" dirty="0" smtClean="0">
                <a:solidFill>
                  <a:schemeClr val="bg1"/>
                </a:solidFill>
                <a:latin typeface="NikoshBAN" pitchFamily="2" charset="0"/>
                <a:cs typeface="NikoshBAN" pitchFamily="2" charset="0"/>
              </a:rPr>
              <a:t> </a:t>
            </a:r>
            <a:r>
              <a:rPr lang="en-US" sz="3883" dirty="0" err="1" smtClean="0">
                <a:solidFill>
                  <a:schemeClr val="bg1"/>
                </a:solidFill>
                <a:latin typeface="NikoshBAN" pitchFamily="2" charset="0"/>
                <a:cs typeface="NikoshBAN" pitchFamily="2" charset="0"/>
              </a:rPr>
              <a:t>বাস</a:t>
            </a:r>
            <a:r>
              <a:rPr lang="en-US" sz="3883" dirty="0" smtClean="0">
                <a:solidFill>
                  <a:schemeClr val="bg1"/>
                </a:solidFill>
                <a:latin typeface="NikoshBAN" pitchFamily="2" charset="0"/>
                <a:cs typeface="NikoshBAN" pitchFamily="2" charset="0"/>
              </a:rPr>
              <a:t> </a:t>
            </a:r>
            <a:r>
              <a:rPr lang="en-US" sz="3883" dirty="0" err="1" smtClean="0">
                <a:solidFill>
                  <a:schemeClr val="bg1"/>
                </a:solidFill>
                <a:latin typeface="NikoshBAN" pitchFamily="2" charset="0"/>
                <a:cs typeface="NikoshBAN" pitchFamily="2" charset="0"/>
              </a:rPr>
              <a:t>করে</a:t>
            </a:r>
            <a:r>
              <a:rPr lang="en-US" sz="3883" dirty="0" smtClean="0">
                <a:solidFill>
                  <a:schemeClr val="bg1"/>
                </a:solidFill>
                <a:latin typeface="NikoshBAN" pitchFamily="2" charset="0"/>
                <a:cs typeface="NikoshBAN" pitchFamily="2" charset="0"/>
              </a:rPr>
              <a:t>? </a:t>
            </a:r>
            <a:endParaRPr lang="en-US" sz="4236" dirty="0">
              <a:solidFill>
                <a:schemeClr val="bg1"/>
              </a:solidFill>
              <a:latin typeface="NikoshBAN" pitchFamily="2" charset="0"/>
              <a:cs typeface="NikoshBAN" pitchFamily="2" charset="0"/>
            </a:endParaRPr>
          </a:p>
        </p:txBody>
      </p:sp>
      <p:sp>
        <p:nvSpPr>
          <p:cNvPr id="5" name="Date Placeholder 4"/>
          <p:cNvSpPr>
            <a:spLocks noGrp="1"/>
          </p:cNvSpPr>
          <p:nvPr>
            <p:ph type="dt" sz="half" idx="10"/>
          </p:nvPr>
        </p:nvSpPr>
        <p:spPr/>
        <p:txBody>
          <a:bodyPr/>
          <a:lstStyle/>
          <a:p>
            <a:fld id="{9EC86E44-BE47-4005-B8C8-B4A278C1766B}" type="datetime1">
              <a:rPr lang="en-US" smtClean="0"/>
              <a:t>12/5/2020</a:t>
            </a:fld>
            <a:endParaRPr lang="en-US"/>
          </a:p>
        </p:txBody>
      </p:sp>
      <p:sp>
        <p:nvSpPr>
          <p:cNvPr id="6" name="Footer Placeholder 5"/>
          <p:cNvSpPr>
            <a:spLocks noGrp="1"/>
          </p:cNvSpPr>
          <p:nvPr>
            <p:ph type="ftr" sz="quarter" idx="11"/>
          </p:nvPr>
        </p:nvSpPr>
        <p:spPr/>
        <p:txBody>
          <a:bodyPr/>
          <a:lstStyle/>
          <a:p>
            <a:r>
              <a:rPr lang="en-US" smtClean="0"/>
              <a:t>brehana286@gmail.com</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z="1000" smtClean="0">
                <a:latin typeface="Times New Roman" panose="02020603050405020304" pitchFamily="18" charset="0"/>
                <a:cs typeface="Times New Roman" panose="02020603050405020304" pitchFamily="18" charset="0"/>
              </a:rPr>
              <a:pPr/>
              <a:t>18</a:t>
            </a:fld>
            <a:endParaRPr lang="en-US" sz="10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5917150" y="838207"/>
            <a:ext cx="1967356" cy="325816"/>
          </a:xfrm>
          <a:prstGeom prst="rect">
            <a:avLst/>
          </a:prstGeom>
          <a:noFill/>
        </p:spPr>
        <p:txBody>
          <a:bodyPr wrap="square" lIns="80666" tIns="40333" rIns="80666" bIns="40333" rtlCol="0">
            <a:spAutoFit/>
          </a:bodyPr>
          <a:lstStyle/>
          <a:p>
            <a:endParaRPr lang="en-US" sz="1588" dirty="0"/>
          </a:p>
        </p:txBody>
      </p:sp>
      <p:sp>
        <p:nvSpPr>
          <p:cNvPr id="4" name="Rectangle 3"/>
          <p:cNvSpPr/>
          <p:nvPr/>
        </p:nvSpPr>
        <p:spPr>
          <a:xfrm>
            <a:off x="3810000" y="60723"/>
            <a:ext cx="5378824" cy="1167777"/>
          </a:xfrm>
          <a:prstGeom prst="rect">
            <a:avLst/>
          </a:prstGeom>
          <a:solidFill>
            <a:srgbClr val="00B0F0"/>
          </a:solidFill>
          <a:ln w="19050">
            <a:solidFill>
              <a:schemeClr val="accent2"/>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80666" tIns="40333" rIns="80666" bIns="40333">
            <a:spAutoFit/>
          </a:bodyPr>
          <a:lstStyle/>
          <a:p>
            <a:pPr algn="ctr"/>
            <a:r>
              <a:rPr lang="bn-BD" sz="7059" dirty="0">
                <a:solidFill>
                  <a:srgbClr val="FF0000"/>
                </a:solidFill>
                <a:latin typeface="NikoshBAN" pitchFamily="2" charset="0"/>
                <a:cs typeface="NikoshBAN" pitchFamily="2" charset="0"/>
              </a:rPr>
              <a:t>মূল্যায়ন</a:t>
            </a:r>
            <a:r>
              <a:rPr lang="bn-BD" sz="3265" dirty="0">
                <a:latin typeface="NikoshBAN" pitchFamily="2" charset="0"/>
                <a:cs typeface="NikoshBAN" pitchFamily="2" charset="0"/>
              </a:rPr>
              <a:t> </a:t>
            </a:r>
            <a:endParaRPr lang="en-US" sz="1588" dirty="0"/>
          </a:p>
        </p:txBody>
      </p:sp>
    </p:spTree>
    <p:extLst>
      <p:ext uri="{BB962C8B-B14F-4D97-AF65-F5344CB8AC3E}">
        <p14:creationId xmlns:p14="http://schemas.microsoft.com/office/powerpoint/2010/main" val="1141636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lc="http://schemas.openxmlformats.org/drawingml/2006/lockedCanvas" xmlns:a16="http://schemas.microsoft.com/office/drawing/2014/main" xmlns="" id="{577C8A72-E43F-4027-8DF7-3984846458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6406" y="279013"/>
            <a:ext cx="7033846" cy="2845191"/>
          </a:xfrm>
          <a:prstGeom prst="rect">
            <a:avLst/>
          </a:prstGeom>
          <a:ln>
            <a:solidFill>
              <a:schemeClr val="tx2"/>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2" name="Title 1"/>
          <p:cNvSpPr>
            <a:spLocks noGrp="1"/>
          </p:cNvSpPr>
          <p:nvPr>
            <p:ph type="title"/>
          </p:nvPr>
        </p:nvSpPr>
        <p:spPr>
          <a:xfrm>
            <a:off x="684212" y="253218"/>
            <a:ext cx="3915923" cy="2870986"/>
          </a:xfrm>
          <a:solidFill>
            <a:schemeClr val="accent4">
              <a:lumMod val="60000"/>
              <a:lumOff val="40000"/>
            </a:schemeClr>
          </a:solidFill>
          <a:ln>
            <a:solidFill>
              <a:schemeClr val="tx2"/>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r>
              <a:rPr lang="bn-IN" sz="8000" dirty="0">
                <a:solidFill>
                  <a:srgbClr val="FF0000"/>
                </a:solidFill>
                <a:latin typeface="NikoshBAN" pitchFamily="2" charset="0"/>
                <a:cs typeface="NikoshBAN" pitchFamily="2" charset="0"/>
              </a:rPr>
              <a:t>বাড়ির কাজ</a:t>
            </a:r>
            <a:endParaRPr lang="en-US" sz="8000" dirty="0">
              <a:solidFill>
                <a:srgbClr val="FF0000"/>
              </a:solidFill>
              <a:latin typeface="NikoshBAN" pitchFamily="2" charset="0"/>
              <a:cs typeface="NikoshBAN" pitchFamily="2" charset="0"/>
            </a:endParaRPr>
          </a:p>
        </p:txBody>
      </p:sp>
      <p:sp>
        <p:nvSpPr>
          <p:cNvPr id="3" name="Content Placeholder 2"/>
          <p:cNvSpPr>
            <a:spLocks noGrp="1"/>
          </p:cNvSpPr>
          <p:nvPr>
            <p:ph idx="1"/>
          </p:nvPr>
        </p:nvSpPr>
        <p:spPr>
          <a:xfrm>
            <a:off x="684212" y="3124204"/>
            <a:ext cx="11062311" cy="3459165"/>
          </a:xfrm>
          <a:solidFill>
            <a:schemeClr val="accent3"/>
          </a:solidFill>
          <a:ln>
            <a:solidFill>
              <a:schemeClr val="tx2"/>
            </a:solidFill>
          </a:ln>
          <a:scene3d>
            <a:camera prst="orthographicFront"/>
            <a:lightRig rig="threePt" dir="t"/>
          </a:scene3d>
          <a:sp3d>
            <a:bevelT prst="relaxedInset"/>
          </a:sp3d>
        </p:spPr>
        <p:txBody>
          <a:bodyPr>
            <a:normAutofit/>
          </a:bodyPr>
          <a:lstStyle/>
          <a:p>
            <a:pPr marL="0" indent="0">
              <a:buNone/>
            </a:pPr>
            <a:r>
              <a:rPr lang="bn-IN" sz="5824" dirty="0">
                <a:solidFill>
                  <a:schemeClr val="bg1"/>
                </a:solidFill>
                <a:latin typeface="NikoshBAN" pitchFamily="2" charset="0"/>
                <a:cs typeface="NikoshBAN" pitchFamily="2" charset="0"/>
              </a:rPr>
              <a:t>১। সাঁওতালদের পোশাক </a:t>
            </a:r>
            <a:r>
              <a:rPr lang="bn-IN" sz="5824" dirty="0" smtClean="0">
                <a:solidFill>
                  <a:schemeClr val="bg1"/>
                </a:solidFill>
                <a:latin typeface="NikoshBAN" pitchFamily="2" charset="0"/>
                <a:cs typeface="NikoshBAN" pitchFamily="2" charset="0"/>
              </a:rPr>
              <a:t>কী?সা</a:t>
            </a:r>
            <a:r>
              <a:rPr lang="en-US" sz="5824" dirty="0" smtClean="0">
                <a:solidFill>
                  <a:schemeClr val="bg1"/>
                </a:solidFill>
                <a:latin typeface="NikoshBAN" pitchFamily="2" charset="0"/>
                <a:cs typeface="NikoshBAN" pitchFamily="2" charset="0"/>
              </a:rPr>
              <a:t>ঁ</a:t>
            </a:r>
            <a:r>
              <a:rPr lang="bn-IN" sz="5824" dirty="0" smtClean="0">
                <a:solidFill>
                  <a:schemeClr val="bg1"/>
                </a:solidFill>
                <a:latin typeface="NikoshBAN" pitchFamily="2" charset="0"/>
                <a:cs typeface="NikoshBAN" pitchFamily="2" charset="0"/>
              </a:rPr>
              <a:t>ওতাল</a:t>
            </a:r>
            <a:r>
              <a:rPr lang="en-US" sz="5824" dirty="0" smtClean="0">
                <a:solidFill>
                  <a:schemeClr val="bg1"/>
                </a:solidFill>
                <a:latin typeface="NikoshBAN" pitchFamily="2" charset="0"/>
                <a:cs typeface="NikoshBAN" pitchFamily="2" charset="0"/>
              </a:rPr>
              <a:t> </a:t>
            </a:r>
            <a:r>
              <a:rPr lang="en-US" sz="5824" dirty="0" err="1" smtClean="0">
                <a:solidFill>
                  <a:schemeClr val="bg1"/>
                </a:solidFill>
                <a:latin typeface="NikoshBAN" pitchFamily="2" charset="0"/>
                <a:cs typeface="NikoshBAN" pitchFamily="2" charset="0"/>
              </a:rPr>
              <a:t>জনগোষ্ঠির</a:t>
            </a:r>
            <a:r>
              <a:rPr lang="en-US" sz="5824" dirty="0" smtClean="0">
                <a:solidFill>
                  <a:schemeClr val="bg1"/>
                </a:solidFill>
                <a:latin typeface="NikoshBAN" pitchFamily="2" charset="0"/>
                <a:cs typeface="NikoshBAN" pitchFamily="2" charset="0"/>
              </a:rPr>
              <a:t> </a:t>
            </a:r>
            <a:r>
              <a:rPr lang="en-US" sz="5824" dirty="0" err="1" smtClean="0">
                <a:solidFill>
                  <a:schemeClr val="bg1"/>
                </a:solidFill>
                <a:latin typeface="NikoshBAN" pitchFamily="2" charset="0"/>
                <a:cs typeface="NikoshBAN" pitchFamily="2" charset="0"/>
              </a:rPr>
              <a:t>উৎসবের</a:t>
            </a:r>
            <a:r>
              <a:rPr lang="en-US" sz="5824" dirty="0" smtClean="0">
                <a:solidFill>
                  <a:schemeClr val="bg1"/>
                </a:solidFill>
                <a:latin typeface="NikoshBAN" pitchFamily="2" charset="0"/>
                <a:cs typeface="NikoshBAN" pitchFamily="2" charset="0"/>
              </a:rPr>
              <a:t> </a:t>
            </a:r>
            <a:r>
              <a:rPr lang="en-US" sz="5824" dirty="0" err="1" smtClean="0">
                <a:solidFill>
                  <a:schemeClr val="bg1"/>
                </a:solidFill>
                <a:latin typeface="NikoshBAN" pitchFamily="2" charset="0"/>
                <a:cs typeface="NikoshBAN" pitchFamily="2" charset="0"/>
              </a:rPr>
              <a:t>সাথে</a:t>
            </a:r>
            <a:r>
              <a:rPr lang="en-US" sz="5824" dirty="0" smtClean="0">
                <a:solidFill>
                  <a:schemeClr val="bg1"/>
                </a:solidFill>
                <a:latin typeface="NikoshBAN" pitchFamily="2" charset="0"/>
                <a:cs typeface="NikoshBAN" pitchFamily="2" charset="0"/>
              </a:rPr>
              <a:t> </a:t>
            </a:r>
            <a:r>
              <a:rPr lang="en-US" sz="5824" dirty="0" err="1" smtClean="0">
                <a:solidFill>
                  <a:schemeClr val="bg1"/>
                </a:solidFill>
                <a:latin typeface="NikoshBAN" pitchFamily="2" charset="0"/>
                <a:cs typeface="NikoshBAN" pitchFamily="2" charset="0"/>
              </a:rPr>
              <a:t>তোমাদের</a:t>
            </a:r>
            <a:r>
              <a:rPr lang="en-US" sz="5824" dirty="0" smtClean="0">
                <a:solidFill>
                  <a:schemeClr val="bg1"/>
                </a:solidFill>
                <a:latin typeface="NikoshBAN" pitchFamily="2" charset="0"/>
                <a:cs typeface="NikoshBAN" pitchFamily="2" charset="0"/>
              </a:rPr>
              <a:t> </a:t>
            </a:r>
            <a:r>
              <a:rPr lang="en-US" sz="5824" dirty="0" err="1" smtClean="0">
                <a:solidFill>
                  <a:schemeClr val="bg1"/>
                </a:solidFill>
                <a:latin typeface="NikoshBAN" pitchFamily="2" charset="0"/>
                <a:cs typeface="NikoshBAN" pitchFamily="2" charset="0"/>
              </a:rPr>
              <a:t>যে</a:t>
            </a:r>
            <a:r>
              <a:rPr lang="en-US" sz="5824" dirty="0" smtClean="0">
                <a:solidFill>
                  <a:schemeClr val="bg1"/>
                </a:solidFill>
                <a:latin typeface="NikoshBAN" pitchFamily="2" charset="0"/>
                <a:cs typeface="NikoshBAN" pitchFamily="2" charset="0"/>
              </a:rPr>
              <a:t> </a:t>
            </a:r>
            <a:r>
              <a:rPr lang="en-US" sz="5824" dirty="0" err="1" smtClean="0">
                <a:solidFill>
                  <a:schemeClr val="bg1"/>
                </a:solidFill>
                <a:latin typeface="NikoshBAN" pitchFamily="2" charset="0"/>
                <a:cs typeface="NikoshBAN" pitchFamily="2" charset="0"/>
              </a:rPr>
              <a:t>উৎসবের</a:t>
            </a:r>
            <a:r>
              <a:rPr lang="en-US" sz="5824" dirty="0" smtClean="0">
                <a:solidFill>
                  <a:schemeClr val="bg1"/>
                </a:solidFill>
                <a:latin typeface="NikoshBAN" pitchFamily="2" charset="0"/>
                <a:cs typeface="NikoshBAN" pitchFamily="2" charset="0"/>
              </a:rPr>
              <a:t> </a:t>
            </a:r>
            <a:r>
              <a:rPr lang="en-US" sz="5824" dirty="0" err="1" smtClean="0">
                <a:solidFill>
                  <a:schemeClr val="bg1"/>
                </a:solidFill>
                <a:latin typeface="NikoshBAN" pitchFamily="2" charset="0"/>
                <a:cs typeface="NikoshBAN" pitchFamily="2" charset="0"/>
              </a:rPr>
              <a:t>মিল</a:t>
            </a:r>
            <a:r>
              <a:rPr lang="en-US" sz="5824" dirty="0" smtClean="0">
                <a:solidFill>
                  <a:schemeClr val="bg1"/>
                </a:solidFill>
                <a:latin typeface="NikoshBAN" pitchFamily="2" charset="0"/>
                <a:cs typeface="NikoshBAN" pitchFamily="2" charset="0"/>
              </a:rPr>
              <a:t> </a:t>
            </a:r>
            <a:r>
              <a:rPr lang="en-US" sz="5824" dirty="0" err="1" smtClean="0">
                <a:solidFill>
                  <a:schemeClr val="bg1"/>
                </a:solidFill>
                <a:latin typeface="NikoshBAN" pitchFamily="2" charset="0"/>
                <a:cs typeface="NikoshBAN" pitchFamily="2" charset="0"/>
              </a:rPr>
              <a:t>রয়েছে</a:t>
            </a:r>
            <a:r>
              <a:rPr lang="en-US" sz="5824" dirty="0" smtClean="0">
                <a:solidFill>
                  <a:schemeClr val="bg1"/>
                </a:solidFill>
                <a:latin typeface="NikoshBAN" pitchFamily="2" charset="0"/>
                <a:cs typeface="NikoshBAN" pitchFamily="2" charset="0"/>
              </a:rPr>
              <a:t> </a:t>
            </a:r>
            <a:r>
              <a:rPr lang="en-US" sz="5824" dirty="0" err="1" smtClean="0">
                <a:solidFill>
                  <a:schemeClr val="bg1"/>
                </a:solidFill>
                <a:latin typeface="NikoshBAN" pitchFamily="2" charset="0"/>
                <a:cs typeface="NikoshBAN" pitchFamily="2" charset="0"/>
              </a:rPr>
              <a:t>সেটি</a:t>
            </a:r>
            <a:r>
              <a:rPr lang="en-US" sz="5824" dirty="0" smtClean="0">
                <a:solidFill>
                  <a:schemeClr val="bg1"/>
                </a:solidFill>
                <a:latin typeface="NikoshBAN" pitchFamily="2" charset="0"/>
                <a:cs typeface="NikoshBAN" pitchFamily="2" charset="0"/>
              </a:rPr>
              <a:t> </a:t>
            </a:r>
            <a:r>
              <a:rPr lang="en-US" sz="5824" dirty="0" err="1" smtClean="0">
                <a:solidFill>
                  <a:schemeClr val="bg1"/>
                </a:solidFill>
                <a:latin typeface="NikoshBAN" pitchFamily="2" charset="0"/>
                <a:cs typeface="NikoshBAN" pitchFamily="2" charset="0"/>
              </a:rPr>
              <a:t>ব্যাখ্যা</a:t>
            </a:r>
            <a:r>
              <a:rPr lang="en-US" sz="5824" dirty="0" smtClean="0">
                <a:solidFill>
                  <a:schemeClr val="bg1"/>
                </a:solidFill>
                <a:latin typeface="NikoshBAN" pitchFamily="2" charset="0"/>
                <a:cs typeface="NikoshBAN" pitchFamily="2" charset="0"/>
              </a:rPr>
              <a:t> </a:t>
            </a:r>
            <a:r>
              <a:rPr lang="en-US" sz="5824" dirty="0" err="1" smtClean="0">
                <a:solidFill>
                  <a:schemeClr val="bg1"/>
                </a:solidFill>
                <a:latin typeface="NikoshBAN" pitchFamily="2" charset="0"/>
                <a:cs typeface="NikoshBAN" pitchFamily="2" charset="0"/>
              </a:rPr>
              <a:t>কর</a:t>
            </a:r>
            <a:r>
              <a:rPr lang="en-US" sz="5824" dirty="0" smtClean="0">
                <a:solidFill>
                  <a:schemeClr val="bg1"/>
                </a:solidFill>
                <a:latin typeface="NikoshBAN" pitchFamily="2" charset="0"/>
                <a:cs typeface="NikoshBAN" pitchFamily="2" charset="0"/>
              </a:rPr>
              <a:t>।</a:t>
            </a:r>
            <a:r>
              <a:rPr lang="bn-IN" sz="5824" dirty="0" smtClean="0">
                <a:solidFill>
                  <a:schemeClr val="bg1"/>
                </a:solidFill>
                <a:latin typeface="NikoshBAN" pitchFamily="2" charset="0"/>
                <a:cs typeface="NikoshBAN" pitchFamily="2" charset="0"/>
              </a:rPr>
              <a:t>                    </a:t>
            </a:r>
            <a:r>
              <a:rPr lang="en-US" sz="5824" dirty="0" smtClean="0">
                <a:latin typeface="NikoshBAN" pitchFamily="2" charset="0"/>
                <a:cs typeface="NikoshBAN" pitchFamily="2" charset="0"/>
              </a:rPr>
              <a:t> </a:t>
            </a:r>
            <a:endParaRPr lang="en-US" sz="5824" dirty="0">
              <a:latin typeface="NikoshBAN" pitchFamily="2" charset="0"/>
              <a:cs typeface="NikoshBAN" pitchFamily="2" charset="0"/>
            </a:endParaRPr>
          </a:p>
        </p:txBody>
      </p:sp>
      <p:sp>
        <p:nvSpPr>
          <p:cNvPr id="5" name="Date Placeholder 4"/>
          <p:cNvSpPr>
            <a:spLocks noGrp="1"/>
          </p:cNvSpPr>
          <p:nvPr>
            <p:ph type="dt" sz="half" idx="10"/>
          </p:nvPr>
        </p:nvSpPr>
        <p:spPr/>
        <p:txBody>
          <a:bodyPr/>
          <a:lstStyle/>
          <a:p>
            <a:fld id="{628680A8-3C02-4354-BB28-A36B0BBC99E2}" type="datetime1">
              <a:rPr lang="en-US" smtClean="0"/>
              <a:t>12/5/2020</a:t>
            </a:fld>
            <a:endParaRPr lang="en-US"/>
          </a:p>
        </p:txBody>
      </p:sp>
      <p:sp>
        <p:nvSpPr>
          <p:cNvPr id="6" name="Footer Placeholder 5"/>
          <p:cNvSpPr>
            <a:spLocks noGrp="1"/>
          </p:cNvSpPr>
          <p:nvPr>
            <p:ph type="ftr" sz="quarter" idx="11"/>
          </p:nvPr>
        </p:nvSpPr>
        <p:spPr/>
        <p:txBody>
          <a:bodyPr/>
          <a:lstStyle/>
          <a:p>
            <a:r>
              <a:rPr lang="en-US" dirty="0" smtClean="0"/>
              <a:t>brehana286@gmail.com</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z="1000" smtClean="0">
                <a:latin typeface="Times New Roman" panose="02020603050405020304" pitchFamily="18" charset="0"/>
                <a:cs typeface="Times New Roman" panose="02020603050405020304" pitchFamily="18" charset="0"/>
              </a:rPr>
              <a:pPr/>
              <a:t>19</a:t>
            </a:fld>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0745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bg/>
                                          </p:spTgt>
                                        </p:tgtEl>
                                        <p:attrNameLst>
                                          <p:attrName>style.visibility</p:attrName>
                                        </p:attrNameLst>
                                      </p:cBhvr>
                                      <p:to>
                                        <p:strVal val="visible"/>
                                      </p:to>
                                    </p:set>
                                    <p:anim calcmode="lin" valueType="num">
                                      <p:cBhvr additive="base">
                                        <p:cTn id="18"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9"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 calcmode="lin" valueType="num">
                                      <p:cBhvr additive="base">
                                        <p:cTn id="2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90"/>
            <a:ext cx="12260782" cy="6858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 name="Date Placeholder 2"/>
          <p:cNvSpPr>
            <a:spLocks noGrp="1"/>
          </p:cNvSpPr>
          <p:nvPr>
            <p:ph type="dt" sz="half" idx="10"/>
          </p:nvPr>
        </p:nvSpPr>
        <p:spPr/>
        <p:txBody>
          <a:bodyPr/>
          <a:lstStyle/>
          <a:p>
            <a:fld id="{86DFCA95-1D85-42C8-B858-DD9E54FFA273}" type="datetime1">
              <a:rPr lang="en-US" smtClean="0"/>
              <a:t>12/5/2020</a:t>
            </a:fld>
            <a:endParaRPr lang="en-US"/>
          </a:p>
        </p:txBody>
      </p:sp>
      <p:sp>
        <p:nvSpPr>
          <p:cNvPr id="5" name="Footer Placeholder 4"/>
          <p:cNvSpPr>
            <a:spLocks noGrp="1"/>
          </p:cNvSpPr>
          <p:nvPr>
            <p:ph type="ftr" sz="quarter" idx="11"/>
          </p:nvPr>
        </p:nvSpPr>
        <p:spPr/>
        <p:txBody>
          <a:bodyPr/>
          <a:lstStyle/>
          <a:p>
            <a:r>
              <a:rPr lang="en-US" dirty="0" smtClean="0"/>
              <a:t>brehana286@gmail.com</a:t>
            </a:r>
            <a:endParaRPr lang="en-US" dirty="0"/>
          </a:p>
        </p:txBody>
      </p:sp>
      <p:sp>
        <p:nvSpPr>
          <p:cNvPr id="6" name="Slide Number Placeholder 5"/>
          <p:cNvSpPr>
            <a:spLocks noGrp="1"/>
          </p:cNvSpPr>
          <p:nvPr>
            <p:ph type="sldNum" sz="quarter" idx="12"/>
          </p:nvPr>
        </p:nvSpPr>
        <p:spPr>
          <a:xfrm>
            <a:off x="11206422" y="5851525"/>
            <a:ext cx="299023" cy="396875"/>
          </a:xfrm>
        </p:spPr>
        <p:txBody>
          <a:bodyPr/>
          <a:lstStyle/>
          <a:p>
            <a:fld id="{B6F15528-21DE-4FAA-801E-634DDDAF4B2B}" type="slidenum">
              <a:rPr lang="en-US" sz="1000" smtClean="0">
                <a:latin typeface="Times New Roman" panose="02020603050405020304" pitchFamily="18" charset="0"/>
                <a:cs typeface="Times New Roman" panose="02020603050405020304" pitchFamily="18" charset="0"/>
              </a:rPr>
              <a:pPr/>
              <a:t>2</a:t>
            </a:fld>
            <a:endParaRPr lang="en-US" sz="1000"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idx="4294967295"/>
          </p:nvPr>
        </p:nvSpPr>
        <p:spPr>
          <a:xfrm>
            <a:off x="857412" y="5168017"/>
            <a:ext cx="10152062" cy="1239837"/>
          </a:xfrm>
          <a:solidFill>
            <a:schemeClr val="accent4">
              <a:lumMod val="60000"/>
              <a:lumOff val="40000"/>
            </a:schemeClr>
          </a:solidFill>
          <a:ln w="28575">
            <a:solidFill>
              <a:schemeClr val="accent2"/>
            </a:solid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algn="l"/>
            <a:r>
              <a:rPr lang="en-US" sz="5824" dirty="0">
                <a:latin typeface="NikoshBAN" pitchFamily="2" charset="0"/>
                <a:cs typeface="NikoshBAN" pitchFamily="2" charset="0"/>
              </a:rPr>
              <a:t/>
            </a:r>
            <a:br>
              <a:rPr lang="en-US" sz="5824" dirty="0">
                <a:latin typeface="NikoshBAN" pitchFamily="2" charset="0"/>
                <a:cs typeface="NikoshBAN" pitchFamily="2" charset="0"/>
              </a:rPr>
            </a:br>
            <a:r>
              <a:rPr lang="en-US" sz="7765" b="1" dirty="0" err="1">
                <a:solidFill>
                  <a:srgbClr val="FF0000"/>
                </a:solidFill>
                <a:latin typeface="NikoshBAN" pitchFamily="2" charset="0"/>
                <a:cs typeface="NikoshBAN" pitchFamily="2" charset="0"/>
              </a:rPr>
              <a:t>আজকের</a:t>
            </a:r>
            <a:r>
              <a:rPr lang="en-US" sz="7765" b="1" dirty="0">
                <a:solidFill>
                  <a:srgbClr val="FF0000"/>
                </a:solidFill>
                <a:latin typeface="NikoshBAN" pitchFamily="2" charset="0"/>
                <a:cs typeface="NikoshBAN" pitchFamily="2" charset="0"/>
              </a:rPr>
              <a:t> </a:t>
            </a:r>
            <a:r>
              <a:rPr lang="en-US" sz="7765" b="1" dirty="0" err="1">
                <a:solidFill>
                  <a:srgbClr val="FF0000"/>
                </a:solidFill>
                <a:latin typeface="NikoshBAN" pitchFamily="2" charset="0"/>
                <a:cs typeface="NikoshBAN" pitchFamily="2" charset="0"/>
              </a:rPr>
              <a:t>পাঠে</a:t>
            </a:r>
            <a:r>
              <a:rPr lang="en-US" sz="7765" b="1" dirty="0">
                <a:solidFill>
                  <a:srgbClr val="FF0000"/>
                </a:solidFill>
                <a:latin typeface="NikoshBAN" pitchFamily="2" charset="0"/>
                <a:cs typeface="NikoshBAN" pitchFamily="2" charset="0"/>
              </a:rPr>
              <a:t> </a:t>
            </a:r>
            <a:r>
              <a:rPr lang="en-US" sz="7765" b="1" dirty="0" err="1">
                <a:solidFill>
                  <a:srgbClr val="FF0000"/>
                </a:solidFill>
                <a:latin typeface="NikoshBAN" pitchFamily="2" charset="0"/>
                <a:cs typeface="NikoshBAN" pitchFamily="2" charset="0"/>
              </a:rPr>
              <a:t>সবাইকে</a:t>
            </a:r>
            <a:r>
              <a:rPr lang="en-US" sz="7765" b="1" dirty="0">
                <a:solidFill>
                  <a:srgbClr val="FF0000"/>
                </a:solidFill>
                <a:latin typeface="NikoshBAN" pitchFamily="2" charset="0"/>
                <a:cs typeface="NikoshBAN" pitchFamily="2" charset="0"/>
              </a:rPr>
              <a:t> </a:t>
            </a:r>
            <a:r>
              <a:rPr lang="en-US" sz="7765" b="1" dirty="0" err="1">
                <a:solidFill>
                  <a:srgbClr val="FF0000"/>
                </a:solidFill>
                <a:latin typeface="NikoshBAN" pitchFamily="2" charset="0"/>
                <a:cs typeface="NikoshBAN" pitchFamily="2" charset="0"/>
              </a:rPr>
              <a:t>স্বাগত</a:t>
            </a:r>
            <a:r>
              <a:rPr lang="en-US" sz="5824" dirty="0">
                <a:solidFill>
                  <a:srgbClr val="7030A0"/>
                </a:solidFill>
                <a:latin typeface="NikoshBAN" pitchFamily="2" charset="0"/>
                <a:cs typeface="NikoshBAN" pitchFamily="2" charset="0"/>
              </a:rPr>
              <a:t/>
            </a:r>
            <a:br>
              <a:rPr lang="en-US" sz="5824" dirty="0">
                <a:solidFill>
                  <a:srgbClr val="7030A0"/>
                </a:solidFill>
                <a:latin typeface="NikoshBAN" pitchFamily="2" charset="0"/>
                <a:cs typeface="NikoshBAN" pitchFamily="2" charset="0"/>
              </a:rPr>
            </a:br>
            <a:endParaRPr lang="en-US" sz="5824" dirty="0">
              <a:solidFill>
                <a:srgbClr val="FF0000"/>
              </a:solidFill>
              <a:latin typeface="NikoshBAN" pitchFamily="2" charset="0"/>
              <a:cs typeface="NikoshBAN" pitchFamily="2" charset="0"/>
            </a:endParaRPr>
          </a:p>
        </p:txBody>
      </p:sp>
    </p:spTree>
    <p:extLst>
      <p:ext uri="{BB962C8B-B14F-4D97-AF65-F5344CB8AC3E}">
        <p14:creationId xmlns:p14="http://schemas.microsoft.com/office/powerpoint/2010/main" val="23128106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0295" y="4101353"/>
            <a:ext cx="3753200" cy="1143000"/>
          </a:xfrm>
          <a:solidFill>
            <a:schemeClr val="accent4">
              <a:lumMod val="60000"/>
              <a:lumOff val="40000"/>
            </a:schemeClr>
          </a:solidFill>
          <a:ln w="19050">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r>
              <a:rPr lang="bn-BD" sz="7765" dirty="0">
                <a:solidFill>
                  <a:srgbClr val="FF0000"/>
                </a:solidFill>
                <a:latin typeface="NikoshBAN" pitchFamily="2" charset="0"/>
                <a:cs typeface="NikoshBAN" pitchFamily="2" charset="0"/>
              </a:rPr>
              <a:t>ধন্যবাদ</a:t>
            </a:r>
            <a:endParaRPr lang="en-US" sz="7765" dirty="0">
              <a:solidFill>
                <a:srgbClr val="FF0000"/>
              </a:solidFill>
              <a:latin typeface="NikoshBAN" pitchFamily="2" charset="0"/>
              <a:cs typeface="NikoshBAN" pitchFamily="2" charset="0"/>
            </a:endParaRP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09600" y="806824"/>
            <a:ext cx="7140388" cy="4800600"/>
          </a:xfrm>
          <a:ln>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 name="Date Placeholder 2"/>
          <p:cNvSpPr>
            <a:spLocks noGrp="1"/>
          </p:cNvSpPr>
          <p:nvPr>
            <p:ph type="dt" sz="half" idx="10"/>
          </p:nvPr>
        </p:nvSpPr>
        <p:spPr/>
        <p:txBody>
          <a:bodyPr/>
          <a:lstStyle/>
          <a:p>
            <a:fld id="{964181E1-0586-45EE-90E8-6A8888810580}" type="datetime1">
              <a:rPr lang="en-US" smtClean="0"/>
              <a:t>12/5/2020</a:t>
            </a:fld>
            <a:endParaRPr lang="en-US" dirty="0"/>
          </a:p>
        </p:txBody>
      </p:sp>
      <p:sp>
        <p:nvSpPr>
          <p:cNvPr id="4" name="Footer Placeholder 3"/>
          <p:cNvSpPr>
            <a:spLocks noGrp="1"/>
          </p:cNvSpPr>
          <p:nvPr>
            <p:ph type="ftr" sz="quarter" idx="11"/>
          </p:nvPr>
        </p:nvSpPr>
        <p:spPr/>
        <p:txBody>
          <a:bodyPr/>
          <a:lstStyle/>
          <a:p>
            <a:r>
              <a:rPr lang="en-US" dirty="0" smtClean="0"/>
              <a:t>brehana286@gmail.com</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z="1000" smtClean="0">
                <a:latin typeface="Times New Roman" panose="02020603050405020304" pitchFamily="18" charset="0"/>
                <a:cs typeface="Times New Roman" panose="02020603050405020304" pitchFamily="18" charset="0"/>
              </a:rPr>
              <a:pPr/>
              <a:t>20</a:t>
            </a:fld>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7737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78182" y="218169"/>
            <a:ext cx="4651018" cy="1207219"/>
          </a:xfrm>
          <a:noFill/>
          <a:ln w="28575">
            <a:solidFill>
              <a:schemeClr val="tx2"/>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bn-IN" sz="5824" dirty="0">
                <a:solidFill>
                  <a:srgbClr val="FF0000"/>
                </a:solidFill>
                <a:latin typeface="NikoshBAN" pitchFamily="2" charset="0"/>
                <a:cs typeface="NikoshBAN" pitchFamily="2" charset="0"/>
              </a:rPr>
              <a:t>শিক্ষক </a:t>
            </a:r>
            <a:r>
              <a:rPr lang="bn-BD" sz="5824" dirty="0">
                <a:solidFill>
                  <a:srgbClr val="FF0000"/>
                </a:solidFill>
                <a:latin typeface="NikoshBAN" pitchFamily="2" charset="0"/>
                <a:cs typeface="NikoshBAN" pitchFamily="2" charset="0"/>
              </a:rPr>
              <a:t>পরিচিতি </a:t>
            </a:r>
            <a:endParaRPr lang="en-US" sz="5824" dirty="0">
              <a:solidFill>
                <a:srgbClr val="FF0000"/>
              </a:solidFill>
              <a:latin typeface="NikoshBAN" pitchFamily="2" charset="0"/>
              <a:cs typeface="NikoshBAN" pitchFamily="2" charset="0"/>
            </a:endParaRPr>
          </a:p>
        </p:txBody>
      </p:sp>
      <p:sp>
        <p:nvSpPr>
          <p:cNvPr id="2" name="Date Placeholder 1"/>
          <p:cNvSpPr>
            <a:spLocks noGrp="1"/>
          </p:cNvSpPr>
          <p:nvPr>
            <p:ph type="dt" sz="half" idx="10"/>
          </p:nvPr>
        </p:nvSpPr>
        <p:spPr/>
        <p:txBody>
          <a:bodyPr/>
          <a:lstStyle/>
          <a:p>
            <a:fld id="{65EB9C27-88F7-4C8D-9AF4-753A1FD2F59D}" type="datetime1">
              <a:rPr lang="en-US" smtClean="0"/>
              <a:t>12/5/2020</a:t>
            </a:fld>
            <a:endParaRPr lang="en-US"/>
          </a:p>
        </p:txBody>
      </p:sp>
      <p:sp>
        <p:nvSpPr>
          <p:cNvPr id="4" name="Footer Placeholder 3"/>
          <p:cNvSpPr>
            <a:spLocks noGrp="1"/>
          </p:cNvSpPr>
          <p:nvPr>
            <p:ph type="ftr" sz="quarter" idx="11"/>
          </p:nvPr>
        </p:nvSpPr>
        <p:spPr/>
        <p:txBody>
          <a:bodyPr/>
          <a:lstStyle/>
          <a:p>
            <a:r>
              <a:rPr lang="en-US" smtClean="0"/>
              <a:t>brehana286@gmail.com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z="1000" smtClean="0">
                <a:latin typeface="Times New Roman" panose="02020603050405020304" pitchFamily="18" charset="0"/>
                <a:cs typeface="Times New Roman" panose="02020603050405020304" pitchFamily="18" charset="0"/>
              </a:rPr>
              <a:pPr/>
              <a:t>3</a:t>
            </a:fld>
            <a:endParaRPr lang="en-US" sz="10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161295" y="2971807"/>
            <a:ext cx="162972" cy="325816"/>
          </a:xfrm>
          <a:prstGeom prst="rect">
            <a:avLst/>
          </a:prstGeom>
          <a:noFill/>
        </p:spPr>
        <p:txBody>
          <a:bodyPr wrap="none" lIns="80666" tIns="40333" rIns="80666" bIns="40333" rtlCol="0">
            <a:spAutoFit/>
          </a:bodyPr>
          <a:lstStyle/>
          <a:p>
            <a:endParaRPr lang="en-US" sz="1588"/>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4364" y="1062063"/>
            <a:ext cx="2703660" cy="2631001"/>
          </a:xfrm>
          <a:prstGeom prst="rect">
            <a:avLst/>
          </a:prstGeom>
        </p:spPr>
      </p:pic>
      <p:sp>
        <p:nvSpPr>
          <p:cNvPr id="9" name="TextBox 8"/>
          <p:cNvSpPr txBox="1"/>
          <p:nvPr/>
        </p:nvSpPr>
        <p:spPr>
          <a:xfrm>
            <a:off x="282387" y="1897239"/>
            <a:ext cx="3939989" cy="2800767"/>
          </a:xfrm>
          <a:prstGeom prst="rect">
            <a:avLst/>
          </a:prstGeom>
          <a:noFill/>
        </p:spPr>
        <p:txBody>
          <a:bodyPr wrap="square" rtlCol="0">
            <a:spAutoFit/>
          </a:bodyPr>
          <a:lstStyle/>
          <a:p>
            <a:pPr algn="ctr"/>
            <a:r>
              <a:rPr lang="en-US" sz="44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রেহানা</a:t>
            </a:r>
            <a:r>
              <a:rPr lang="en-US" sz="4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4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বেগম</a:t>
            </a:r>
            <a:endParaRPr lang="en-US" sz="4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en-US" sz="44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সহকারী</a:t>
            </a:r>
            <a:r>
              <a:rPr lang="en-US" sz="4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4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শিক্ষক</a:t>
            </a:r>
            <a:r>
              <a:rPr lang="en-US" sz="4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a:p>
            <a:pPr algn="ctr"/>
            <a:r>
              <a:rPr lang="en-US" sz="44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বরিশাল</a:t>
            </a:r>
            <a:r>
              <a:rPr lang="en-US" sz="4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4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জিলা</a:t>
            </a:r>
            <a:r>
              <a:rPr lang="en-US" sz="4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4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স্কুল</a:t>
            </a:r>
            <a:r>
              <a:rPr lang="en-US" sz="4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4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বরিশাল</a:t>
            </a:r>
            <a:r>
              <a:rPr lang="en-US" sz="4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4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1011688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175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anim calcmode="lin" valueType="num">
                                      <p:cBhvr>
                                        <p:cTn id="13" dur="2000" fill="hold"/>
                                        <p:tgtEl>
                                          <p:spTgt spid="7"/>
                                        </p:tgtEl>
                                        <p:attrNameLst>
                                          <p:attrName>ppt_x</p:attrName>
                                        </p:attrNameLst>
                                      </p:cBhvr>
                                      <p:tavLst>
                                        <p:tav tm="0">
                                          <p:val>
                                            <p:strVal val="#ppt_x"/>
                                          </p:val>
                                        </p:tav>
                                        <p:tav tm="100000">
                                          <p:val>
                                            <p:strVal val="#ppt_x"/>
                                          </p:val>
                                        </p:tav>
                                      </p:tavLst>
                                    </p:anim>
                                    <p:anim calcmode="lin" valueType="num">
                                      <p:cBhvr>
                                        <p:cTn id="14" dur="2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898217" y="274643"/>
            <a:ext cx="10397312" cy="1143000"/>
          </a:xfrm>
          <a:prstGeom prst="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80666" tIns="40333" rIns="80666" bIns="40333"/>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bn-IN" sz="5824" dirty="0">
                <a:solidFill>
                  <a:srgbClr val="FF0000"/>
                </a:solidFill>
                <a:latin typeface="NikoshBAN" pitchFamily="2" charset="0"/>
                <a:cs typeface="NikoshBAN" pitchFamily="2" charset="0"/>
              </a:rPr>
              <a:t>পাঠ পরিচিতি</a:t>
            </a:r>
            <a:endParaRPr lang="en-US" sz="5824" dirty="0">
              <a:solidFill>
                <a:srgbClr val="FF0000"/>
              </a:solidFill>
              <a:latin typeface="NikoshBAN" pitchFamily="2" charset="0"/>
              <a:cs typeface="NikoshBAN" pitchFamily="2" charset="0"/>
            </a:endParaRPr>
          </a:p>
        </p:txBody>
      </p:sp>
      <p:sp>
        <p:nvSpPr>
          <p:cNvPr id="11" name="TextBox 10"/>
          <p:cNvSpPr txBox="1"/>
          <p:nvPr/>
        </p:nvSpPr>
        <p:spPr>
          <a:xfrm>
            <a:off x="898216" y="1814974"/>
            <a:ext cx="6571909" cy="4790542"/>
          </a:xfrm>
          <a:prstGeom prst="rect">
            <a:avLst/>
          </a:prstGeom>
          <a:noFill/>
          <a:ln>
            <a:solidFill>
              <a:schemeClr val="accent2"/>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defTabSz="519113"/>
            <a:r>
              <a:rPr lang="en-US" sz="3530" dirty="0">
                <a:latin typeface="NikoshBAN" pitchFamily="2" charset="0"/>
                <a:cs typeface="NikoshBAN" pitchFamily="2" charset="0"/>
              </a:rPr>
              <a:t>     </a:t>
            </a:r>
            <a:r>
              <a:rPr lang="en-US" sz="4000" dirty="0" err="1" smtClean="0">
                <a:solidFill>
                  <a:schemeClr val="bg1"/>
                </a:solidFill>
                <a:latin typeface="NikoshBAN" pitchFamily="2" charset="0"/>
                <a:cs typeface="NikoshBAN" pitchFamily="2" charset="0"/>
              </a:rPr>
              <a:t>শ্রেণি</a:t>
            </a:r>
            <a:r>
              <a:rPr lang="en-US" sz="4000" dirty="0" smtClean="0">
                <a:solidFill>
                  <a:schemeClr val="bg1"/>
                </a:solidFill>
                <a:latin typeface="NikoshBAN" pitchFamily="2" charset="0"/>
                <a:cs typeface="NikoshBAN" pitchFamily="2" charset="0"/>
              </a:rPr>
              <a:t>  :      </a:t>
            </a:r>
            <a:r>
              <a:rPr lang="en-US" sz="4000" dirty="0" err="1" smtClean="0">
                <a:solidFill>
                  <a:schemeClr val="bg1"/>
                </a:solidFill>
                <a:latin typeface="NikoshBAN" pitchFamily="2" charset="0"/>
                <a:cs typeface="NikoshBAN" pitchFamily="2" charset="0"/>
              </a:rPr>
              <a:t>চতুর্থ</a:t>
            </a:r>
            <a:r>
              <a:rPr lang="en-US" sz="4000" dirty="0" smtClean="0">
                <a:solidFill>
                  <a:schemeClr val="bg1"/>
                </a:solidFill>
                <a:latin typeface="NikoshBAN" pitchFamily="2" charset="0"/>
                <a:cs typeface="NikoshBAN" pitchFamily="2" charset="0"/>
              </a:rPr>
              <a:t> </a:t>
            </a:r>
          </a:p>
          <a:p>
            <a:r>
              <a:rPr lang="en-US" sz="4000" dirty="0" smtClean="0">
                <a:solidFill>
                  <a:schemeClr val="bg1"/>
                </a:solidFill>
                <a:latin typeface="NikoshBAN" pitchFamily="2" charset="0"/>
                <a:cs typeface="NikoshBAN" pitchFamily="2" charset="0"/>
              </a:rPr>
              <a:t>     </a:t>
            </a:r>
            <a:r>
              <a:rPr lang="en-US" sz="4000" dirty="0" err="1" smtClean="0">
                <a:solidFill>
                  <a:schemeClr val="bg1"/>
                </a:solidFill>
                <a:latin typeface="NikoshBAN" pitchFamily="2" charset="0"/>
                <a:cs typeface="NikoshBAN" pitchFamily="2" charset="0"/>
              </a:rPr>
              <a:t>বিষয়</a:t>
            </a:r>
            <a:r>
              <a:rPr lang="en-US" sz="4000" dirty="0" smtClean="0">
                <a:solidFill>
                  <a:schemeClr val="bg1"/>
                </a:solidFill>
                <a:latin typeface="NikoshBAN" pitchFamily="2" charset="0"/>
                <a:cs typeface="NikoshBAN" pitchFamily="2" charset="0"/>
              </a:rPr>
              <a:t> :      </a:t>
            </a:r>
            <a:r>
              <a:rPr lang="en-US" sz="4000" dirty="0" err="1">
                <a:solidFill>
                  <a:schemeClr val="bg1"/>
                </a:solidFill>
                <a:latin typeface="NikoshBAN" pitchFamily="2" charset="0"/>
                <a:cs typeface="NikoshBAN" pitchFamily="2" charset="0"/>
              </a:rPr>
              <a:t>বাংলাদেশ</a:t>
            </a:r>
            <a:r>
              <a:rPr lang="en-US" sz="4000" dirty="0">
                <a:solidFill>
                  <a:schemeClr val="bg1"/>
                </a:solidFill>
                <a:latin typeface="NikoshBAN" pitchFamily="2" charset="0"/>
                <a:cs typeface="NikoshBAN" pitchFamily="2" charset="0"/>
              </a:rPr>
              <a:t> ও </a:t>
            </a:r>
            <a:r>
              <a:rPr lang="en-US" sz="4000" dirty="0" err="1" smtClean="0">
                <a:solidFill>
                  <a:schemeClr val="bg1"/>
                </a:solidFill>
                <a:latin typeface="NikoshBAN" pitchFamily="2" charset="0"/>
                <a:cs typeface="NikoshBAN" pitchFamily="2" charset="0"/>
              </a:rPr>
              <a:t>বিশ্বপরিচয়</a:t>
            </a:r>
            <a:endParaRPr lang="en-US" sz="4000" dirty="0" smtClean="0">
              <a:solidFill>
                <a:schemeClr val="bg1"/>
              </a:solidFill>
              <a:latin typeface="NikoshBAN" pitchFamily="2" charset="0"/>
              <a:cs typeface="NikoshBAN" pitchFamily="2" charset="0"/>
            </a:endParaRPr>
          </a:p>
          <a:p>
            <a:r>
              <a:rPr lang="en-US" sz="4000" dirty="0" smtClean="0">
                <a:solidFill>
                  <a:schemeClr val="bg1"/>
                </a:solidFill>
                <a:latin typeface="NikoshBAN" pitchFamily="2" charset="0"/>
                <a:cs typeface="NikoshBAN" pitchFamily="2" charset="0"/>
              </a:rPr>
              <a:t>     </a:t>
            </a:r>
            <a:r>
              <a:rPr lang="en-US" sz="4000" dirty="0" err="1" smtClean="0">
                <a:solidFill>
                  <a:schemeClr val="bg1"/>
                </a:solidFill>
                <a:latin typeface="NikoshBAN" pitchFamily="2" charset="0"/>
                <a:cs typeface="NikoshBAN" pitchFamily="2" charset="0"/>
              </a:rPr>
              <a:t>অধ্যায়</a:t>
            </a:r>
            <a:r>
              <a:rPr lang="en-US" sz="4000" dirty="0">
                <a:solidFill>
                  <a:schemeClr val="bg1"/>
                </a:solidFill>
                <a:latin typeface="NikoshBAN" pitchFamily="2" charset="0"/>
                <a:cs typeface="NikoshBAN" pitchFamily="2" charset="0"/>
              </a:rPr>
              <a:t>: </a:t>
            </a:r>
            <a:r>
              <a:rPr lang="en-US" sz="4000" dirty="0" smtClean="0">
                <a:solidFill>
                  <a:schemeClr val="bg1"/>
                </a:solidFill>
                <a:latin typeface="NikoshBAN" pitchFamily="2" charset="0"/>
                <a:cs typeface="NikoshBAN" pitchFamily="2" charset="0"/>
              </a:rPr>
              <a:t>৩(</a:t>
            </a:r>
            <a:r>
              <a:rPr lang="en-US" sz="4000" dirty="0" err="1" smtClean="0">
                <a:solidFill>
                  <a:schemeClr val="bg1"/>
                </a:solidFill>
                <a:latin typeface="NikoshBAN" pitchFamily="2" charset="0"/>
                <a:cs typeface="NikoshBAN" pitchFamily="2" charset="0"/>
              </a:rPr>
              <a:t>বাংলাদেশের</a:t>
            </a:r>
            <a:r>
              <a:rPr lang="en-US" sz="4000" dirty="0" smtClean="0">
                <a:solidFill>
                  <a:schemeClr val="bg1"/>
                </a:solidFill>
                <a:latin typeface="NikoshBAN" pitchFamily="2" charset="0"/>
                <a:cs typeface="NikoshBAN" pitchFamily="2" charset="0"/>
              </a:rPr>
              <a:t> </a:t>
            </a:r>
            <a:r>
              <a:rPr lang="en-US" sz="4000" dirty="0" err="1">
                <a:solidFill>
                  <a:schemeClr val="bg1"/>
                </a:solidFill>
                <a:latin typeface="NikoshBAN" pitchFamily="2" charset="0"/>
                <a:cs typeface="NikoshBAN" pitchFamily="2" charset="0"/>
              </a:rPr>
              <a:t>ক্ষুদ্র</a:t>
            </a:r>
            <a:r>
              <a:rPr lang="en-US" sz="4000" dirty="0">
                <a:solidFill>
                  <a:schemeClr val="bg1"/>
                </a:solidFill>
                <a:latin typeface="NikoshBAN" pitchFamily="2" charset="0"/>
                <a:cs typeface="NikoshBAN" pitchFamily="2" charset="0"/>
              </a:rPr>
              <a:t> </a:t>
            </a:r>
            <a:r>
              <a:rPr lang="en-US" sz="4000" dirty="0" err="1" smtClean="0">
                <a:solidFill>
                  <a:schemeClr val="bg1"/>
                </a:solidFill>
                <a:latin typeface="NikoshBAN" pitchFamily="2" charset="0"/>
                <a:cs typeface="NikoshBAN" pitchFamily="2" charset="0"/>
              </a:rPr>
              <a:t>নৃ-গোষ্ঠী</a:t>
            </a:r>
            <a:r>
              <a:rPr lang="en-US" sz="4000" dirty="0" smtClean="0">
                <a:solidFill>
                  <a:schemeClr val="bg1"/>
                </a:solidFill>
                <a:latin typeface="NikoshBAN" pitchFamily="2" charset="0"/>
                <a:cs typeface="NikoshBAN" pitchFamily="2" charset="0"/>
              </a:rPr>
              <a:t>)</a:t>
            </a:r>
            <a:endParaRPr lang="en-US" sz="4000" dirty="0">
              <a:solidFill>
                <a:schemeClr val="bg1"/>
              </a:solidFill>
              <a:latin typeface="NikoshBAN" pitchFamily="2" charset="0"/>
              <a:cs typeface="NikoshBAN" pitchFamily="2" charset="0"/>
            </a:endParaRPr>
          </a:p>
          <a:p>
            <a:r>
              <a:rPr lang="en-US" sz="4000" dirty="0">
                <a:solidFill>
                  <a:schemeClr val="bg1"/>
                </a:solidFill>
                <a:latin typeface="NikoshBAN" pitchFamily="2" charset="0"/>
                <a:cs typeface="NikoshBAN" pitchFamily="2" charset="0"/>
              </a:rPr>
              <a:t> </a:t>
            </a:r>
            <a:r>
              <a:rPr lang="en-US" sz="4000" dirty="0" smtClean="0">
                <a:solidFill>
                  <a:schemeClr val="bg1"/>
                </a:solidFill>
                <a:latin typeface="NikoshBAN" pitchFamily="2" charset="0"/>
                <a:cs typeface="NikoshBAN" pitchFamily="2" charset="0"/>
              </a:rPr>
              <a:t>  </a:t>
            </a:r>
            <a:r>
              <a:rPr lang="en-US" sz="4000" dirty="0" err="1" smtClean="0">
                <a:solidFill>
                  <a:schemeClr val="bg1"/>
                </a:solidFill>
                <a:latin typeface="NikoshBAN" pitchFamily="2" charset="0"/>
                <a:cs typeface="NikoshBAN" pitchFamily="2" charset="0"/>
              </a:rPr>
              <a:t>বিষয়বস্তু</a:t>
            </a:r>
            <a:r>
              <a:rPr lang="en-US" sz="4000" dirty="0" smtClean="0">
                <a:solidFill>
                  <a:schemeClr val="bg1"/>
                </a:solidFill>
                <a:latin typeface="NikoshBAN" pitchFamily="2" charset="0"/>
                <a:cs typeface="NikoshBAN" pitchFamily="2" charset="0"/>
              </a:rPr>
              <a:t>: </a:t>
            </a:r>
            <a:r>
              <a:rPr lang="en-US" sz="4000" dirty="0" err="1" smtClean="0">
                <a:solidFill>
                  <a:schemeClr val="bg1"/>
                </a:solidFill>
                <a:latin typeface="NikoshBAN" pitchFamily="2" charset="0"/>
                <a:cs typeface="NikoshBAN" pitchFamily="2" charset="0"/>
              </a:rPr>
              <a:t>সাঁওতাল</a:t>
            </a:r>
            <a:endParaRPr lang="bn-IN" sz="4000" dirty="0">
              <a:solidFill>
                <a:schemeClr val="bg1"/>
              </a:solidFill>
              <a:latin typeface="NikoshBAN" panose="02000000000000000000" pitchFamily="2" charset="0"/>
              <a:cs typeface="NikoshBAN" panose="02000000000000000000" pitchFamily="2" charset="0"/>
            </a:endParaRPr>
          </a:p>
          <a:p>
            <a:r>
              <a:rPr lang="bn-IN" sz="4000" dirty="0">
                <a:solidFill>
                  <a:schemeClr val="bg1"/>
                </a:solidFill>
                <a:latin typeface="NikoshBAN" panose="02000000000000000000" pitchFamily="2" charset="0"/>
                <a:cs typeface="NikoshBAN" panose="02000000000000000000" pitchFamily="2" charset="0"/>
              </a:rPr>
              <a:t> </a:t>
            </a:r>
            <a:r>
              <a:rPr lang="en-US" sz="4000" dirty="0">
                <a:solidFill>
                  <a:schemeClr val="bg1"/>
                </a:solidFill>
                <a:latin typeface="NikoshBAN" pitchFamily="2" charset="0"/>
                <a:cs typeface="NikoshBAN" pitchFamily="2" charset="0"/>
              </a:rPr>
              <a:t> </a:t>
            </a:r>
            <a:r>
              <a:rPr lang="en-US" sz="4000" dirty="0" smtClean="0">
                <a:solidFill>
                  <a:schemeClr val="bg1"/>
                </a:solidFill>
                <a:latin typeface="NikoshBAN" pitchFamily="2" charset="0"/>
                <a:cs typeface="NikoshBAN" pitchFamily="2" charset="0"/>
              </a:rPr>
              <a:t>   </a:t>
            </a:r>
            <a:r>
              <a:rPr lang="en-US" sz="4000" dirty="0" err="1" smtClean="0">
                <a:solidFill>
                  <a:schemeClr val="bg1"/>
                </a:solidFill>
                <a:latin typeface="NikoshBAN" pitchFamily="2" charset="0"/>
                <a:cs typeface="NikoshBAN" pitchFamily="2" charset="0"/>
              </a:rPr>
              <a:t>সময়</a:t>
            </a:r>
            <a:r>
              <a:rPr lang="en-US" sz="4000" dirty="0" smtClean="0">
                <a:solidFill>
                  <a:schemeClr val="bg1"/>
                </a:solidFill>
                <a:latin typeface="NikoshBAN" pitchFamily="2" charset="0"/>
                <a:cs typeface="NikoshBAN" pitchFamily="2" charset="0"/>
              </a:rPr>
              <a:t>  :     </a:t>
            </a:r>
            <a:r>
              <a:rPr lang="bn-IN" sz="4000" dirty="0" smtClean="0">
                <a:solidFill>
                  <a:schemeClr val="bg1"/>
                </a:solidFill>
                <a:latin typeface="NikoshBAN" pitchFamily="2" charset="0"/>
                <a:cs typeface="NikoshBAN" pitchFamily="2" charset="0"/>
              </a:rPr>
              <a:t>45</a:t>
            </a:r>
            <a:r>
              <a:rPr lang="en-US" sz="4000" dirty="0" err="1" smtClean="0">
                <a:solidFill>
                  <a:schemeClr val="bg1"/>
                </a:solidFill>
                <a:latin typeface="NikoshBAN" pitchFamily="2" charset="0"/>
                <a:cs typeface="NikoshBAN" pitchFamily="2" charset="0"/>
              </a:rPr>
              <a:t>মিনিট</a:t>
            </a:r>
            <a:endParaRPr lang="en-US" sz="4000" dirty="0" smtClean="0">
              <a:solidFill>
                <a:schemeClr val="bg1"/>
              </a:solidFill>
              <a:latin typeface="NikoshBAN" pitchFamily="2" charset="0"/>
              <a:cs typeface="NikoshBAN" pitchFamily="2" charset="0"/>
            </a:endParaRPr>
          </a:p>
          <a:p>
            <a:r>
              <a:rPr lang="en-US" sz="4000" dirty="0">
                <a:solidFill>
                  <a:schemeClr val="bg1"/>
                </a:solidFill>
                <a:latin typeface="NikoshBAN" pitchFamily="2" charset="0"/>
                <a:cs typeface="NikoshBAN" pitchFamily="2" charset="0"/>
              </a:rPr>
              <a:t> </a:t>
            </a:r>
            <a:r>
              <a:rPr lang="en-US" sz="4000" dirty="0" smtClean="0">
                <a:solidFill>
                  <a:schemeClr val="bg1"/>
                </a:solidFill>
                <a:latin typeface="NikoshBAN" pitchFamily="2" charset="0"/>
                <a:cs typeface="NikoshBAN" pitchFamily="2" charset="0"/>
              </a:rPr>
              <a:t>    </a:t>
            </a:r>
            <a:r>
              <a:rPr lang="en-US" sz="4000" dirty="0" err="1" smtClean="0">
                <a:solidFill>
                  <a:schemeClr val="bg1"/>
                </a:solidFill>
                <a:latin typeface="NikoshBAN" pitchFamily="2" charset="0"/>
                <a:cs typeface="NikoshBAN" pitchFamily="2" charset="0"/>
              </a:rPr>
              <a:t>তারিখ</a:t>
            </a:r>
            <a:r>
              <a:rPr lang="en-US" sz="4000" dirty="0" smtClean="0">
                <a:solidFill>
                  <a:schemeClr val="bg1"/>
                </a:solidFill>
                <a:latin typeface="NikoshBAN" pitchFamily="2" charset="0"/>
                <a:cs typeface="NikoshBAN" pitchFamily="2" charset="0"/>
              </a:rPr>
              <a:t>:</a:t>
            </a:r>
            <a:r>
              <a:rPr lang="bn-IN" sz="4000" dirty="0" smtClean="0">
                <a:solidFill>
                  <a:schemeClr val="bg1"/>
                </a:solidFill>
                <a:latin typeface="NikoshBAN" pitchFamily="2" charset="0"/>
                <a:cs typeface="NikoshBAN" pitchFamily="2" charset="0"/>
              </a:rPr>
              <a:t>     </a:t>
            </a:r>
            <a:r>
              <a:rPr lang="en-US" sz="4000" dirty="0">
                <a:solidFill>
                  <a:schemeClr val="bg1"/>
                </a:solidFill>
                <a:latin typeface="NikoshBAN" pitchFamily="2" charset="0"/>
                <a:cs typeface="NikoshBAN" pitchFamily="2" charset="0"/>
              </a:rPr>
              <a:t>5</a:t>
            </a:r>
            <a:r>
              <a:rPr lang="bn-IN" sz="4000" dirty="0">
                <a:solidFill>
                  <a:schemeClr val="bg1"/>
                </a:solidFill>
                <a:latin typeface="NikoshBAN" pitchFamily="2" charset="0"/>
                <a:cs typeface="NikoshBAN" pitchFamily="2" charset="0"/>
              </a:rPr>
              <a:t>-১</a:t>
            </a:r>
            <a:r>
              <a:rPr lang="en-US" sz="4000" dirty="0">
                <a:solidFill>
                  <a:schemeClr val="bg1"/>
                </a:solidFill>
                <a:latin typeface="NikoshBAN" pitchFamily="2" charset="0"/>
                <a:cs typeface="NikoshBAN" pitchFamily="2" charset="0"/>
              </a:rPr>
              <a:t>২</a:t>
            </a:r>
            <a:r>
              <a:rPr lang="bn-IN" sz="4000" dirty="0">
                <a:solidFill>
                  <a:schemeClr val="bg1"/>
                </a:solidFill>
                <a:latin typeface="NikoshBAN" pitchFamily="2" charset="0"/>
                <a:cs typeface="NikoshBAN" pitchFamily="2" charset="0"/>
              </a:rPr>
              <a:t>-২০২</a:t>
            </a:r>
            <a:r>
              <a:rPr lang="en-US" sz="4000" dirty="0">
                <a:solidFill>
                  <a:schemeClr val="bg1"/>
                </a:solidFill>
                <a:latin typeface="NikoshBAN" pitchFamily="2" charset="0"/>
                <a:cs typeface="NikoshBAN" pitchFamily="2" charset="0"/>
              </a:rPr>
              <a:t>০</a:t>
            </a:r>
            <a:endParaRPr lang="bn-IN" sz="4000" dirty="0">
              <a:solidFill>
                <a:schemeClr val="bg1"/>
              </a:solidFill>
              <a:latin typeface="NikoshBAN" pitchFamily="2" charset="0"/>
              <a:cs typeface="NikoshBAN" pitchFamily="2" charset="0"/>
            </a:endParaRPr>
          </a:p>
          <a:p>
            <a:endParaRPr lang="bn-IN" sz="3265" dirty="0">
              <a:latin typeface="NikoshBAN" pitchFamily="2" charset="0"/>
              <a:cs typeface="NikoshBAN" pitchFamily="2" charset="0"/>
            </a:endParaRPr>
          </a:p>
          <a:p>
            <a:endParaRPr lang="bn-IN" sz="3265" dirty="0">
              <a:latin typeface="NikoshBAN" pitchFamily="2" charset="0"/>
              <a:cs typeface="NikoshBAN" pitchFamily="2" charset="0"/>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470958" y="1772174"/>
            <a:ext cx="3722292" cy="4833342"/>
          </a:xfrm>
          <a:prstGeom prst="rect">
            <a:avLst/>
          </a:prstGeom>
          <a:noFill/>
          <a:ln w="9525">
            <a:solidFill>
              <a:schemeClr val="tx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Lst>
        </p:spPr>
      </p:pic>
      <p:sp>
        <p:nvSpPr>
          <p:cNvPr id="2" name="Date Placeholder 1"/>
          <p:cNvSpPr>
            <a:spLocks noGrp="1"/>
          </p:cNvSpPr>
          <p:nvPr>
            <p:ph type="dt" sz="half" idx="10"/>
          </p:nvPr>
        </p:nvSpPr>
        <p:spPr/>
        <p:txBody>
          <a:bodyPr/>
          <a:lstStyle/>
          <a:p>
            <a:fld id="{BFB4D8A8-FA5C-446E-992B-FB0896560896}" type="datetime1">
              <a:rPr lang="en-US" smtClean="0"/>
              <a:t>12/6/2020</a:t>
            </a:fld>
            <a:endParaRPr lang="en-US"/>
          </a:p>
        </p:txBody>
      </p:sp>
      <p:sp>
        <p:nvSpPr>
          <p:cNvPr id="3" name="Footer Placeholder 2"/>
          <p:cNvSpPr>
            <a:spLocks noGrp="1"/>
          </p:cNvSpPr>
          <p:nvPr>
            <p:ph type="ftr" sz="quarter" idx="11"/>
          </p:nvPr>
        </p:nvSpPr>
        <p:spPr>
          <a:xfrm>
            <a:off x="1304364" y="6172200"/>
            <a:ext cx="6923647" cy="365125"/>
          </a:xfrm>
        </p:spPr>
        <p:txBody>
          <a:bodyPr/>
          <a:lstStyle/>
          <a:p>
            <a:r>
              <a:rPr lang="en-US" dirty="0" smtClean="0"/>
              <a:t>breha286@gmail.com</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z="1000" smtClean="0">
                <a:latin typeface="Times New Roman" panose="02020603050405020304" pitchFamily="18" charset="0"/>
                <a:cs typeface="Times New Roman" panose="02020603050405020304" pitchFamily="18" charset="0"/>
              </a:rPr>
              <a:pPr/>
              <a:t>4</a:t>
            </a:fld>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80800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2"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2000" fill="hold"/>
                                        <p:tgtEl>
                                          <p:spTgt spid="11"/>
                                        </p:tgtEl>
                                        <p:attrNameLst>
                                          <p:attrName>ppt_x</p:attrName>
                                        </p:attrNameLst>
                                      </p:cBhvr>
                                      <p:tavLst>
                                        <p:tav tm="0">
                                          <p:val>
                                            <p:strVal val="0-#ppt_w/2"/>
                                          </p:val>
                                        </p:tav>
                                        <p:tav tm="100000">
                                          <p:val>
                                            <p:strVal val="#ppt_x"/>
                                          </p:val>
                                        </p:tav>
                                      </p:tavLst>
                                    </p:anim>
                                    <p:anim calcmode="lin" valueType="num">
                                      <p:cBhvr additive="base">
                                        <p:cTn id="13"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ircle(in)">
                                      <p:cBhvr>
                                        <p:cTn id="1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6967" y="194433"/>
            <a:ext cx="2838066" cy="935592"/>
          </a:xfrm>
          <a:solidFill>
            <a:schemeClr val="accent4">
              <a:lumMod val="60000"/>
              <a:lumOff val="40000"/>
            </a:schemeClr>
          </a:solidFill>
          <a:ln w="19050">
            <a:solidFill>
              <a:schemeClr val="tx2"/>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r>
              <a:rPr lang="bn-BD" sz="7059" dirty="0">
                <a:solidFill>
                  <a:srgbClr val="FF0000"/>
                </a:solidFill>
                <a:latin typeface="NikoshBAN" pitchFamily="2" charset="0"/>
                <a:cs typeface="NikoshBAN" pitchFamily="2" charset="0"/>
              </a:rPr>
              <a:t>শিখনফল</a:t>
            </a:r>
            <a:endParaRPr lang="en-US" sz="7059" dirty="0">
              <a:solidFill>
                <a:srgbClr val="FF0000"/>
              </a:solidFill>
              <a:latin typeface="NikoshBAN" pitchFamily="2" charset="0"/>
              <a:cs typeface="NikoshBAN" pitchFamily="2" charset="0"/>
            </a:endParaRPr>
          </a:p>
        </p:txBody>
      </p:sp>
      <p:sp>
        <p:nvSpPr>
          <p:cNvPr id="3" name="Date Placeholder 2"/>
          <p:cNvSpPr>
            <a:spLocks noGrp="1"/>
          </p:cNvSpPr>
          <p:nvPr>
            <p:ph type="dt" sz="half" idx="10"/>
          </p:nvPr>
        </p:nvSpPr>
        <p:spPr/>
        <p:txBody>
          <a:bodyPr/>
          <a:lstStyle/>
          <a:p>
            <a:fld id="{6B6335B5-D491-4B4D-A513-BC9092852674}" type="datetime1">
              <a:rPr lang="en-US" smtClean="0"/>
              <a:t>12/5/2020</a:t>
            </a:fld>
            <a:endParaRPr lang="en-US"/>
          </a:p>
        </p:txBody>
      </p:sp>
      <p:sp>
        <p:nvSpPr>
          <p:cNvPr id="5" name="Footer Placeholder 4"/>
          <p:cNvSpPr>
            <a:spLocks noGrp="1"/>
          </p:cNvSpPr>
          <p:nvPr>
            <p:ph type="ftr" sz="quarter" idx="11"/>
          </p:nvPr>
        </p:nvSpPr>
        <p:spPr/>
        <p:txBody>
          <a:bodyPr/>
          <a:lstStyle/>
          <a:p>
            <a:r>
              <a:rPr lang="en-US" smtClean="0"/>
              <a:t>brehana286@gmail.com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z="1000" smtClean="0">
                <a:latin typeface="Times New Roman" panose="02020603050405020304" pitchFamily="18" charset="0"/>
                <a:cs typeface="Times New Roman" panose="02020603050405020304" pitchFamily="18" charset="0"/>
              </a:rPr>
              <a:pPr/>
              <a:t>5</a:t>
            </a:fld>
            <a:endParaRPr lang="en-US" sz="1000" dirty="0">
              <a:latin typeface="Times New Roman" panose="02020603050405020304" pitchFamily="18" charset="0"/>
              <a:cs typeface="Times New Roman" panose="02020603050405020304" pitchFamily="18" charset="0"/>
            </a:endParaRPr>
          </a:p>
        </p:txBody>
      </p:sp>
      <p:sp>
        <p:nvSpPr>
          <p:cNvPr id="4" name="Rectangle 3"/>
          <p:cNvSpPr/>
          <p:nvPr/>
        </p:nvSpPr>
        <p:spPr>
          <a:xfrm>
            <a:off x="838200" y="2795867"/>
            <a:ext cx="10105056" cy="3579334"/>
          </a:xfrm>
          <a:prstGeom prst="rect">
            <a:avLst/>
          </a:prstGeom>
          <a:noFill/>
          <a:ln w="19050">
            <a:solidFill>
              <a:schemeClr val="tx2"/>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80666" tIns="40333" rIns="80666" bIns="40333">
            <a:spAutoFit/>
          </a:bodyPr>
          <a:lstStyle/>
          <a:p>
            <a:r>
              <a:rPr lang="en-US" sz="4800" dirty="0" smtClean="0">
                <a:solidFill>
                  <a:schemeClr val="bg1"/>
                </a:solidFill>
                <a:latin typeface="NikoshBAN" panose="02000000000000000000" pitchFamily="2" charset="0"/>
                <a:cs typeface="NikoshBAN" panose="02000000000000000000" pitchFamily="2" charset="0"/>
              </a:rPr>
              <a:t>১। </a:t>
            </a:r>
            <a:r>
              <a:rPr lang="en-US" sz="4800" dirty="0" err="1" smtClean="0">
                <a:solidFill>
                  <a:schemeClr val="bg1"/>
                </a:solidFill>
                <a:latin typeface="NikoshBAN" panose="02000000000000000000" pitchFamily="2" charset="0"/>
                <a:cs typeface="NikoshBAN" panose="02000000000000000000" pitchFamily="2" charset="0"/>
              </a:rPr>
              <a:t>সাঁওতাল</a:t>
            </a:r>
            <a:r>
              <a:rPr lang="en-US" sz="4800" dirty="0" smtClean="0">
                <a:solidFill>
                  <a:schemeClr val="bg1"/>
                </a:solidFill>
                <a:latin typeface="NikoshBAN" panose="02000000000000000000" pitchFamily="2" charset="0"/>
                <a:cs typeface="NikoshBAN" panose="02000000000000000000" pitchFamily="2" charset="0"/>
              </a:rPr>
              <a:t> </a:t>
            </a:r>
            <a:r>
              <a:rPr lang="en-US" sz="4800" dirty="0" err="1" smtClean="0">
                <a:solidFill>
                  <a:schemeClr val="bg1"/>
                </a:solidFill>
                <a:latin typeface="NikoshBAN" panose="02000000000000000000" pitchFamily="2" charset="0"/>
                <a:cs typeface="NikoshBAN" panose="02000000000000000000" pitchFamily="2" charset="0"/>
              </a:rPr>
              <a:t>জনগোষ্ঠির</a:t>
            </a:r>
            <a:r>
              <a:rPr lang="en-US" sz="4800" dirty="0" smtClean="0">
                <a:solidFill>
                  <a:schemeClr val="bg1"/>
                </a:solidFill>
                <a:latin typeface="NikoshBAN" panose="02000000000000000000" pitchFamily="2" charset="0"/>
                <a:cs typeface="NikoshBAN" panose="02000000000000000000" pitchFamily="2" charset="0"/>
              </a:rPr>
              <a:t> </a:t>
            </a:r>
            <a:r>
              <a:rPr lang="en-US" sz="4800" dirty="0" err="1" smtClean="0">
                <a:solidFill>
                  <a:schemeClr val="bg1"/>
                </a:solidFill>
                <a:latin typeface="NikoshBAN" panose="02000000000000000000" pitchFamily="2" charset="0"/>
                <a:cs typeface="NikoshBAN" panose="02000000000000000000" pitchFamily="2" charset="0"/>
              </a:rPr>
              <a:t>জীবনধারা</a:t>
            </a:r>
            <a:r>
              <a:rPr lang="en-US" sz="4800" dirty="0" smtClean="0">
                <a:solidFill>
                  <a:schemeClr val="bg1"/>
                </a:solidFill>
                <a:latin typeface="NikoshBAN" panose="02000000000000000000" pitchFamily="2" charset="0"/>
                <a:cs typeface="NikoshBAN" panose="02000000000000000000" pitchFamily="2" charset="0"/>
              </a:rPr>
              <a:t>, </a:t>
            </a:r>
            <a:r>
              <a:rPr lang="en-US" sz="4800" dirty="0" err="1" smtClean="0">
                <a:solidFill>
                  <a:schemeClr val="bg1"/>
                </a:solidFill>
                <a:latin typeface="NikoshBAN" panose="02000000000000000000" pitchFamily="2" charset="0"/>
                <a:cs typeface="NikoshBAN" panose="02000000000000000000" pitchFamily="2" charset="0"/>
              </a:rPr>
              <a:t>পোশাক</a:t>
            </a:r>
            <a:r>
              <a:rPr lang="en-US" sz="4800" dirty="0" smtClean="0">
                <a:solidFill>
                  <a:schemeClr val="bg1"/>
                </a:solidFill>
                <a:latin typeface="NikoshBAN" panose="02000000000000000000" pitchFamily="2" charset="0"/>
                <a:cs typeface="NikoshBAN" panose="02000000000000000000" pitchFamily="2" charset="0"/>
              </a:rPr>
              <a:t> </a:t>
            </a:r>
            <a:r>
              <a:rPr lang="en-US" sz="4800" dirty="0">
                <a:solidFill>
                  <a:schemeClr val="bg1"/>
                </a:solidFill>
                <a:latin typeface="NikoshBAN" panose="02000000000000000000" pitchFamily="2" charset="0"/>
                <a:cs typeface="NikoshBAN" panose="02000000000000000000" pitchFamily="2" charset="0"/>
              </a:rPr>
              <a:t>ও </a:t>
            </a:r>
            <a:r>
              <a:rPr lang="en-US" sz="4800" dirty="0" err="1">
                <a:solidFill>
                  <a:schemeClr val="bg1"/>
                </a:solidFill>
                <a:latin typeface="NikoshBAN" panose="02000000000000000000" pitchFamily="2" charset="0"/>
                <a:cs typeface="NikoshBAN" panose="02000000000000000000" pitchFamily="2" charset="0"/>
              </a:rPr>
              <a:t>উৎসব</a:t>
            </a:r>
            <a:r>
              <a:rPr lang="bn-IN" sz="4800" dirty="0">
                <a:solidFill>
                  <a:schemeClr val="bg1"/>
                </a:solidFill>
                <a:latin typeface="NikoshBAN" panose="02000000000000000000" pitchFamily="2" charset="0"/>
                <a:cs typeface="NikoshBAN" panose="02000000000000000000" pitchFamily="2" charset="0"/>
              </a:rPr>
              <a:t> </a:t>
            </a:r>
            <a:r>
              <a:rPr lang="en-US" sz="4800" dirty="0" err="1" smtClean="0">
                <a:solidFill>
                  <a:schemeClr val="bg1"/>
                </a:solidFill>
                <a:latin typeface="NikoshBAN" panose="02000000000000000000" pitchFamily="2" charset="0"/>
                <a:cs typeface="NikoshBAN" panose="02000000000000000000" pitchFamily="2" charset="0"/>
              </a:rPr>
              <a:t>বর্ণনা</a:t>
            </a:r>
            <a:r>
              <a:rPr lang="en-US" sz="4800" dirty="0" smtClean="0">
                <a:solidFill>
                  <a:schemeClr val="bg1"/>
                </a:solidFill>
                <a:latin typeface="NikoshBAN" panose="02000000000000000000" pitchFamily="2" charset="0"/>
                <a:cs typeface="NikoshBAN" panose="02000000000000000000" pitchFamily="2" charset="0"/>
              </a:rPr>
              <a:t> </a:t>
            </a:r>
            <a:r>
              <a:rPr lang="en-US" sz="4800" dirty="0" err="1">
                <a:solidFill>
                  <a:schemeClr val="bg1"/>
                </a:solidFill>
                <a:latin typeface="NikoshBAN" panose="02000000000000000000" pitchFamily="2" charset="0"/>
                <a:cs typeface="NikoshBAN" panose="02000000000000000000" pitchFamily="2" charset="0"/>
              </a:rPr>
              <a:t>করতে</a:t>
            </a:r>
            <a:r>
              <a:rPr lang="en-US" sz="4800" dirty="0">
                <a:solidFill>
                  <a:schemeClr val="bg1"/>
                </a:solidFill>
                <a:latin typeface="NikoshBAN" panose="02000000000000000000" pitchFamily="2" charset="0"/>
                <a:cs typeface="NikoshBAN" panose="02000000000000000000" pitchFamily="2" charset="0"/>
              </a:rPr>
              <a:t> </a:t>
            </a:r>
            <a:r>
              <a:rPr lang="en-US" sz="4800" dirty="0" err="1">
                <a:solidFill>
                  <a:schemeClr val="bg1"/>
                </a:solidFill>
                <a:latin typeface="NikoshBAN" panose="02000000000000000000" pitchFamily="2" charset="0"/>
                <a:cs typeface="NikoshBAN" panose="02000000000000000000" pitchFamily="2" charset="0"/>
              </a:rPr>
              <a:t>পারবে</a:t>
            </a:r>
            <a:r>
              <a:rPr lang="en-US" sz="4800" dirty="0">
                <a:solidFill>
                  <a:schemeClr val="bg1"/>
                </a:solidFill>
                <a:latin typeface="NikoshBAN" panose="02000000000000000000" pitchFamily="2" charset="0"/>
                <a:cs typeface="NikoshBAN" panose="02000000000000000000" pitchFamily="2" charset="0"/>
              </a:rPr>
              <a:t>। </a:t>
            </a:r>
          </a:p>
          <a:p>
            <a:r>
              <a:rPr lang="en-US" sz="4800" dirty="0" smtClean="0">
                <a:solidFill>
                  <a:schemeClr val="bg1"/>
                </a:solidFill>
                <a:latin typeface="NikoshBAN" panose="02000000000000000000" pitchFamily="2" charset="0"/>
                <a:cs typeface="NikoshBAN" panose="02000000000000000000" pitchFamily="2" charset="0"/>
              </a:rPr>
              <a:t>২</a:t>
            </a:r>
            <a:r>
              <a:rPr lang="en-US" sz="4800" dirty="0" smtClean="0">
                <a:solidFill>
                  <a:schemeClr val="bg1"/>
                </a:solidFill>
                <a:latin typeface="NikoshBAN" panose="02000000000000000000" pitchFamily="2" charset="0"/>
                <a:cs typeface="NikoshBAN" panose="02000000000000000000" pitchFamily="2" charset="0"/>
              </a:rPr>
              <a:t>।বিভিন্ন </a:t>
            </a:r>
            <a:r>
              <a:rPr lang="en-US" sz="4800" dirty="0" err="1">
                <a:solidFill>
                  <a:schemeClr val="bg1"/>
                </a:solidFill>
                <a:latin typeface="NikoshBAN" panose="02000000000000000000" pitchFamily="2" charset="0"/>
                <a:cs typeface="NikoshBAN" panose="02000000000000000000" pitchFamily="2" charset="0"/>
              </a:rPr>
              <a:t>ক্ষুদ্র</a:t>
            </a:r>
            <a:r>
              <a:rPr lang="en-US" sz="4800" dirty="0">
                <a:solidFill>
                  <a:schemeClr val="bg1"/>
                </a:solidFill>
                <a:latin typeface="NikoshBAN" panose="02000000000000000000" pitchFamily="2" charset="0"/>
                <a:cs typeface="NikoshBAN" panose="02000000000000000000" pitchFamily="2" charset="0"/>
              </a:rPr>
              <a:t> </a:t>
            </a:r>
            <a:r>
              <a:rPr lang="en-US" sz="4800" smtClean="0">
                <a:solidFill>
                  <a:schemeClr val="bg1"/>
                </a:solidFill>
                <a:latin typeface="NikoshBAN" panose="02000000000000000000" pitchFamily="2" charset="0"/>
                <a:cs typeface="NikoshBAN" panose="02000000000000000000" pitchFamily="2" charset="0"/>
              </a:rPr>
              <a:t>নৃ-গোষ্ঠীর</a:t>
            </a:r>
            <a:r>
              <a:rPr lang="en-US" sz="4800" dirty="0" smtClean="0">
                <a:solidFill>
                  <a:schemeClr val="bg1"/>
                </a:solidFill>
                <a:latin typeface="NikoshBAN" panose="02000000000000000000" pitchFamily="2" charset="0"/>
                <a:cs typeface="NikoshBAN" panose="02000000000000000000" pitchFamily="2" charset="0"/>
              </a:rPr>
              <a:t> </a:t>
            </a:r>
            <a:r>
              <a:rPr lang="en-US" sz="4800" dirty="0" err="1">
                <a:solidFill>
                  <a:schemeClr val="bg1"/>
                </a:solidFill>
                <a:latin typeface="NikoshBAN" panose="02000000000000000000" pitchFamily="2" charset="0"/>
                <a:cs typeface="NikoshBAN" panose="02000000000000000000" pitchFamily="2" charset="0"/>
              </a:rPr>
              <a:t>জীবনধারা</a:t>
            </a:r>
            <a:r>
              <a:rPr lang="en-US" sz="4800" dirty="0">
                <a:solidFill>
                  <a:schemeClr val="bg1"/>
                </a:solidFill>
                <a:latin typeface="NikoshBAN" panose="02000000000000000000" pitchFamily="2" charset="0"/>
                <a:cs typeface="NikoshBAN" panose="02000000000000000000" pitchFamily="2" charset="0"/>
              </a:rPr>
              <a:t> ও </a:t>
            </a:r>
            <a:r>
              <a:rPr lang="en-US" sz="4800" dirty="0" err="1">
                <a:solidFill>
                  <a:schemeClr val="bg1"/>
                </a:solidFill>
                <a:latin typeface="NikoshBAN" panose="02000000000000000000" pitchFamily="2" charset="0"/>
                <a:cs typeface="NikoshBAN" panose="02000000000000000000" pitchFamily="2" charset="0"/>
              </a:rPr>
              <a:t>সংস্কৃতির</a:t>
            </a:r>
            <a:r>
              <a:rPr lang="en-US" sz="4800" dirty="0">
                <a:solidFill>
                  <a:schemeClr val="bg1"/>
                </a:solidFill>
                <a:latin typeface="NikoshBAN" panose="02000000000000000000" pitchFamily="2" charset="0"/>
                <a:cs typeface="NikoshBAN" panose="02000000000000000000" pitchFamily="2" charset="0"/>
              </a:rPr>
              <a:t> </a:t>
            </a:r>
            <a:r>
              <a:rPr lang="en-US" sz="4800" dirty="0" err="1">
                <a:solidFill>
                  <a:schemeClr val="bg1"/>
                </a:solidFill>
                <a:latin typeface="NikoshBAN" panose="02000000000000000000" pitchFamily="2" charset="0"/>
                <a:cs typeface="NikoshBAN" panose="02000000000000000000" pitchFamily="2" charset="0"/>
              </a:rPr>
              <a:t>প্রতি</a:t>
            </a:r>
            <a:r>
              <a:rPr lang="en-US" sz="4800" dirty="0">
                <a:solidFill>
                  <a:schemeClr val="bg1"/>
                </a:solidFill>
                <a:latin typeface="NikoshBAN" panose="02000000000000000000" pitchFamily="2" charset="0"/>
                <a:cs typeface="NikoshBAN" panose="02000000000000000000" pitchFamily="2" charset="0"/>
              </a:rPr>
              <a:t> </a:t>
            </a:r>
            <a:r>
              <a:rPr lang="en-US" sz="4800" dirty="0" err="1">
                <a:solidFill>
                  <a:schemeClr val="bg1"/>
                </a:solidFill>
                <a:latin typeface="NikoshBAN" panose="02000000000000000000" pitchFamily="2" charset="0"/>
                <a:cs typeface="NikoshBAN" panose="02000000000000000000" pitchFamily="2" charset="0"/>
              </a:rPr>
              <a:t>শ্রদ্ধাশীল</a:t>
            </a:r>
            <a:r>
              <a:rPr lang="en-US" sz="4800" dirty="0">
                <a:solidFill>
                  <a:schemeClr val="bg1"/>
                </a:solidFill>
                <a:latin typeface="NikoshBAN" panose="02000000000000000000" pitchFamily="2" charset="0"/>
                <a:cs typeface="NikoshBAN" panose="02000000000000000000" pitchFamily="2" charset="0"/>
              </a:rPr>
              <a:t> </a:t>
            </a:r>
            <a:r>
              <a:rPr lang="en-US" sz="4800" dirty="0" err="1">
                <a:solidFill>
                  <a:schemeClr val="bg1"/>
                </a:solidFill>
                <a:latin typeface="NikoshBAN" panose="02000000000000000000" pitchFamily="2" charset="0"/>
                <a:cs typeface="NikoshBAN" panose="02000000000000000000" pitchFamily="2" charset="0"/>
              </a:rPr>
              <a:t>হবে</a:t>
            </a:r>
            <a:r>
              <a:rPr lang="en-US" sz="4800" dirty="0">
                <a:solidFill>
                  <a:schemeClr val="bg1"/>
                </a:solidFill>
                <a:latin typeface="NikoshBAN" panose="02000000000000000000" pitchFamily="2" charset="0"/>
                <a:cs typeface="NikoshBAN" panose="02000000000000000000" pitchFamily="2" charset="0"/>
              </a:rPr>
              <a:t>।</a:t>
            </a:r>
          </a:p>
          <a:p>
            <a:r>
              <a:rPr lang="en-US" sz="3530" dirty="0" smtClean="0">
                <a:solidFill>
                  <a:srgbClr val="7030A0"/>
                </a:solidFill>
                <a:latin typeface="NikoshBAN" panose="02000000000000000000" pitchFamily="2" charset="0"/>
                <a:cs typeface="NikoshBAN" panose="02000000000000000000" pitchFamily="2" charset="0"/>
              </a:rPr>
              <a:t>   </a:t>
            </a:r>
            <a:endParaRPr lang="en-US" sz="3530" dirty="0">
              <a:latin typeface="NikoshBAN" panose="02000000000000000000" pitchFamily="2" charset="0"/>
              <a:cs typeface="NikoshBAN" panose="02000000000000000000" pitchFamily="2" charset="0"/>
            </a:endParaRPr>
          </a:p>
        </p:txBody>
      </p:sp>
      <p:sp>
        <p:nvSpPr>
          <p:cNvPr id="8" name="Title 1"/>
          <p:cNvSpPr txBox="1">
            <a:spLocks/>
          </p:cNvSpPr>
          <p:nvPr/>
        </p:nvSpPr>
        <p:spPr>
          <a:xfrm>
            <a:off x="838200" y="1495150"/>
            <a:ext cx="10105056" cy="935592"/>
          </a:xfrm>
          <a:prstGeom prst="rect">
            <a:avLst/>
          </a:prstGeom>
          <a:solidFill>
            <a:srgbClr val="92D050"/>
          </a:solidFill>
          <a:ln w="19050">
            <a:solidFill>
              <a:schemeClr val="tx2"/>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7059" dirty="0" err="1" smtClean="0">
                <a:solidFill>
                  <a:srgbClr val="FF0000"/>
                </a:solidFill>
                <a:latin typeface="NikoshBAN" pitchFamily="2" charset="0"/>
                <a:cs typeface="NikoshBAN" pitchFamily="2" charset="0"/>
              </a:rPr>
              <a:t>এই</a:t>
            </a:r>
            <a:r>
              <a:rPr lang="en-US" sz="7059" dirty="0" smtClean="0">
                <a:solidFill>
                  <a:srgbClr val="FF0000"/>
                </a:solidFill>
                <a:latin typeface="NikoshBAN" pitchFamily="2" charset="0"/>
                <a:cs typeface="NikoshBAN" pitchFamily="2" charset="0"/>
              </a:rPr>
              <a:t> </a:t>
            </a:r>
            <a:r>
              <a:rPr lang="en-US" sz="7059" dirty="0" err="1" smtClean="0">
                <a:solidFill>
                  <a:srgbClr val="FF0000"/>
                </a:solidFill>
                <a:latin typeface="NikoshBAN" pitchFamily="2" charset="0"/>
                <a:cs typeface="NikoshBAN" pitchFamily="2" charset="0"/>
              </a:rPr>
              <a:t>পাঠ</a:t>
            </a:r>
            <a:r>
              <a:rPr lang="en-US" sz="7059" dirty="0" smtClean="0">
                <a:solidFill>
                  <a:srgbClr val="FF0000"/>
                </a:solidFill>
                <a:latin typeface="NikoshBAN" pitchFamily="2" charset="0"/>
                <a:cs typeface="NikoshBAN" pitchFamily="2" charset="0"/>
              </a:rPr>
              <a:t> </a:t>
            </a:r>
            <a:r>
              <a:rPr lang="en-US" sz="7059" dirty="0" err="1" smtClean="0">
                <a:solidFill>
                  <a:srgbClr val="FF0000"/>
                </a:solidFill>
                <a:latin typeface="NikoshBAN" pitchFamily="2" charset="0"/>
                <a:cs typeface="NikoshBAN" pitchFamily="2" charset="0"/>
              </a:rPr>
              <a:t>শেষে</a:t>
            </a:r>
            <a:r>
              <a:rPr lang="en-US" sz="7059" dirty="0" smtClean="0">
                <a:solidFill>
                  <a:srgbClr val="FF0000"/>
                </a:solidFill>
                <a:latin typeface="NikoshBAN" pitchFamily="2" charset="0"/>
                <a:cs typeface="NikoshBAN" pitchFamily="2" charset="0"/>
              </a:rPr>
              <a:t> </a:t>
            </a:r>
            <a:r>
              <a:rPr lang="en-US" sz="7059" dirty="0" err="1" smtClean="0">
                <a:solidFill>
                  <a:srgbClr val="FF0000"/>
                </a:solidFill>
                <a:latin typeface="NikoshBAN" pitchFamily="2" charset="0"/>
                <a:cs typeface="NikoshBAN" pitchFamily="2" charset="0"/>
              </a:rPr>
              <a:t>শিক্ষার্থীরা</a:t>
            </a:r>
            <a:r>
              <a:rPr lang="en-US" sz="7059" dirty="0" smtClean="0">
                <a:solidFill>
                  <a:srgbClr val="FF0000"/>
                </a:solidFill>
                <a:latin typeface="NikoshBAN" pitchFamily="2" charset="0"/>
                <a:cs typeface="NikoshBAN" pitchFamily="2" charset="0"/>
              </a:rPr>
              <a:t>---- </a:t>
            </a:r>
            <a:endParaRPr lang="en-US" sz="7059" dirty="0">
              <a:solidFill>
                <a:srgbClr val="FF0000"/>
              </a:solidFill>
              <a:latin typeface="NikoshBAN" pitchFamily="2" charset="0"/>
              <a:cs typeface="NikoshBAN" pitchFamily="2" charset="0"/>
            </a:endParaRPr>
          </a:p>
        </p:txBody>
      </p:sp>
    </p:spTree>
    <p:extLst>
      <p:ext uri="{BB962C8B-B14F-4D97-AF65-F5344CB8AC3E}">
        <p14:creationId xmlns:p14="http://schemas.microsoft.com/office/powerpoint/2010/main" val="80302813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amond(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5403" y="2649085"/>
            <a:ext cx="6281797" cy="3914535"/>
          </a:xfrm>
          <a:solidFill>
            <a:schemeClr val="accent5">
              <a:lumMod val="60000"/>
              <a:lumOff val="40000"/>
            </a:schemeClr>
          </a:solidFill>
        </p:spPr>
        <p:txBody>
          <a:bodyPr>
            <a:noAutofit/>
          </a:bodyPr>
          <a:lstStyle/>
          <a:p>
            <a:r>
              <a:rPr lang="en-US" sz="5400" dirty="0" err="1" smtClean="0">
                <a:solidFill>
                  <a:schemeClr val="bg1"/>
                </a:solidFill>
                <a:latin typeface="NikoshBAN" panose="02000000000000000000" pitchFamily="2" charset="0"/>
                <a:cs typeface="NikoshBAN" panose="02000000000000000000" pitchFamily="2" charset="0"/>
              </a:rPr>
              <a:t>দিনাজপুর,রাজশাহী</a:t>
            </a:r>
            <a:r>
              <a:rPr lang="en-US" sz="5400" dirty="0" smtClean="0">
                <a:solidFill>
                  <a:schemeClr val="bg1"/>
                </a:solidFill>
                <a:latin typeface="NikoshBAN" panose="02000000000000000000" pitchFamily="2" charset="0"/>
                <a:cs typeface="NikoshBAN" panose="02000000000000000000" pitchFamily="2" charset="0"/>
              </a:rPr>
              <a:t> , </a:t>
            </a:r>
            <a:r>
              <a:rPr lang="en-US" sz="5400" dirty="0" err="1" smtClean="0">
                <a:solidFill>
                  <a:schemeClr val="bg1"/>
                </a:solidFill>
                <a:latin typeface="NikoshBAN" panose="02000000000000000000" pitchFamily="2" charset="0"/>
                <a:cs typeface="NikoshBAN" panose="02000000000000000000" pitchFamily="2" charset="0"/>
              </a:rPr>
              <a:t>নওগাঁ</a:t>
            </a:r>
            <a:r>
              <a:rPr lang="en-US" sz="5400" dirty="0" smtClean="0">
                <a:solidFill>
                  <a:schemeClr val="bg1"/>
                </a:solidFill>
                <a:latin typeface="NikoshBAN" panose="02000000000000000000" pitchFamily="2" charset="0"/>
                <a:cs typeface="NikoshBAN" panose="02000000000000000000" pitchFamily="2" charset="0"/>
              </a:rPr>
              <a:t>, </a:t>
            </a:r>
            <a:r>
              <a:rPr lang="en-US" sz="5400" dirty="0" err="1" smtClean="0">
                <a:solidFill>
                  <a:schemeClr val="bg1"/>
                </a:solidFill>
                <a:latin typeface="NikoshBAN" panose="02000000000000000000" pitchFamily="2" charset="0"/>
                <a:cs typeface="NikoshBAN" panose="02000000000000000000" pitchFamily="2" charset="0"/>
              </a:rPr>
              <a:t>চাপাইনবাবগঞ্জ</a:t>
            </a:r>
            <a:r>
              <a:rPr lang="en-US" sz="5400" dirty="0" smtClean="0">
                <a:solidFill>
                  <a:schemeClr val="bg1"/>
                </a:solidFill>
                <a:latin typeface="NikoshBAN" panose="02000000000000000000" pitchFamily="2" charset="0"/>
                <a:cs typeface="NikoshBAN" panose="02000000000000000000" pitchFamily="2" charset="0"/>
              </a:rPr>
              <a:t>, </a:t>
            </a:r>
            <a:r>
              <a:rPr lang="en-US" sz="5400" dirty="0" err="1" smtClean="0">
                <a:solidFill>
                  <a:schemeClr val="bg1"/>
                </a:solidFill>
                <a:latin typeface="NikoshBAN" panose="02000000000000000000" pitchFamily="2" charset="0"/>
                <a:cs typeface="NikoshBAN" panose="02000000000000000000" pitchFamily="2" charset="0"/>
              </a:rPr>
              <a:t>নাটোর</a:t>
            </a:r>
            <a:r>
              <a:rPr lang="en-US" sz="5400" dirty="0" smtClean="0">
                <a:solidFill>
                  <a:schemeClr val="bg1"/>
                </a:solidFill>
                <a:latin typeface="NikoshBAN" panose="02000000000000000000" pitchFamily="2" charset="0"/>
                <a:cs typeface="NikoshBAN" panose="02000000000000000000" pitchFamily="2" charset="0"/>
              </a:rPr>
              <a:t>, </a:t>
            </a:r>
            <a:r>
              <a:rPr lang="en-US" sz="5400" dirty="0" err="1" smtClean="0">
                <a:solidFill>
                  <a:schemeClr val="bg1"/>
                </a:solidFill>
                <a:latin typeface="NikoshBAN" panose="02000000000000000000" pitchFamily="2" charset="0"/>
                <a:cs typeface="NikoshBAN" panose="02000000000000000000" pitchFamily="2" charset="0"/>
              </a:rPr>
              <a:t>রংপুর</a:t>
            </a:r>
            <a:r>
              <a:rPr lang="en-US" sz="5400" dirty="0" smtClean="0">
                <a:solidFill>
                  <a:schemeClr val="bg1"/>
                </a:solidFill>
                <a:latin typeface="NikoshBAN" panose="02000000000000000000" pitchFamily="2" charset="0"/>
                <a:cs typeface="NikoshBAN" panose="02000000000000000000" pitchFamily="2" charset="0"/>
              </a:rPr>
              <a:t> ও </a:t>
            </a:r>
            <a:r>
              <a:rPr lang="en-US" sz="5400" dirty="0" err="1" smtClean="0">
                <a:solidFill>
                  <a:schemeClr val="bg1"/>
                </a:solidFill>
                <a:latin typeface="NikoshBAN" panose="02000000000000000000" pitchFamily="2" charset="0"/>
                <a:cs typeface="NikoshBAN" panose="02000000000000000000" pitchFamily="2" charset="0"/>
              </a:rPr>
              <a:t>বগুড়া</a:t>
            </a:r>
            <a:r>
              <a:rPr lang="en-US" sz="5400" dirty="0" smtClean="0">
                <a:solidFill>
                  <a:schemeClr val="bg1"/>
                </a:solidFill>
                <a:latin typeface="NikoshBAN" panose="02000000000000000000" pitchFamily="2" charset="0"/>
                <a:cs typeface="NikoshBAN" panose="02000000000000000000" pitchFamily="2" charset="0"/>
              </a:rPr>
              <a:t> </a:t>
            </a:r>
            <a:r>
              <a:rPr lang="en-US" sz="5400" dirty="0" err="1" smtClean="0">
                <a:solidFill>
                  <a:schemeClr val="bg1"/>
                </a:solidFill>
                <a:latin typeface="NikoshBAN" panose="02000000000000000000" pitchFamily="2" charset="0"/>
                <a:cs typeface="NikoshBAN" panose="02000000000000000000" pitchFamily="2" charset="0"/>
              </a:rPr>
              <a:t>জেলায়</a:t>
            </a:r>
            <a:r>
              <a:rPr lang="en-US" sz="5400" dirty="0" smtClean="0">
                <a:solidFill>
                  <a:schemeClr val="bg1"/>
                </a:solidFill>
                <a:latin typeface="NikoshBAN" panose="02000000000000000000" pitchFamily="2" charset="0"/>
                <a:cs typeface="NikoshBAN" panose="02000000000000000000" pitchFamily="2" charset="0"/>
              </a:rPr>
              <a:t> </a:t>
            </a:r>
            <a:r>
              <a:rPr lang="en-US" sz="5400" dirty="0" err="1" smtClean="0">
                <a:solidFill>
                  <a:schemeClr val="bg1"/>
                </a:solidFill>
                <a:latin typeface="NikoshBAN" panose="02000000000000000000" pitchFamily="2" charset="0"/>
                <a:cs typeface="NikoshBAN" panose="02000000000000000000" pitchFamily="2" charset="0"/>
              </a:rPr>
              <a:t>সাঁওতাররা</a:t>
            </a:r>
            <a:r>
              <a:rPr lang="en-US" sz="5400" dirty="0" smtClean="0">
                <a:solidFill>
                  <a:schemeClr val="bg1"/>
                </a:solidFill>
                <a:latin typeface="NikoshBAN" panose="02000000000000000000" pitchFamily="2" charset="0"/>
                <a:cs typeface="NikoshBAN" panose="02000000000000000000" pitchFamily="2" charset="0"/>
              </a:rPr>
              <a:t> </a:t>
            </a:r>
            <a:r>
              <a:rPr lang="en-US" sz="5400" dirty="0" err="1" smtClean="0">
                <a:solidFill>
                  <a:schemeClr val="bg1"/>
                </a:solidFill>
                <a:latin typeface="NikoshBAN" panose="02000000000000000000" pitchFamily="2" charset="0"/>
                <a:cs typeface="NikoshBAN" panose="02000000000000000000" pitchFamily="2" charset="0"/>
              </a:rPr>
              <a:t>বাস</a:t>
            </a:r>
            <a:r>
              <a:rPr lang="en-US" sz="5400" dirty="0" smtClean="0">
                <a:solidFill>
                  <a:schemeClr val="bg1"/>
                </a:solidFill>
                <a:latin typeface="NikoshBAN" panose="02000000000000000000" pitchFamily="2" charset="0"/>
                <a:cs typeface="NikoshBAN" panose="02000000000000000000" pitchFamily="2" charset="0"/>
              </a:rPr>
              <a:t> </a:t>
            </a:r>
            <a:r>
              <a:rPr lang="en-US" sz="5400" dirty="0" err="1" smtClean="0">
                <a:solidFill>
                  <a:schemeClr val="bg1"/>
                </a:solidFill>
                <a:latin typeface="NikoshBAN" panose="02000000000000000000" pitchFamily="2" charset="0"/>
                <a:cs typeface="NikoshBAN" panose="02000000000000000000" pitchFamily="2" charset="0"/>
              </a:rPr>
              <a:t>করে</a:t>
            </a:r>
            <a:r>
              <a:rPr lang="en-US" sz="5400" dirty="0" smtClean="0">
                <a:solidFill>
                  <a:schemeClr val="bg1"/>
                </a:solidFill>
                <a:latin typeface="NikoshBAN" panose="02000000000000000000" pitchFamily="2" charset="0"/>
                <a:cs typeface="NikoshBAN" panose="02000000000000000000" pitchFamily="2" charset="0"/>
              </a:rPr>
              <a:t>।</a:t>
            </a:r>
            <a:endParaRPr lang="en-US" sz="5400" dirty="0">
              <a:solidFill>
                <a:schemeClr val="bg1"/>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217330" cy="6858000"/>
          </a:xfrm>
          <a:prstGeom prst="rect">
            <a:avLst/>
          </a:prstGeom>
        </p:spPr>
      </p:pic>
      <p:sp>
        <p:nvSpPr>
          <p:cNvPr id="4" name="Donut 3"/>
          <p:cNvSpPr/>
          <p:nvPr/>
        </p:nvSpPr>
        <p:spPr>
          <a:xfrm>
            <a:off x="719233" y="1161885"/>
            <a:ext cx="545911" cy="518615"/>
          </a:xfrm>
          <a:prstGeom prst="donut">
            <a:avLst>
              <a:gd name="adj" fmla="val 1175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Donut 4"/>
          <p:cNvSpPr/>
          <p:nvPr/>
        </p:nvSpPr>
        <p:spPr>
          <a:xfrm>
            <a:off x="628678" y="2503039"/>
            <a:ext cx="545911" cy="518615"/>
          </a:xfrm>
          <a:prstGeom prst="donut">
            <a:avLst>
              <a:gd name="adj" fmla="val 1175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Donut 5"/>
          <p:cNvSpPr/>
          <p:nvPr/>
        </p:nvSpPr>
        <p:spPr>
          <a:xfrm>
            <a:off x="745269" y="2017365"/>
            <a:ext cx="545911" cy="539595"/>
          </a:xfrm>
          <a:prstGeom prst="donut">
            <a:avLst>
              <a:gd name="adj" fmla="val 1175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Donut 6"/>
          <p:cNvSpPr/>
          <p:nvPr/>
        </p:nvSpPr>
        <p:spPr>
          <a:xfrm>
            <a:off x="235420" y="2299936"/>
            <a:ext cx="545911" cy="518615"/>
          </a:xfrm>
          <a:prstGeom prst="donut">
            <a:avLst>
              <a:gd name="adj" fmla="val 1175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Donut 7"/>
          <p:cNvSpPr/>
          <p:nvPr/>
        </p:nvSpPr>
        <p:spPr>
          <a:xfrm>
            <a:off x="1229082" y="1212295"/>
            <a:ext cx="545911" cy="518615"/>
          </a:xfrm>
          <a:prstGeom prst="donut">
            <a:avLst>
              <a:gd name="adj" fmla="val 1627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Donut 8"/>
          <p:cNvSpPr/>
          <p:nvPr/>
        </p:nvSpPr>
        <p:spPr>
          <a:xfrm>
            <a:off x="1291180" y="2130470"/>
            <a:ext cx="545911" cy="518615"/>
          </a:xfrm>
          <a:prstGeom prst="donut">
            <a:avLst>
              <a:gd name="adj" fmla="val 1627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Donut 9"/>
          <p:cNvSpPr/>
          <p:nvPr/>
        </p:nvSpPr>
        <p:spPr>
          <a:xfrm>
            <a:off x="1016751" y="2697212"/>
            <a:ext cx="545911" cy="518615"/>
          </a:xfrm>
          <a:prstGeom prst="donut">
            <a:avLst>
              <a:gd name="adj" fmla="val 1627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a:off x="5450659" y="177572"/>
            <a:ext cx="6281797" cy="2123658"/>
          </a:xfrm>
          <a:prstGeom prst="rect">
            <a:avLst/>
          </a:prstGeom>
          <a:solidFill>
            <a:srgbClr val="92D050"/>
          </a:solidFill>
        </p:spPr>
        <p:txBody>
          <a:bodyPr wrap="square" rtlCol="0">
            <a:spAutoFit/>
          </a:bodyPr>
          <a:lstStyle/>
          <a:p>
            <a:r>
              <a:rPr lang="en-US" sz="4400" dirty="0" err="1" smtClean="0">
                <a:solidFill>
                  <a:schemeClr val="bg1"/>
                </a:solidFill>
                <a:latin typeface="NikoshBAN" panose="02000000000000000000" pitchFamily="2" charset="0"/>
                <a:cs typeface="NikoshBAN" panose="02000000000000000000" pitchFamily="2" charset="0"/>
              </a:rPr>
              <a:t>চলো</a:t>
            </a:r>
            <a:r>
              <a:rPr lang="en-US" sz="4400" dirty="0" smtClean="0">
                <a:solidFill>
                  <a:schemeClr val="bg1"/>
                </a:solidFill>
                <a:latin typeface="NikoshBAN" panose="02000000000000000000" pitchFamily="2" charset="0"/>
                <a:cs typeface="NikoshBAN" panose="02000000000000000000" pitchFamily="2" charset="0"/>
              </a:rPr>
              <a:t> </a:t>
            </a:r>
            <a:r>
              <a:rPr lang="en-US" sz="4400" dirty="0" err="1" smtClean="0">
                <a:solidFill>
                  <a:schemeClr val="bg1"/>
                </a:solidFill>
                <a:latin typeface="NikoshBAN" panose="02000000000000000000" pitchFamily="2" charset="0"/>
                <a:cs typeface="NikoshBAN" panose="02000000000000000000" pitchFamily="2" charset="0"/>
              </a:rPr>
              <a:t>আমরা</a:t>
            </a:r>
            <a:r>
              <a:rPr lang="en-US" sz="4400" dirty="0" smtClean="0">
                <a:solidFill>
                  <a:schemeClr val="bg1"/>
                </a:solidFill>
                <a:latin typeface="NikoshBAN" panose="02000000000000000000" pitchFamily="2" charset="0"/>
                <a:cs typeface="NikoshBAN" panose="02000000000000000000" pitchFamily="2" charset="0"/>
              </a:rPr>
              <a:t> </a:t>
            </a:r>
            <a:r>
              <a:rPr lang="en-US" sz="4400" dirty="0" err="1" smtClean="0">
                <a:solidFill>
                  <a:schemeClr val="bg1"/>
                </a:solidFill>
                <a:latin typeface="NikoshBAN" panose="02000000000000000000" pitchFamily="2" charset="0"/>
                <a:cs typeface="NikoshBAN" panose="02000000000000000000" pitchFamily="2" charset="0"/>
              </a:rPr>
              <a:t>দেখে</a:t>
            </a:r>
            <a:r>
              <a:rPr lang="en-US" sz="4400" dirty="0" smtClean="0">
                <a:solidFill>
                  <a:schemeClr val="bg1"/>
                </a:solidFill>
                <a:latin typeface="NikoshBAN" panose="02000000000000000000" pitchFamily="2" charset="0"/>
                <a:cs typeface="NikoshBAN" panose="02000000000000000000" pitchFamily="2" charset="0"/>
              </a:rPr>
              <a:t> </a:t>
            </a:r>
            <a:r>
              <a:rPr lang="en-US" sz="4400" dirty="0" err="1" smtClean="0">
                <a:solidFill>
                  <a:schemeClr val="bg1"/>
                </a:solidFill>
                <a:latin typeface="NikoshBAN" panose="02000000000000000000" pitchFamily="2" charset="0"/>
                <a:cs typeface="NikoshBAN" panose="02000000000000000000" pitchFamily="2" charset="0"/>
              </a:rPr>
              <a:t>নেই</a:t>
            </a:r>
            <a:r>
              <a:rPr lang="en-US" sz="4400" dirty="0" smtClean="0">
                <a:solidFill>
                  <a:schemeClr val="bg1"/>
                </a:solidFill>
                <a:latin typeface="NikoshBAN" panose="02000000000000000000" pitchFamily="2" charset="0"/>
                <a:cs typeface="NikoshBAN" panose="02000000000000000000" pitchFamily="2" charset="0"/>
              </a:rPr>
              <a:t> </a:t>
            </a:r>
            <a:r>
              <a:rPr lang="en-US" sz="4400" dirty="0" err="1" smtClean="0">
                <a:solidFill>
                  <a:schemeClr val="bg1"/>
                </a:solidFill>
                <a:latin typeface="NikoshBAN" panose="02000000000000000000" pitchFamily="2" charset="0"/>
                <a:cs typeface="NikoshBAN" panose="02000000000000000000" pitchFamily="2" charset="0"/>
              </a:rPr>
              <a:t>বাংলাদেশের</a:t>
            </a:r>
            <a:r>
              <a:rPr lang="en-US" sz="4400" dirty="0" smtClean="0">
                <a:solidFill>
                  <a:schemeClr val="bg1"/>
                </a:solidFill>
                <a:latin typeface="NikoshBAN" panose="02000000000000000000" pitchFamily="2" charset="0"/>
                <a:cs typeface="NikoshBAN" panose="02000000000000000000" pitchFamily="2" charset="0"/>
              </a:rPr>
              <a:t> </a:t>
            </a:r>
            <a:r>
              <a:rPr lang="en-US" sz="4400" dirty="0" err="1" smtClean="0">
                <a:solidFill>
                  <a:schemeClr val="bg1"/>
                </a:solidFill>
                <a:latin typeface="NikoshBAN" panose="02000000000000000000" pitchFamily="2" charset="0"/>
                <a:cs typeface="NikoshBAN" panose="02000000000000000000" pitchFamily="2" charset="0"/>
              </a:rPr>
              <a:t>কোন</a:t>
            </a:r>
            <a:r>
              <a:rPr lang="en-US" sz="4400" dirty="0" smtClean="0">
                <a:solidFill>
                  <a:schemeClr val="bg1"/>
                </a:solidFill>
                <a:latin typeface="NikoshBAN" panose="02000000000000000000" pitchFamily="2" charset="0"/>
                <a:cs typeface="NikoshBAN" panose="02000000000000000000" pitchFamily="2" charset="0"/>
              </a:rPr>
              <a:t> </a:t>
            </a:r>
            <a:r>
              <a:rPr lang="en-US" sz="4400" dirty="0" err="1" smtClean="0">
                <a:solidFill>
                  <a:schemeClr val="bg1"/>
                </a:solidFill>
                <a:latin typeface="NikoshBAN" panose="02000000000000000000" pitchFamily="2" charset="0"/>
                <a:cs typeface="NikoshBAN" panose="02000000000000000000" pitchFamily="2" charset="0"/>
              </a:rPr>
              <a:t>কোন</a:t>
            </a:r>
            <a:r>
              <a:rPr lang="en-US" sz="4400" dirty="0" smtClean="0">
                <a:solidFill>
                  <a:schemeClr val="bg1"/>
                </a:solidFill>
                <a:latin typeface="NikoshBAN" panose="02000000000000000000" pitchFamily="2" charset="0"/>
                <a:cs typeface="NikoshBAN" panose="02000000000000000000" pitchFamily="2" charset="0"/>
              </a:rPr>
              <a:t> </a:t>
            </a:r>
            <a:r>
              <a:rPr lang="en-US" sz="4400" dirty="0" err="1" smtClean="0">
                <a:solidFill>
                  <a:schemeClr val="bg1"/>
                </a:solidFill>
                <a:latin typeface="NikoshBAN" panose="02000000000000000000" pitchFamily="2" charset="0"/>
                <a:cs typeface="NikoshBAN" panose="02000000000000000000" pitchFamily="2" charset="0"/>
              </a:rPr>
              <a:t>জেলায়</a:t>
            </a:r>
            <a:r>
              <a:rPr lang="en-US" sz="4400" dirty="0" smtClean="0">
                <a:solidFill>
                  <a:schemeClr val="bg1"/>
                </a:solidFill>
                <a:latin typeface="NikoshBAN" panose="02000000000000000000" pitchFamily="2" charset="0"/>
                <a:cs typeface="NikoshBAN" panose="02000000000000000000" pitchFamily="2" charset="0"/>
              </a:rPr>
              <a:t> </a:t>
            </a:r>
            <a:r>
              <a:rPr lang="en-US" sz="4400" dirty="0" err="1" smtClean="0">
                <a:solidFill>
                  <a:schemeClr val="bg1"/>
                </a:solidFill>
                <a:latin typeface="NikoshBAN" panose="02000000000000000000" pitchFamily="2" charset="0"/>
                <a:cs typeface="NikoshBAN" panose="02000000000000000000" pitchFamily="2" charset="0"/>
              </a:rPr>
              <a:t>সাঁওতাল</a:t>
            </a:r>
            <a:r>
              <a:rPr lang="en-US" sz="4400" dirty="0" smtClean="0">
                <a:solidFill>
                  <a:schemeClr val="bg1"/>
                </a:solidFill>
                <a:latin typeface="NikoshBAN" panose="02000000000000000000" pitchFamily="2" charset="0"/>
                <a:cs typeface="NikoshBAN" panose="02000000000000000000" pitchFamily="2" charset="0"/>
              </a:rPr>
              <a:t> </a:t>
            </a:r>
            <a:r>
              <a:rPr lang="en-US" sz="4400" dirty="0" err="1" smtClean="0">
                <a:solidFill>
                  <a:schemeClr val="bg1"/>
                </a:solidFill>
                <a:latin typeface="NikoshBAN" panose="02000000000000000000" pitchFamily="2" charset="0"/>
                <a:cs typeface="NikoshBAN" panose="02000000000000000000" pitchFamily="2" charset="0"/>
              </a:rPr>
              <a:t>জনগোষ্ঠির</a:t>
            </a:r>
            <a:r>
              <a:rPr lang="en-US" sz="4400" dirty="0" smtClean="0">
                <a:solidFill>
                  <a:schemeClr val="bg1"/>
                </a:solidFill>
                <a:latin typeface="NikoshBAN" panose="02000000000000000000" pitchFamily="2" charset="0"/>
                <a:cs typeface="NikoshBAN" panose="02000000000000000000" pitchFamily="2" charset="0"/>
              </a:rPr>
              <a:t> </a:t>
            </a:r>
            <a:r>
              <a:rPr lang="en-US" sz="4400" dirty="0" err="1" smtClean="0">
                <a:solidFill>
                  <a:schemeClr val="bg1"/>
                </a:solidFill>
                <a:latin typeface="NikoshBAN" panose="02000000000000000000" pitchFamily="2" charset="0"/>
                <a:cs typeface="NikoshBAN" panose="02000000000000000000" pitchFamily="2" charset="0"/>
              </a:rPr>
              <a:t>লোক</a:t>
            </a:r>
            <a:r>
              <a:rPr lang="en-US" sz="4400" dirty="0" smtClean="0">
                <a:solidFill>
                  <a:schemeClr val="bg1"/>
                </a:solidFill>
                <a:latin typeface="NikoshBAN" panose="02000000000000000000" pitchFamily="2" charset="0"/>
                <a:cs typeface="NikoshBAN" panose="02000000000000000000" pitchFamily="2" charset="0"/>
              </a:rPr>
              <a:t> </a:t>
            </a:r>
            <a:r>
              <a:rPr lang="en-US" sz="4400" dirty="0" err="1" smtClean="0">
                <a:solidFill>
                  <a:schemeClr val="bg1"/>
                </a:solidFill>
                <a:latin typeface="NikoshBAN" panose="02000000000000000000" pitchFamily="2" charset="0"/>
                <a:cs typeface="NikoshBAN" panose="02000000000000000000" pitchFamily="2" charset="0"/>
              </a:rPr>
              <a:t>বাস</a:t>
            </a:r>
            <a:r>
              <a:rPr lang="en-US" sz="4400" dirty="0" smtClean="0">
                <a:solidFill>
                  <a:schemeClr val="bg1"/>
                </a:solidFill>
                <a:latin typeface="NikoshBAN" panose="02000000000000000000" pitchFamily="2" charset="0"/>
                <a:cs typeface="NikoshBAN" panose="02000000000000000000" pitchFamily="2" charset="0"/>
              </a:rPr>
              <a:t> </a:t>
            </a:r>
            <a:r>
              <a:rPr lang="en-US" sz="4400" dirty="0" err="1" smtClean="0">
                <a:solidFill>
                  <a:schemeClr val="bg1"/>
                </a:solidFill>
                <a:latin typeface="NikoshBAN" panose="02000000000000000000" pitchFamily="2" charset="0"/>
                <a:cs typeface="NikoshBAN" panose="02000000000000000000" pitchFamily="2" charset="0"/>
              </a:rPr>
              <a:t>করে</a:t>
            </a:r>
            <a:r>
              <a:rPr lang="en-US" sz="4400" dirty="0" smtClean="0">
                <a:solidFill>
                  <a:schemeClr val="bg1"/>
                </a:solidFill>
                <a:latin typeface="NikoshBAN" panose="02000000000000000000" pitchFamily="2" charset="0"/>
                <a:cs typeface="NikoshBAN" panose="02000000000000000000" pitchFamily="2" charset="0"/>
              </a:rPr>
              <a:t>।</a:t>
            </a:r>
            <a:endParaRPr lang="en-US" sz="4400" dirty="0">
              <a:solidFill>
                <a:schemeClr val="bg1"/>
              </a:solidFill>
              <a:latin typeface="NikoshBAN" panose="02000000000000000000" pitchFamily="2" charset="0"/>
              <a:cs typeface="NikoshBAN" panose="02000000000000000000" pitchFamily="2" charset="0"/>
            </a:endParaRPr>
          </a:p>
        </p:txBody>
      </p:sp>
      <p:sp>
        <p:nvSpPr>
          <p:cNvPr id="12" name="Date Placeholder 11"/>
          <p:cNvSpPr>
            <a:spLocks noGrp="1"/>
          </p:cNvSpPr>
          <p:nvPr>
            <p:ph type="dt" sz="half" idx="10"/>
          </p:nvPr>
        </p:nvSpPr>
        <p:spPr/>
        <p:txBody>
          <a:bodyPr/>
          <a:lstStyle/>
          <a:p>
            <a:fld id="{363AEC54-CF1D-4ED4-AADC-F5A7DE220F4E}" type="datetime1">
              <a:rPr lang="en-US" smtClean="0"/>
              <a:t>12/5/2020</a:t>
            </a:fld>
            <a:endParaRPr lang="en-US"/>
          </a:p>
        </p:txBody>
      </p:sp>
      <p:sp>
        <p:nvSpPr>
          <p:cNvPr id="13" name="Footer Placeholder 12"/>
          <p:cNvSpPr>
            <a:spLocks noGrp="1"/>
          </p:cNvSpPr>
          <p:nvPr>
            <p:ph type="ftr" sz="quarter" idx="11"/>
          </p:nvPr>
        </p:nvSpPr>
        <p:spPr/>
        <p:txBody>
          <a:bodyPr/>
          <a:lstStyle/>
          <a:p>
            <a:r>
              <a:rPr lang="en-US" smtClean="0"/>
              <a:t>brehana286@gmail.com</a:t>
            </a:r>
            <a:endParaRPr lang="en-US"/>
          </a:p>
        </p:txBody>
      </p:sp>
      <p:sp>
        <p:nvSpPr>
          <p:cNvPr id="14" name="Slide Number Placeholder 13"/>
          <p:cNvSpPr>
            <a:spLocks noGrp="1"/>
          </p:cNvSpPr>
          <p:nvPr>
            <p:ph type="sldNum" sz="quarter" idx="12"/>
          </p:nvPr>
        </p:nvSpPr>
        <p:spPr/>
        <p:txBody>
          <a:bodyPr/>
          <a:lstStyle/>
          <a:p>
            <a:fld id="{FAD26EBD-C6AE-4A41-9E2D-64EA4124561C}" type="slidenum">
              <a:rPr lang="en-US" sz="1000" smtClean="0">
                <a:latin typeface="Times New Roman" panose="02020603050405020304" pitchFamily="18" charset="0"/>
                <a:cs typeface="Times New Roman" panose="02020603050405020304" pitchFamily="18" charset="0"/>
              </a:rPr>
              <a:t>6</a:t>
            </a:fld>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619355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2"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1000" fill="hold"/>
                                        <p:tgtEl>
                                          <p:spTgt spid="5"/>
                                        </p:tgtEl>
                                        <p:attrNameLst>
                                          <p:attrName>ppt_w</p:attrName>
                                        </p:attrNameLst>
                                      </p:cBhvr>
                                      <p:tavLst>
                                        <p:tav tm="0">
                                          <p:val>
                                            <p:fltVal val="0"/>
                                          </p:val>
                                        </p:tav>
                                        <p:tav tm="100000">
                                          <p:val>
                                            <p:strVal val="#ppt_w"/>
                                          </p:val>
                                        </p:tav>
                                      </p:tavLst>
                                    </p:anim>
                                    <p:anim calcmode="lin" valueType="num">
                                      <p:cBhvr>
                                        <p:cTn id="30" dur="1000" fill="hold"/>
                                        <p:tgtEl>
                                          <p:spTgt spid="5"/>
                                        </p:tgtEl>
                                        <p:attrNameLst>
                                          <p:attrName>ppt_h</p:attrName>
                                        </p:attrNameLst>
                                      </p:cBhvr>
                                      <p:tavLst>
                                        <p:tav tm="0">
                                          <p:val>
                                            <p:fltVal val="0"/>
                                          </p:val>
                                        </p:tav>
                                        <p:tav tm="100000">
                                          <p:val>
                                            <p:strVal val="#ppt_h"/>
                                          </p:val>
                                        </p:tav>
                                      </p:tavLst>
                                    </p:anim>
                                    <p:anim calcmode="lin" valueType="num">
                                      <p:cBhvr>
                                        <p:cTn id="31" dur="1000" fill="hold"/>
                                        <p:tgtEl>
                                          <p:spTgt spid="5"/>
                                        </p:tgtEl>
                                        <p:attrNameLst>
                                          <p:attrName>style.rotation</p:attrName>
                                        </p:attrNameLst>
                                      </p:cBhvr>
                                      <p:tavLst>
                                        <p:tav tm="0">
                                          <p:val>
                                            <p:fltVal val="90"/>
                                          </p:val>
                                        </p:tav>
                                        <p:tav tm="100000">
                                          <p:val>
                                            <p:fltVal val="0"/>
                                          </p:val>
                                        </p:tav>
                                      </p:tavLst>
                                    </p:anim>
                                    <p:animEffect transition="in" filter="fade">
                                      <p:cBhvr>
                                        <p:cTn id="32" dur="1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1000" fill="hold"/>
                                        <p:tgtEl>
                                          <p:spTgt spid="6"/>
                                        </p:tgtEl>
                                        <p:attrNameLst>
                                          <p:attrName>ppt_w</p:attrName>
                                        </p:attrNameLst>
                                      </p:cBhvr>
                                      <p:tavLst>
                                        <p:tav tm="0">
                                          <p:val>
                                            <p:fltVal val="0"/>
                                          </p:val>
                                        </p:tav>
                                        <p:tav tm="100000">
                                          <p:val>
                                            <p:strVal val="#ppt_w"/>
                                          </p:val>
                                        </p:tav>
                                      </p:tavLst>
                                    </p:anim>
                                    <p:anim calcmode="lin" valueType="num">
                                      <p:cBhvr>
                                        <p:cTn id="38" dur="1000" fill="hold"/>
                                        <p:tgtEl>
                                          <p:spTgt spid="6"/>
                                        </p:tgtEl>
                                        <p:attrNameLst>
                                          <p:attrName>ppt_h</p:attrName>
                                        </p:attrNameLst>
                                      </p:cBhvr>
                                      <p:tavLst>
                                        <p:tav tm="0">
                                          <p:val>
                                            <p:fltVal val="0"/>
                                          </p:val>
                                        </p:tav>
                                        <p:tav tm="100000">
                                          <p:val>
                                            <p:strVal val="#ppt_h"/>
                                          </p:val>
                                        </p:tav>
                                      </p:tavLst>
                                    </p:anim>
                                    <p:anim calcmode="lin" valueType="num">
                                      <p:cBhvr>
                                        <p:cTn id="39" dur="1000" fill="hold"/>
                                        <p:tgtEl>
                                          <p:spTgt spid="6"/>
                                        </p:tgtEl>
                                        <p:attrNameLst>
                                          <p:attrName>style.rotation</p:attrName>
                                        </p:attrNameLst>
                                      </p:cBhvr>
                                      <p:tavLst>
                                        <p:tav tm="0">
                                          <p:val>
                                            <p:fltVal val="90"/>
                                          </p:val>
                                        </p:tav>
                                        <p:tav tm="100000">
                                          <p:val>
                                            <p:fltVal val="0"/>
                                          </p:val>
                                        </p:tav>
                                      </p:tavLst>
                                    </p:anim>
                                    <p:animEffect transition="in" filter="fade">
                                      <p:cBhvr>
                                        <p:cTn id="40" dur="10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p:cTn id="53" dur="1000" fill="hold"/>
                                        <p:tgtEl>
                                          <p:spTgt spid="8"/>
                                        </p:tgtEl>
                                        <p:attrNameLst>
                                          <p:attrName>ppt_w</p:attrName>
                                        </p:attrNameLst>
                                      </p:cBhvr>
                                      <p:tavLst>
                                        <p:tav tm="0">
                                          <p:val>
                                            <p:fltVal val="0"/>
                                          </p:val>
                                        </p:tav>
                                        <p:tav tm="100000">
                                          <p:val>
                                            <p:strVal val="#ppt_w"/>
                                          </p:val>
                                        </p:tav>
                                      </p:tavLst>
                                    </p:anim>
                                    <p:anim calcmode="lin" valueType="num">
                                      <p:cBhvr>
                                        <p:cTn id="54" dur="1000" fill="hold"/>
                                        <p:tgtEl>
                                          <p:spTgt spid="8"/>
                                        </p:tgtEl>
                                        <p:attrNameLst>
                                          <p:attrName>ppt_h</p:attrName>
                                        </p:attrNameLst>
                                      </p:cBhvr>
                                      <p:tavLst>
                                        <p:tav tm="0">
                                          <p:val>
                                            <p:fltVal val="0"/>
                                          </p:val>
                                        </p:tav>
                                        <p:tav tm="100000">
                                          <p:val>
                                            <p:strVal val="#ppt_h"/>
                                          </p:val>
                                        </p:tav>
                                      </p:tavLst>
                                    </p:anim>
                                    <p:anim calcmode="lin" valueType="num">
                                      <p:cBhvr>
                                        <p:cTn id="55" dur="1000" fill="hold"/>
                                        <p:tgtEl>
                                          <p:spTgt spid="8"/>
                                        </p:tgtEl>
                                        <p:attrNameLst>
                                          <p:attrName>style.rotation</p:attrName>
                                        </p:attrNameLst>
                                      </p:cBhvr>
                                      <p:tavLst>
                                        <p:tav tm="0">
                                          <p:val>
                                            <p:fltVal val="90"/>
                                          </p:val>
                                        </p:tav>
                                        <p:tav tm="100000">
                                          <p:val>
                                            <p:fltVal val="0"/>
                                          </p:val>
                                        </p:tav>
                                      </p:tavLst>
                                    </p:anim>
                                    <p:animEffect transition="in" filter="fade">
                                      <p:cBhvr>
                                        <p:cTn id="56" dur="1000"/>
                                        <p:tgtEl>
                                          <p:spTgt spid="8"/>
                                        </p:tgtEl>
                                      </p:cBhvr>
                                    </p:animEffec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1000" fill="hold"/>
                                        <p:tgtEl>
                                          <p:spTgt spid="9"/>
                                        </p:tgtEl>
                                        <p:attrNameLst>
                                          <p:attrName>ppt_w</p:attrName>
                                        </p:attrNameLst>
                                      </p:cBhvr>
                                      <p:tavLst>
                                        <p:tav tm="0">
                                          <p:val>
                                            <p:fltVal val="0"/>
                                          </p:val>
                                        </p:tav>
                                        <p:tav tm="100000">
                                          <p:val>
                                            <p:strVal val="#ppt_w"/>
                                          </p:val>
                                        </p:tav>
                                      </p:tavLst>
                                    </p:anim>
                                    <p:anim calcmode="lin" valueType="num">
                                      <p:cBhvr>
                                        <p:cTn id="62" dur="1000" fill="hold"/>
                                        <p:tgtEl>
                                          <p:spTgt spid="9"/>
                                        </p:tgtEl>
                                        <p:attrNameLst>
                                          <p:attrName>ppt_h</p:attrName>
                                        </p:attrNameLst>
                                      </p:cBhvr>
                                      <p:tavLst>
                                        <p:tav tm="0">
                                          <p:val>
                                            <p:fltVal val="0"/>
                                          </p:val>
                                        </p:tav>
                                        <p:tav tm="100000">
                                          <p:val>
                                            <p:strVal val="#ppt_h"/>
                                          </p:val>
                                        </p:tav>
                                      </p:tavLst>
                                    </p:anim>
                                    <p:anim calcmode="lin" valueType="num">
                                      <p:cBhvr>
                                        <p:cTn id="63" dur="1000" fill="hold"/>
                                        <p:tgtEl>
                                          <p:spTgt spid="9"/>
                                        </p:tgtEl>
                                        <p:attrNameLst>
                                          <p:attrName>style.rotation</p:attrName>
                                        </p:attrNameLst>
                                      </p:cBhvr>
                                      <p:tavLst>
                                        <p:tav tm="0">
                                          <p:val>
                                            <p:fltVal val="90"/>
                                          </p:val>
                                        </p:tav>
                                        <p:tav tm="100000">
                                          <p:val>
                                            <p:fltVal val="0"/>
                                          </p:val>
                                        </p:tav>
                                      </p:tavLst>
                                    </p:anim>
                                    <p:animEffect transition="in" filter="fade">
                                      <p:cBhvr>
                                        <p:cTn id="64" dur="1000"/>
                                        <p:tgtEl>
                                          <p:spTgt spid="9"/>
                                        </p:tgtEl>
                                      </p:cBhvr>
                                    </p:animEffect>
                                  </p:childTnLst>
                                </p:cTn>
                              </p:par>
                            </p:childTnLst>
                          </p:cTn>
                        </p:par>
                      </p:childTnLst>
                    </p:cTn>
                  </p:par>
                  <p:par>
                    <p:cTn id="65" fill="hold">
                      <p:stCondLst>
                        <p:cond delay="indefinite"/>
                      </p:stCondLst>
                      <p:childTnLst>
                        <p:par>
                          <p:cTn id="66" fill="hold">
                            <p:stCondLst>
                              <p:cond delay="0"/>
                            </p:stCondLst>
                            <p:childTnLst>
                              <p:par>
                                <p:cTn id="67" presetID="31" presetClass="entr" presetSubtype="0" fill="hold" grpId="0" nodeType="click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1000" fill="hold"/>
                                        <p:tgtEl>
                                          <p:spTgt spid="10"/>
                                        </p:tgtEl>
                                        <p:attrNameLst>
                                          <p:attrName>ppt_w</p:attrName>
                                        </p:attrNameLst>
                                      </p:cBhvr>
                                      <p:tavLst>
                                        <p:tav tm="0">
                                          <p:val>
                                            <p:fltVal val="0"/>
                                          </p:val>
                                        </p:tav>
                                        <p:tav tm="100000">
                                          <p:val>
                                            <p:strVal val="#ppt_w"/>
                                          </p:val>
                                        </p:tav>
                                      </p:tavLst>
                                    </p:anim>
                                    <p:anim calcmode="lin" valueType="num">
                                      <p:cBhvr>
                                        <p:cTn id="70" dur="1000" fill="hold"/>
                                        <p:tgtEl>
                                          <p:spTgt spid="10"/>
                                        </p:tgtEl>
                                        <p:attrNameLst>
                                          <p:attrName>ppt_h</p:attrName>
                                        </p:attrNameLst>
                                      </p:cBhvr>
                                      <p:tavLst>
                                        <p:tav tm="0">
                                          <p:val>
                                            <p:fltVal val="0"/>
                                          </p:val>
                                        </p:tav>
                                        <p:tav tm="100000">
                                          <p:val>
                                            <p:strVal val="#ppt_h"/>
                                          </p:val>
                                        </p:tav>
                                      </p:tavLst>
                                    </p:anim>
                                    <p:anim calcmode="lin" valueType="num">
                                      <p:cBhvr>
                                        <p:cTn id="71" dur="1000" fill="hold"/>
                                        <p:tgtEl>
                                          <p:spTgt spid="10"/>
                                        </p:tgtEl>
                                        <p:attrNameLst>
                                          <p:attrName>style.rotation</p:attrName>
                                        </p:attrNameLst>
                                      </p:cBhvr>
                                      <p:tavLst>
                                        <p:tav tm="0">
                                          <p:val>
                                            <p:fltVal val="90"/>
                                          </p:val>
                                        </p:tav>
                                        <p:tav tm="100000">
                                          <p:val>
                                            <p:fltVal val="0"/>
                                          </p:val>
                                        </p:tav>
                                      </p:tavLst>
                                    </p:anim>
                                    <p:animEffect transition="in" filter="fade">
                                      <p:cBhvr>
                                        <p:cTn id="72" dur="1000"/>
                                        <p:tgtEl>
                                          <p:spTgt spid="10"/>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grpId="0" nodeType="clickEffect">
                                  <p:stCondLst>
                                    <p:cond delay="0"/>
                                  </p:stCondLst>
                                  <p:childTnLst>
                                    <p:set>
                                      <p:cBhvr>
                                        <p:cTn id="76" dur="1" fill="hold">
                                          <p:stCondLst>
                                            <p:cond delay="0"/>
                                          </p:stCondLst>
                                        </p:cTn>
                                        <p:tgtEl>
                                          <p:spTgt spid="2"/>
                                        </p:tgtEl>
                                        <p:attrNameLst>
                                          <p:attrName>style.visibility</p:attrName>
                                        </p:attrNameLst>
                                      </p:cBhvr>
                                      <p:to>
                                        <p:strVal val="visible"/>
                                      </p:to>
                                    </p:set>
                                    <p:animEffect transition="in" filter="circle(in)">
                                      <p:cBhvr>
                                        <p:cTn id="7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2" animBg="1"/>
      <p:bldP spid="5" grpId="0" animBg="1"/>
      <p:bldP spid="6" grpId="0" animBg="1"/>
      <p:bldP spid="7" grpId="0" animBg="1"/>
      <p:bldP spid="8" grpId="0" animBg="1"/>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pct90">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5724" y="233048"/>
            <a:ext cx="3251200" cy="1282725"/>
          </a:xfrm>
        </p:spPr>
        <p:txBody>
          <a:bodyPr>
            <a:noAutofit/>
          </a:bodyPr>
          <a:lstStyle/>
          <a:p>
            <a:r>
              <a:rPr lang="en-US" sz="8000" dirty="0" err="1" smtClean="0">
                <a:latin typeface="NikoshBAN" panose="02000000000000000000" pitchFamily="2" charset="0"/>
                <a:cs typeface="NikoshBAN" panose="02000000000000000000" pitchFamily="2" charset="0"/>
              </a:rPr>
              <a:t>জীবনধারা</a:t>
            </a:r>
            <a:endParaRPr lang="en-US" sz="8000" dirty="0">
              <a:latin typeface="NikoshBAN" panose="02000000000000000000" pitchFamily="2" charset="0"/>
              <a:cs typeface="NikoshBAN" panose="02000000000000000000" pitchFamily="2" charset="0"/>
            </a:endParaRPr>
          </a:p>
        </p:txBody>
      </p:sp>
      <p:graphicFrame>
        <p:nvGraphicFramePr>
          <p:cNvPr id="55" name="Diagram 54"/>
          <p:cNvGraphicFramePr/>
          <p:nvPr>
            <p:extLst>
              <p:ext uri="{D42A27DB-BD31-4B8C-83A1-F6EECF244321}">
                <p14:modId xmlns:p14="http://schemas.microsoft.com/office/powerpoint/2010/main" val="1712336728"/>
              </p:ext>
            </p:extLst>
          </p:nvPr>
        </p:nvGraphicFramePr>
        <p:xfrm>
          <a:off x="3516924" y="77593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p:cNvSpPr>
            <a:spLocks noGrp="1"/>
          </p:cNvSpPr>
          <p:nvPr>
            <p:ph type="dt" sz="half" idx="10"/>
          </p:nvPr>
        </p:nvSpPr>
        <p:spPr/>
        <p:txBody>
          <a:bodyPr/>
          <a:lstStyle/>
          <a:p>
            <a:fld id="{39959B69-D5EE-4F54-BF6E-305A9BF21BE9}" type="datetime1">
              <a:rPr lang="en-US" smtClean="0"/>
              <a:t>12/5/2020</a:t>
            </a:fld>
            <a:endParaRPr lang="en-US"/>
          </a:p>
        </p:txBody>
      </p:sp>
      <p:sp>
        <p:nvSpPr>
          <p:cNvPr id="4" name="Footer Placeholder 3"/>
          <p:cNvSpPr>
            <a:spLocks noGrp="1"/>
          </p:cNvSpPr>
          <p:nvPr>
            <p:ph type="ftr" sz="quarter" idx="11"/>
          </p:nvPr>
        </p:nvSpPr>
        <p:spPr/>
        <p:txBody>
          <a:bodyPr/>
          <a:lstStyle/>
          <a:p>
            <a:r>
              <a:rPr lang="en-US" smtClean="0"/>
              <a:t>brehana286@gmail.com</a:t>
            </a:r>
            <a:endParaRPr lang="en-US"/>
          </a:p>
        </p:txBody>
      </p:sp>
      <p:sp>
        <p:nvSpPr>
          <p:cNvPr id="5" name="Slide Number Placeholder 4"/>
          <p:cNvSpPr>
            <a:spLocks noGrp="1"/>
          </p:cNvSpPr>
          <p:nvPr>
            <p:ph type="sldNum" sz="quarter" idx="12"/>
          </p:nvPr>
        </p:nvSpPr>
        <p:spPr/>
        <p:txBody>
          <a:bodyPr/>
          <a:lstStyle/>
          <a:p>
            <a:fld id="{FAD26EBD-C6AE-4A41-9E2D-64EA4124561C}" type="slidenum">
              <a:rPr lang="en-US" smtClean="0"/>
              <a:t>7</a:t>
            </a:fld>
            <a:endParaRPr lang="en-US"/>
          </a:p>
        </p:txBody>
      </p:sp>
    </p:spTree>
    <p:extLst>
      <p:ext uri="{BB962C8B-B14F-4D97-AF65-F5344CB8AC3E}">
        <p14:creationId xmlns:p14="http://schemas.microsoft.com/office/powerpoint/2010/main" val="908828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5">
                                            <p:graphicEl>
                                              <a:dgm id="{52F973A7-7C8D-4229-91C7-6533990E6685}"/>
                                            </p:graphicEl>
                                          </p:spTgt>
                                        </p:tgtEl>
                                        <p:attrNameLst>
                                          <p:attrName>style.visibility</p:attrName>
                                        </p:attrNameLst>
                                      </p:cBhvr>
                                      <p:to>
                                        <p:strVal val="visible"/>
                                      </p:to>
                                    </p:set>
                                    <p:animEffect transition="in" filter="circle(in)">
                                      <p:cBhvr>
                                        <p:cTn id="7" dur="2000"/>
                                        <p:tgtEl>
                                          <p:spTgt spid="55">
                                            <p:graphicEl>
                                              <a:dgm id="{52F973A7-7C8D-4229-91C7-6533990E6685}"/>
                                            </p:graphic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5">
                                            <p:graphicEl>
                                              <a:dgm id="{3787B273-FA89-4EAD-ABA1-9BC1E60D1EAD}"/>
                                            </p:graphicEl>
                                          </p:spTgt>
                                        </p:tgtEl>
                                        <p:attrNameLst>
                                          <p:attrName>style.visibility</p:attrName>
                                        </p:attrNameLst>
                                      </p:cBhvr>
                                      <p:to>
                                        <p:strVal val="visible"/>
                                      </p:to>
                                    </p:set>
                                    <p:animEffect transition="in" filter="circle(in)">
                                      <p:cBhvr>
                                        <p:cTn id="10" dur="2000"/>
                                        <p:tgtEl>
                                          <p:spTgt spid="55">
                                            <p:graphicEl>
                                              <a:dgm id="{3787B273-FA89-4EAD-ABA1-9BC1E60D1EAD}"/>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55">
                                            <p:graphicEl>
                                              <a:dgm id="{E89895CD-7F56-48D3-B36F-7B19A3675C0B}"/>
                                            </p:graphicEl>
                                          </p:spTgt>
                                        </p:tgtEl>
                                        <p:attrNameLst>
                                          <p:attrName>style.visibility</p:attrName>
                                        </p:attrNameLst>
                                      </p:cBhvr>
                                      <p:to>
                                        <p:strVal val="visible"/>
                                      </p:to>
                                    </p:set>
                                    <p:animEffect transition="in" filter="circle(in)">
                                      <p:cBhvr>
                                        <p:cTn id="15" dur="2000"/>
                                        <p:tgtEl>
                                          <p:spTgt spid="55">
                                            <p:graphicEl>
                                              <a:dgm id="{E89895CD-7F56-48D3-B36F-7B19A3675C0B}"/>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55">
                                            <p:graphicEl>
                                              <a:dgm id="{26549C1E-65A2-4CA6-8F27-27971C21652C}"/>
                                            </p:graphicEl>
                                          </p:spTgt>
                                        </p:tgtEl>
                                        <p:attrNameLst>
                                          <p:attrName>style.visibility</p:attrName>
                                        </p:attrNameLst>
                                      </p:cBhvr>
                                      <p:to>
                                        <p:strVal val="visible"/>
                                      </p:to>
                                    </p:set>
                                    <p:animEffect transition="in" filter="circle(in)">
                                      <p:cBhvr>
                                        <p:cTn id="20" dur="2000"/>
                                        <p:tgtEl>
                                          <p:spTgt spid="55">
                                            <p:graphicEl>
                                              <a:dgm id="{26549C1E-65A2-4CA6-8F27-27971C21652C}"/>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55">
                                            <p:graphicEl>
                                              <a:dgm id="{504CC440-AD65-41A8-9E74-AE64E4D70A99}"/>
                                            </p:graphicEl>
                                          </p:spTgt>
                                        </p:tgtEl>
                                        <p:attrNameLst>
                                          <p:attrName>style.visibility</p:attrName>
                                        </p:attrNameLst>
                                      </p:cBhvr>
                                      <p:to>
                                        <p:strVal val="visible"/>
                                      </p:to>
                                    </p:set>
                                    <p:animEffect transition="in" filter="circle(in)">
                                      <p:cBhvr>
                                        <p:cTn id="25" dur="2000"/>
                                        <p:tgtEl>
                                          <p:spTgt spid="55">
                                            <p:graphicEl>
                                              <a:dgm id="{504CC440-AD65-41A8-9E74-AE64E4D70A99}"/>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55">
                                            <p:graphicEl>
                                              <a:dgm id="{C87DC6D0-2528-4F89-86FF-9F5189FB20A4}"/>
                                            </p:graphicEl>
                                          </p:spTgt>
                                        </p:tgtEl>
                                        <p:attrNameLst>
                                          <p:attrName>style.visibility</p:attrName>
                                        </p:attrNameLst>
                                      </p:cBhvr>
                                      <p:to>
                                        <p:strVal val="visible"/>
                                      </p:to>
                                    </p:set>
                                    <p:animEffect transition="in" filter="circle(in)">
                                      <p:cBhvr>
                                        <p:cTn id="30" dur="2000"/>
                                        <p:tgtEl>
                                          <p:spTgt spid="55">
                                            <p:graphicEl>
                                              <a:dgm id="{C87DC6D0-2528-4F89-86FF-9F5189FB20A4}"/>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55">
                                            <p:graphicEl>
                                              <a:dgm id="{E304CF9D-5F9E-4156-9D69-5DA53FF8BB00}"/>
                                            </p:graphicEl>
                                          </p:spTgt>
                                        </p:tgtEl>
                                        <p:attrNameLst>
                                          <p:attrName>style.visibility</p:attrName>
                                        </p:attrNameLst>
                                      </p:cBhvr>
                                      <p:to>
                                        <p:strVal val="visible"/>
                                      </p:to>
                                    </p:set>
                                    <p:animEffect transition="in" filter="circle(in)">
                                      <p:cBhvr>
                                        <p:cTn id="35" dur="2000"/>
                                        <p:tgtEl>
                                          <p:spTgt spid="55">
                                            <p:graphicEl>
                                              <a:dgm id="{E304CF9D-5F9E-4156-9D69-5DA53FF8BB00}"/>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55">
                                            <p:graphicEl>
                                              <a:dgm id="{D6572509-3612-4892-9CDC-22A2CC1C360D}"/>
                                            </p:graphicEl>
                                          </p:spTgt>
                                        </p:tgtEl>
                                        <p:attrNameLst>
                                          <p:attrName>style.visibility</p:attrName>
                                        </p:attrNameLst>
                                      </p:cBhvr>
                                      <p:to>
                                        <p:strVal val="visible"/>
                                      </p:to>
                                    </p:set>
                                    <p:animEffect transition="in" filter="circle(in)">
                                      <p:cBhvr>
                                        <p:cTn id="40" dur="2000"/>
                                        <p:tgtEl>
                                          <p:spTgt spid="55">
                                            <p:graphicEl>
                                              <a:dgm id="{D6572509-3612-4892-9CDC-22A2CC1C360D}"/>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55">
                                            <p:graphicEl>
                                              <a:dgm id="{5F58C666-4D41-4838-8FD9-69C3A7F88DAA}"/>
                                            </p:graphicEl>
                                          </p:spTgt>
                                        </p:tgtEl>
                                        <p:attrNameLst>
                                          <p:attrName>style.visibility</p:attrName>
                                        </p:attrNameLst>
                                      </p:cBhvr>
                                      <p:to>
                                        <p:strVal val="visible"/>
                                      </p:to>
                                    </p:set>
                                    <p:animEffect transition="in" filter="circle(in)">
                                      <p:cBhvr>
                                        <p:cTn id="45" dur="2000"/>
                                        <p:tgtEl>
                                          <p:spTgt spid="55">
                                            <p:graphicEl>
                                              <a:dgm id="{5F58C666-4D41-4838-8FD9-69C3A7F88DAA}"/>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55">
                                            <p:graphicEl>
                                              <a:dgm id="{D900ED12-A72B-4AE4-8530-B78BEB43DAA1}"/>
                                            </p:graphicEl>
                                          </p:spTgt>
                                        </p:tgtEl>
                                        <p:attrNameLst>
                                          <p:attrName>style.visibility</p:attrName>
                                        </p:attrNameLst>
                                      </p:cBhvr>
                                      <p:to>
                                        <p:strVal val="visible"/>
                                      </p:to>
                                    </p:set>
                                    <p:animEffect transition="in" filter="circle(in)">
                                      <p:cBhvr>
                                        <p:cTn id="50" dur="2000"/>
                                        <p:tgtEl>
                                          <p:spTgt spid="55">
                                            <p:graphicEl>
                                              <a:dgm id="{D900ED12-A72B-4AE4-8530-B78BEB43DAA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5"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047" y="188259"/>
            <a:ext cx="5688105" cy="311971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4047" y="3307977"/>
            <a:ext cx="7115018" cy="3402072"/>
          </a:xfrm>
          <a:prstGeom prst="rect">
            <a:avLst/>
          </a:prstGeom>
        </p:spPr>
      </p:pic>
      <p:sp>
        <p:nvSpPr>
          <p:cNvPr id="5" name="TextBox 4"/>
          <p:cNvSpPr txBox="1"/>
          <p:nvPr/>
        </p:nvSpPr>
        <p:spPr>
          <a:xfrm>
            <a:off x="6306671" y="887104"/>
            <a:ext cx="4829902" cy="1569660"/>
          </a:xfrm>
          <a:prstGeom prst="rect">
            <a:avLst/>
          </a:prstGeom>
          <a:noFill/>
        </p:spPr>
        <p:txBody>
          <a:bodyPr wrap="square" rtlCol="0">
            <a:spAutoFit/>
          </a:bodyPr>
          <a:lstStyle/>
          <a:p>
            <a:r>
              <a:rPr lang="en-US" sz="4800" dirty="0" err="1" smtClean="0">
                <a:latin typeface="NikoshBAN" panose="02000000000000000000" pitchFamily="2" charset="0"/>
                <a:cs typeface="NikoshBAN" panose="02000000000000000000" pitchFamily="2" charset="0"/>
              </a:rPr>
              <a:t>কৃষিক্ষেত্রে</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সাঁওতাল</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নারী</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পুরুষ</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উভয়েই</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কাজ</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করে</a:t>
            </a:r>
            <a:endParaRPr lang="en-US" sz="4800" dirty="0">
              <a:latin typeface="NikoshBAN" panose="02000000000000000000" pitchFamily="2" charset="0"/>
              <a:cs typeface="NikoshBAN" panose="02000000000000000000" pitchFamily="2" charset="0"/>
            </a:endParaRPr>
          </a:p>
        </p:txBody>
      </p:sp>
      <p:sp>
        <p:nvSpPr>
          <p:cNvPr id="6" name="TextBox 5"/>
          <p:cNvSpPr txBox="1"/>
          <p:nvPr/>
        </p:nvSpPr>
        <p:spPr>
          <a:xfrm>
            <a:off x="766482" y="4023713"/>
            <a:ext cx="3039220" cy="1754326"/>
          </a:xfrm>
          <a:prstGeom prst="rect">
            <a:avLst/>
          </a:prstGeom>
          <a:noFill/>
        </p:spPr>
        <p:txBody>
          <a:bodyPr wrap="square" rtlCol="0">
            <a:spAutoFit/>
          </a:bodyPr>
          <a:lstStyle/>
          <a:p>
            <a:r>
              <a:rPr lang="en-US" sz="5400" dirty="0" err="1" smtClean="0">
                <a:latin typeface="NikoshBAN" panose="02000000000000000000" pitchFamily="2" charset="0"/>
                <a:cs typeface="NikoshBAN" panose="02000000000000000000" pitchFamily="2" charset="0"/>
              </a:rPr>
              <a:t>প্রধান</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জীবিকা</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হচ্ছে</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কৃষি</a:t>
            </a:r>
            <a:endParaRPr lang="en-US" sz="5400" dirty="0">
              <a:latin typeface="NikoshBAN" panose="02000000000000000000" pitchFamily="2" charset="0"/>
              <a:cs typeface="NikoshBAN" panose="02000000000000000000" pitchFamily="2" charset="0"/>
            </a:endParaRPr>
          </a:p>
        </p:txBody>
      </p:sp>
      <p:sp>
        <p:nvSpPr>
          <p:cNvPr id="7" name="Date Placeholder 6"/>
          <p:cNvSpPr>
            <a:spLocks noGrp="1"/>
          </p:cNvSpPr>
          <p:nvPr>
            <p:ph type="dt" sz="half" idx="10"/>
          </p:nvPr>
        </p:nvSpPr>
        <p:spPr/>
        <p:txBody>
          <a:bodyPr/>
          <a:lstStyle/>
          <a:p>
            <a:fld id="{8F81CA4F-FD6E-41F2-9241-1731897BEB8B}" type="datetime1">
              <a:rPr lang="en-US" smtClean="0"/>
              <a:t>12/5/2020</a:t>
            </a:fld>
            <a:endParaRPr lang="en-US"/>
          </a:p>
        </p:txBody>
      </p:sp>
      <p:sp>
        <p:nvSpPr>
          <p:cNvPr id="8" name="Footer Placeholder 7"/>
          <p:cNvSpPr>
            <a:spLocks noGrp="1"/>
          </p:cNvSpPr>
          <p:nvPr>
            <p:ph type="ftr" sz="quarter" idx="11"/>
          </p:nvPr>
        </p:nvSpPr>
        <p:spPr/>
        <p:txBody>
          <a:bodyPr/>
          <a:lstStyle/>
          <a:p>
            <a:r>
              <a:rPr lang="en-US" smtClean="0"/>
              <a:t>brehana286@gmail.com</a:t>
            </a:r>
            <a:endParaRPr lang="en-US"/>
          </a:p>
        </p:txBody>
      </p:sp>
      <p:sp>
        <p:nvSpPr>
          <p:cNvPr id="9" name="Slide Number Placeholder 8"/>
          <p:cNvSpPr>
            <a:spLocks noGrp="1"/>
          </p:cNvSpPr>
          <p:nvPr>
            <p:ph type="sldNum" sz="quarter" idx="12"/>
          </p:nvPr>
        </p:nvSpPr>
        <p:spPr/>
        <p:txBody>
          <a:bodyPr/>
          <a:lstStyle/>
          <a:p>
            <a:fld id="{FAD26EBD-C6AE-4A41-9E2D-64EA4124561C}" type="slidenum">
              <a:rPr lang="en-US" sz="1000" smtClean="0">
                <a:latin typeface="Times New Roman" panose="02020603050405020304" pitchFamily="18" charset="0"/>
                <a:cs typeface="Times New Roman" panose="02020603050405020304" pitchFamily="18" charset="0"/>
              </a:rPr>
              <a:t>8</a:t>
            </a:fld>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66143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21405" y="1229385"/>
            <a:ext cx="4552148" cy="1490569"/>
          </a:xfrm>
          <a:solidFill>
            <a:srgbClr val="92D050"/>
          </a:solidFill>
        </p:spPr>
        <p:txBody>
          <a:bodyPr/>
          <a:lstStyle/>
          <a:p>
            <a:r>
              <a:rPr lang="en-US" b="1" dirty="0" err="1" smtClean="0">
                <a:solidFill>
                  <a:schemeClr val="bg1"/>
                </a:solidFill>
                <a:latin typeface="NikoshBAN" panose="02000000000000000000" pitchFamily="2" charset="0"/>
                <a:cs typeface="NikoshBAN" panose="02000000000000000000" pitchFamily="2" charset="0"/>
              </a:rPr>
              <a:t>সাঁওতালদের</a:t>
            </a:r>
            <a:r>
              <a:rPr lang="en-US" b="1" dirty="0" smtClean="0">
                <a:solidFill>
                  <a:schemeClr val="bg1"/>
                </a:solidFill>
                <a:latin typeface="NikoshBAN" panose="02000000000000000000" pitchFamily="2" charset="0"/>
                <a:cs typeface="NikoshBAN" panose="02000000000000000000" pitchFamily="2" charset="0"/>
              </a:rPr>
              <a:t> </a:t>
            </a:r>
            <a:r>
              <a:rPr lang="en-US" b="1" dirty="0" err="1" smtClean="0">
                <a:solidFill>
                  <a:schemeClr val="bg1"/>
                </a:solidFill>
                <a:latin typeface="NikoshBAN" panose="02000000000000000000" pitchFamily="2" charset="0"/>
                <a:cs typeface="NikoshBAN" panose="02000000000000000000" pitchFamily="2" charset="0"/>
              </a:rPr>
              <a:t>প্রধান</a:t>
            </a:r>
            <a:r>
              <a:rPr lang="en-US" b="1" dirty="0" smtClean="0">
                <a:solidFill>
                  <a:schemeClr val="bg1"/>
                </a:solidFill>
                <a:latin typeface="NikoshBAN" panose="02000000000000000000" pitchFamily="2" charset="0"/>
                <a:cs typeface="NikoshBAN" panose="02000000000000000000" pitchFamily="2" charset="0"/>
              </a:rPr>
              <a:t> </a:t>
            </a:r>
            <a:r>
              <a:rPr lang="en-US" b="1" dirty="0" err="1" smtClean="0">
                <a:solidFill>
                  <a:schemeClr val="bg1"/>
                </a:solidFill>
                <a:latin typeface="NikoshBAN" panose="02000000000000000000" pitchFamily="2" charset="0"/>
                <a:cs typeface="NikoshBAN" panose="02000000000000000000" pitchFamily="2" charset="0"/>
              </a:rPr>
              <a:t>খাদ্য</a:t>
            </a:r>
            <a:r>
              <a:rPr lang="en-US" b="1" dirty="0" smtClean="0">
                <a:solidFill>
                  <a:schemeClr val="bg1"/>
                </a:solidFill>
                <a:latin typeface="NikoshBAN" panose="02000000000000000000" pitchFamily="2" charset="0"/>
                <a:cs typeface="NikoshBAN" panose="02000000000000000000" pitchFamily="2" charset="0"/>
              </a:rPr>
              <a:t> </a:t>
            </a:r>
            <a:r>
              <a:rPr lang="en-US" b="1" dirty="0" err="1" smtClean="0">
                <a:solidFill>
                  <a:schemeClr val="bg1"/>
                </a:solidFill>
                <a:latin typeface="NikoshBAN" panose="02000000000000000000" pitchFamily="2" charset="0"/>
                <a:cs typeface="NikoshBAN" panose="02000000000000000000" pitchFamily="2" charset="0"/>
              </a:rPr>
              <a:t>ভাত</a:t>
            </a:r>
            <a:endParaRPr lang="en-US" b="1" dirty="0">
              <a:solidFill>
                <a:schemeClr val="bg1"/>
              </a:solidFill>
              <a:latin typeface="NikoshBAN" panose="02000000000000000000" pitchFamily="2" charset="0"/>
              <a:cs typeface="NikoshBAN" panose="02000000000000000000" pitchFamily="2" charset="0"/>
            </a:endParaRPr>
          </a:p>
        </p:txBody>
      </p:sp>
      <p:grpSp>
        <p:nvGrpSpPr>
          <p:cNvPr id="9" name="Group 8"/>
          <p:cNvGrpSpPr/>
          <p:nvPr/>
        </p:nvGrpSpPr>
        <p:grpSpPr>
          <a:xfrm>
            <a:off x="759824" y="3656380"/>
            <a:ext cx="2541494" cy="2366682"/>
            <a:chOff x="479611" y="4059793"/>
            <a:chExt cx="2541494" cy="2366682"/>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3739" r="11104"/>
            <a:stretch/>
          </p:blipFill>
          <p:spPr>
            <a:xfrm>
              <a:off x="499781" y="4059793"/>
              <a:ext cx="2501154" cy="2352873"/>
            </a:xfrm>
            <a:prstGeom prst="flowChartConnector">
              <a:avLst/>
            </a:prstGeom>
          </p:spPr>
        </p:pic>
        <p:sp>
          <p:nvSpPr>
            <p:cNvPr id="6" name="Donut 5"/>
            <p:cNvSpPr/>
            <p:nvPr/>
          </p:nvSpPr>
          <p:spPr>
            <a:xfrm>
              <a:off x="479611" y="4059793"/>
              <a:ext cx="2541494" cy="2366682"/>
            </a:xfrm>
            <a:prstGeom prst="donut">
              <a:avLst>
                <a:gd name="adj" fmla="val 978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 name="Group 9"/>
          <p:cNvGrpSpPr/>
          <p:nvPr/>
        </p:nvGrpSpPr>
        <p:grpSpPr>
          <a:xfrm>
            <a:off x="739654" y="605377"/>
            <a:ext cx="2541494" cy="2377440"/>
            <a:chOff x="365310" y="1681142"/>
            <a:chExt cx="2541494" cy="2377440"/>
          </a:xfrm>
        </p:grpSpPr>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11558" t="-9941" r="10864" b="-8283"/>
            <a:stretch/>
          </p:blipFill>
          <p:spPr>
            <a:xfrm>
              <a:off x="383307" y="1681142"/>
              <a:ext cx="2523497" cy="2377440"/>
            </a:xfrm>
            <a:prstGeom prst="ellipse">
              <a:avLst/>
            </a:prstGeom>
          </p:spPr>
        </p:pic>
        <p:sp>
          <p:nvSpPr>
            <p:cNvPr id="7" name="Donut 6"/>
            <p:cNvSpPr/>
            <p:nvPr/>
          </p:nvSpPr>
          <p:spPr>
            <a:xfrm>
              <a:off x="365310" y="1690688"/>
              <a:ext cx="2541494" cy="2366682"/>
            </a:xfrm>
            <a:prstGeom prst="donut">
              <a:avLst>
                <a:gd name="adj" fmla="val 978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 name="Group 14"/>
          <p:cNvGrpSpPr/>
          <p:nvPr/>
        </p:nvGrpSpPr>
        <p:grpSpPr>
          <a:xfrm>
            <a:off x="3926024" y="887507"/>
            <a:ext cx="2541494" cy="2366682"/>
            <a:chOff x="7041172" y="1878947"/>
            <a:chExt cx="2541494" cy="2366682"/>
          </a:xfrm>
        </p:grpSpPr>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t="3555" r="2633" b="10086"/>
            <a:stretch/>
          </p:blipFill>
          <p:spPr>
            <a:xfrm>
              <a:off x="7041172" y="1919288"/>
              <a:ext cx="2541494" cy="2286001"/>
            </a:xfrm>
            <a:prstGeom prst="ellipse">
              <a:avLst/>
            </a:prstGeom>
          </p:spPr>
        </p:pic>
        <p:sp>
          <p:nvSpPr>
            <p:cNvPr id="8" name="Donut 7"/>
            <p:cNvSpPr/>
            <p:nvPr/>
          </p:nvSpPr>
          <p:spPr>
            <a:xfrm>
              <a:off x="7041172" y="1878947"/>
              <a:ext cx="2541494" cy="2366682"/>
            </a:xfrm>
            <a:prstGeom prst="donut">
              <a:avLst>
                <a:gd name="adj" fmla="val 978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3888786" y="3656380"/>
            <a:ext cx="2615970" cy="2488927"/>
            <a:chOff x="3888786" y="3656380"/>
            <a:chExt cx="2615970" cy="2488927"/>
          </a:xfrm>
        </p:grpSpPr>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l="19130" t="8333" r="8152"/>
            <a:stretch/>
          </p:blipFill>
          <p:spPr>
            <a:xfrm>
              <a:off x="3888786" y="3656380"/>
              <a:ext cx="2615970" cy="2488927"/>
            </a:xfrm>
            <a:prstGeom prst="ellipse">
              <a:avLst/>
            </a:prstGeom>
          </p:spPr>
        </p:pic>
        <p:sp>
          <p:nvSpPr>
            <p:cNvPr id="14" name="Donut 13"/>
            <p:cNvSpPr/>
            <p:nvPr/>
          </p:nvSpPr>
          <p:spPr>
            <a:xfrm>
              <a:off x="3926024" y="3738285"/>
              <a:ext cx="2541494" cy="2366682"/>
            </a:xfrm>
            <a:prstGeom prst="donut">
              <a:avLst>
                <a:gd name="adj" fmla="val 978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8" name="TextBox 17"/>
          <p:cNvSpPr txBox="1"/>
          <p:nvPr/>
        </p:nvSpPr>
        <p:spPr>
          <a:xfrm>
            <a:off x="1720964" y="2169839"/>
            <a:ext cx="1048871" cy="523220"/>
          </a:xfrm>
          <a:prstGeom prst="rect">
            <a:avLst/>
          </a:prstGeom>
          <a:noFill/>
        </p:spPr>
        <p:txBody>
          <a:bodyPr wrap="square" rtlCol="0">
            <a:spAutoFit/>
          </a:bodyPr>
          <a:lstStyle/>
          <a:p>
            <a:r>
              <a:rPr lang="en-US" sz="2800" dirty="0" err="1" smtClean="0">
                <a:latin typeface="NikoshBAN" panose="02000000000000000000" pitchFamily="2" charset="0"/>
                <a:cs typeface="NikoshBAN" panose="02000000000000000000" pitchFamily="2" charset="0"/>
              </a:rPr>
              <a:t>মাংস</a:t>
            </a:r>
            <a:endParaRPr lang="en-US" sz="2800" dirty="0">
              <a:latin typeface="NikoshBAN" panose="02000000000000000000" pitchFamily="2" charset="0"/>
              <a:cs typeface="NikoshBAN" panose="02000000000000000000" pitchFamily="2" charset="0"/>
            </a:endParaRPr>
          </a:p>
        </p:txBody>
      </p:sp>
      <p:sp>
        <p:nvSpPr>
          <p:cNvPr id="19" name="TextBox 18"/>
          <p:cNvSpPr txBox="1"/>
          <p:nvPr/>
        </p:nvSpPr>
        <p:spPr>
          <a:xfrm>
            <a:off x="1615987" y="5059803"/>
            <a:ext cx="1048871" cy="523220"/>
          </a:xfrm>
          <a:prstGeom prst="rect">
            <a:avLst/>
          </a:prstGeom>
          <a:noFill/>
        </p:spPr>
        <p:txBody>
          <a:bodyPr wrap="square" rtlCol="0">
            <a:spAutoFit/>
          </a:bodyPr>
          <a:lstStyle/>
          <a:p>
            <a:r>
              <a:rPr lang="en-US" sz="2800" dirty="0" err="1" smtClean="0">
                <a:latin typeface="NikoshBAN" panose="02000000000000000000" pitchFamily="2" charset="0"/>
                <a:cs typeface="NikoshBAN" panose="02000000000000000000" pitchFamily="2" charset="0"/>
              </a:rPr>
              <a:t>মাছ</a:t>
            </a:r>
            <a:endParaRPr lang="en-US" sz="2800" dirty="0">
              <a:latin typeface="NikoshBAN" panose="02000000000000000000" pitchFamily="2" charset="0"/>
              <a:cs typeface="NikoshBAN" panose="02000000000000000000" pitchFamily="2" charset="0"/>
            </a:endParaRPr>
          </a:p>
        </p:txBody>
      </p:sp>
      <p:sp>
        <p:nvSpPr>
          <p:cNvPr id="20" name="TextBox 19"/>
          <p:cNvSpPr txBox="1"/>
          <p:nvPr/>
        </p:nvSpPr>
        <p:spPr>
          <a:xfrm>
            <a:off x="4779911" y="2250999"/>
            <a:ext cx="1048871" cy="523220"/>
          </a:xfrm>
          <a:prstGeom prst="rect">
            <a:avLst/>
          </a:prstGeom>
          <a:noFill/>
        </p:spPr>
        <p:txBody>
          <a:bodyPr wrap="square" rtlCol="0">
            <a:spAutoFit/>
          </a:bodyPr>
          <a:lstStyle/>
          <a:p>
            <a:r>
              <a:rPr lang="en-US" sz="2800" dirty="0" err="1" smtClean="0">
                <a:solidFill>
                  <a:schemeClr val="bg1"/>
                </a:solidFill>
                <a:latin typeface="NikoshBAN" panose="02000000000000000000" pitchFamily="2" charset="0"/>
                <a:cs typeface="NikoshBAN" panose="02000000000000000000" pitchFamily="2" charset="0"/>
              </a:rPr>
              <a:t>ভাত</a:t>
            </a:r>
            <a:endParaRPr lang="en-US" sz="2800" dirty="0">
              <a:solidFill>
                <a:schemeClr val="bg1"/>
              </a:solidFill>
              <a:latin typeface="NikoshBAN" panose="02000000000000000000" pitchFamily="2" charset="0"/>
              <a:cs typeface="NikoshBAN" panose="02000000000000000000" pitchFamily="2" charset="0"/>
            </a:endParaRPr>
          </a:p>
        </p:txBody>
      </p:sp>
      <p:sp>
        <p:nvSpPr>
          <p:cNvPr id="21" name="TextBox 20"/>
          <p:cNvSpPr txBox="1"/>
          <p:nvPr/>
        </p:nvSpPr>
        <p:spPr>
          <a:xfrm>
            <a:off x="4318782" y="4876442"/>
            <a:ext cx="1510000" cy="707886"/>
          </a:xfrm>
          <a:prstGeom prst="rect">
            <a:avLst/>
          </a:prstGeom>
          <a:noFill/>
        </p:spPr>
        <p:txBody>
          <a:bodyPr wrap="square" rtlCol="0">
            <a:spAutoFit/>
          </a:bodyPr>
          <a:lstStyle/>
          <a:p>
            <a:r>
              <a:rPr lang="en-US" sz="4000" dirty="0" err="1" smtClean="0">
                <a:latin typeface="NikoshBAN" panose="02000000000000000000" pitchFamily="2" charset="0"/>
                <a:cs typeface="NikoshBAN" panose="02000000000000000000" pitchFamily="2" charset="0"/>
              </a:rPr>
              <a:t>নালিতা</a:t>
            </a:r>
            <a:endParaRPr lang="en-US" sz="4000" dirty="0">
              <a:latin typeface="NikoshBAN" panose="02000000000000000000" pitchFamily="2" charset="0"/>
              <a:cs typeface="NikoshBAN" panose="02000000000000000000" pitchFamily="2" charset="0"/>
            </a:endParaRPr>
          </a:p>
        </p:txBody>
      </p:sp>
      <p:sp>
        <p:nvSpPr>
          <p:cNvPr id="22" name="Title 1"/>
          <p:cNvSpPr txBox="1">
            <a:spLocks/>
          </p:cNvSpPr>
          <p:nvPr/>
        </p:nvSpPr>
        <p:spPr>
          <a:xfrm>
            <a:off x="7330371" y="2911095"/>
            <a:ext cx="4543182" cy="2384236"/>
          </a:xfrm>
          <a:prstGeom prst="rect">
            <a:avLst/>
          </a:prstGeom>
          <a:solidFill>
            <a:srgbClr val="92D05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err="1" smtClean="0">
                <a:solidFill>
                  <a:schemeClr val="bg1"/>
                </a:solidFill>
                <a:latin typeface="NikoshBAN" panose="02000000000000000000" pitchFamily="2" charset="0"/>
                <a:cs typeface="NikoshBAN" panose="02000000000000000000" pitchFamily="2" charset="0"/>
              </a:rPr>
              <a:t>এছাড়া</a:t>
            </a:r>
            <a:r>
              <a:rPr lang="en-US" b="1" dirty="0" smtClean="0">
                <a:solidFill>
                  <a:schemeClr val="bg1"/>
                </a:solidFill>
                <a:latin typeface="NikoshBAN" panose="02000000000000000000" pitchFamily="2" charset="0"/>
                <a:cs typeface="NikoshBAN" panose="02000000000000000000" pitchFamily="2" charset="0"/>
              </a:rPr>
              <a:t> </a:t>
            </a:r>
            <a:r>
              <a:rPr lang="en-US" b="1" dirty="0" err="1" smtClean="0">
                <a:solidFill>
                  <a:schemeClr val="bg1"/>
                </a:solidFill>
                <a:latin typeface="NikoshBAN" panose="02000000000000000000" pitchFamily="2" charset="0"/>
                <a:cs typeface="NikoshBAN" panose="02000000000000000000" pitchFamily="2" charset="0"/>
              </a:rPr>
              <a:t>তারা</a:t>
            </a:r>
            <a:r>
              <a:rPr lang="en-US" b="1" dirty="0" smtClean="0">
                <a:solidFill>
                  <a:schemeClr val="bg1"/>
                </a:solidFill>
                <a:latin typeface="NikoshBAN" panose="02000000000000000000" pitchFamily="2" charset="0"/>
                <a:cs typeface="NikoshBAN" panose="02000000000000000000" pitchFamily="2" charset="0"/>
              </a:rPr>
              <a:t> </a:t>
            </a:r>
            <a:r>
              <a:rPr lang="en-US" b="1" dirty="0" err="1" smtClean="0">
                <a:solidFill>
                  <a:schemeClr val="bg1"/>
                </a:solidFill>
                <a:latin typeface="NikoshBAN" panose="02000000000000000000" pitchFamily="2" charset="0"/>
                <a:cs typeface="NikoshBAN" panose="02000000000000000000" pitchFamily="2" charset="0"/>
              </a:rPr>
              <a:t>মাছ</a:t>
            </a:r>
            <a:r>
              <a:rPr lang="en-US" b="1" dirty="0" smtClean="0">
                <a:solidFill>
                  <a:schemeClr val="bg1"/>
                </a:solidFill>
                <a:latin typeface="NikoshBAN" panose="02000000000000000000" pitchFamily="2" charset="0"/>
                <a:cs typeface="NikoshBAN" panose="02000000000000000000" pitchFamily="2" charset="0"/>
              </a:rPr>
              <a:t>, </a:t>
            </a:r>
            <a:r>
              <a:rPr lang="en-US" b="1" dirty="0" err="1" smtClean="0">
                <a:solidFill>
                  <a:schemeClr val="bg1"/>
                </a:solidFill>
                <a:latin typeface="NikoshBAN" panose="02000000000000000000" pitchFamily="2" charset="0"/>
                <a:cs typeface="NikoshBAN" panose="02000000000000000000" pitchFamily="2" charset="0"/>
              </a:rPr>
              <a:t>মাংস</a:t>
            </a:r>
            <a:r>
              <a:rPr lang="en-US" b="1" dirty="0" smtClean="0">
                <a:solidFill>
                  <a:schemeClr val="bg1"/>
                </a:solidFill>
                <a:latin typeface="NikoshBAN" panose="02000000000000000000" pitchFamily="2" charset="0"/>
                <a:cs typeface="NikoshBAN" panose="02000000000000000000" pitchFamily="2" charset="0"/>
              </a:rPr>
              <a:t> , </a:t>
            </a:r>
            <a:r>
              <a:rPr lang="en-US" b="1" dirty="0" err="1" smtClean="0">
                <a:solidFill>
                  <a:schemeClr val="bg1"/>
                </a:solidFill>
                <a:latin typeface="NikoshBAN" panose="02000000000000000000" pitchFamily="2" charset="0"/>
                <a:cs typeface="NikoshBAN" panose="02000000000000000000" pitchFamily="2" charset="0"/>
              </a:rPr>
              <a:t>সব্জি</a:t>
            </a:r>
            <a:r>
              <a:rPr lang="en-US" b="1" dirty="0" smtClean="0">
                <a:solidFill>
                  <a:schemeClr val="bg1"/>
                </a:solidFill>
                <a:latin typeface="NikoshBAN" panose="02000000000000000000" pitchFamily="2" charset="0"/>
                <a:cs typeface="NikoshBAN" panose="02000000000000000000" pitchFamily="2" charset="0"/>
              </a:rPr>
              <a:t> </a:t>
            </a:r>
            <a:r>
              <a:rPr lang="en-US" b="1" dirty="0" err="1" smtClean="0">
                <a:solidFill>
                  <a:schemeClr val="bg1"/>
                </a:solidFill>
                <a:latin typeface="NikoshBAN" panose="02000000000000000000" pitchFamily="2" charset="0"/>
                <a:cs typeface="NikoshBAN" panose="02000000000000000000" pitchFamily="2" charset="0"/>
              </a:rPr>
              <a:t>খায়</a:t>
            </a:r>
            <a:r>
              <a:rPr lang="en-US" b="1" dirty="0" smtClean="0">
                <a:solidFill>
                  <a:schemeClr val="bg1"/>
                </a:solidFill>
                <a:latin typeface="NikoshBAN" panose="02000000000000000000" pitchFamily="2" charset="0"/>
                <a:cs typeface="NikoshBAN" panose="02000000000000000000" pitchFamily="2" charset="0"/>
              </a:rPr>
              <a:t>।  </a:t>
            </a:r>
            <a:r>
              <a:rPr lang="en-US" b="1" dirty="0" err="1" smtClean="0">
                <a:solidFill>
                  <a:schemeClr val="bg1"/>
                </a:solidFill>
                <a:latin typeface="NikoshBAN" panose="02000000000000000000" pitchFamily="2" charset="0"/>
                <a:cs typeface="NikoshBAN" panose="02000000000000000000" pitchFamily="2" charset="0"/>
              </a:rPr>
              <a:t>নালিতাও</a:t>
            </a:r>
            <a:r>
              <a:rPr lang="en-US" b="1" dirty="0" smtClean="0">
                <a:solidFill>
                  <a:schemeClr val="bg1"/>
                </a:solidFill>
                <a:latin typeface="NikoshBAN" panose="02000000000000000000" pitchFamily="2" charset="0"/>
                <a:cs typeface="NikoshBAN" panose="02000000000000000000" pitchFamily="2" charset="0"/>
              </a:rPr>
              <a:t> </a:t>
            </a:r>
            <a:r>
              <a:rPr lang="en-US" b="1" dirty="0" err="1" smtClean="0">
                <a:solidFill>
                  <a:schemeClr val="bg1"/>
                </a:solidFill>
                <a:latin typeface="NikoshBAN" panose="02000000000000000000" pitchFamily="2" charset="0"/>
                <a:cs typeface="NikoshBAN" panose="02000000000000000000" pitchFamily="2" charset="0"/>
              </a:rPr>
              <a:t>তাদের</a:t>
            </a:r>
            <a:r>
              <a:rPr lang="en-US" b="1" dirty="0" smtClean="0">
                <a:solidFill>
                  <a:schemeClr val="bg1"/>
                </a:solidFill>
                <a:latin typeface="NikoshBAN" panose="02000000000000000000" pitchFamily="2" charset="0"/>
                <a:cs typeface="NikoshBAN" panose="02000000000000000000" pitchFamily="2" charset="0"/>
              </a:rPr>
              <a:t> </a:t>
            </a:r>
            <a:r>
              <a:rPr lang="en-US" b="1" dirty="0" err="1" smtClean="0">
                <a:solidFill>
                  <a:schemeClr val="bg1"/>
                </a:solidFill>
                <a:latin typeface="NikoshBAN" panose="02000000000000000000" pitchFamily="2" charset="0"/>
                <a:cs typeface="NikoshBAN" panose="02000000000000000000" pitchFamily="2" charset="0"/>
              </a:rPr>
              <a:t>প্রিয়</a:t>
            </a:r>
            <a:r>
              <a:rPr lang="en-US" b="1" dirty="0" smtClean="0">
                <a:solidFill>
                  <a:schemeClr val="bg1"/>
                </a:solidFill>
                <a:latin typeface="NikoshBAN" panose="02000000000000000000" pitchFamily="2" charset="0"/>
                <a:cs typeface="NikoshBAN" panose="02000000000000000000" pitchFamily="2" charset="0"/>
              </a:rPr>
              <a:t>।।</a:t>
            </a:r>
            <a:endParaRPr lang="en-US" b="1" dirty="0">
              <a:solidFill>
                <a:schemeClr val="bg1"/>
              </a:solidFill>
              <a:latin typeface="NikoshBAN" panose="02000000000000000000" pitchFamily="2" charset="0"/>
              <a:cs typeface="NikoshBAN" panose="02000000000000000000" pitchFamily="2" charset="0"/>
            </a:endParaRPr>
          </a:p>
        </p:txBody>
      </p:sp>
      <p:sp>
        <p:nvSpPr>
          <p:cNvPr id="23" name="Date Placeholder 22"/>
          <p:cNvSpPr>
            <a:spLocks noGrp="1"/>
          </p:cNvSpPr>
          <p:nvPr>
            <p:ph type="dt" sz="half" idx="10"/>
          </p:nvPr>
        </p:nvSpPr>
        <p:spPr/>
        <p:txBody>
          <a:bodyPr/>
          <a:lstStyle/>
          <a:p>
            <a:fld id="{5D334754-810D-4E13-9F31-176D166689F5}" type="datetime1">
              <a:rPr lang="en-US" smtClean="0"/>
              <a:t>12/5/2020</a:t>
            </a:fld>
            <a:endParaRPr lang="en-US"/>
          </a:p>
        </p:txBody>
      </p:sp>
      <p:sp>
        <p:nvSpPr>
          <p:cNvPr id="24" name="Footer Placeholder 23"/>
          <p:cNvSpPr>
            <a:spLocks noGrp="1"/>
          </p:cNvSpPr>
          <p:nvPr>
            <p:ph type="ftr" sz="quarter" idx="11"/>
          </p:nvPr>
        </p:nvSpPr>
        <p:spPr/>
        <p:txBody>
          <a:bodyPr/>
          <a:lstStyle/>
          <a:p>
            <a:r>
              <a:rPr lang="en-US" smtClean="0"/>
              <a:t>brehana286@gmail.com</a:t>
            </a:r>
            <a:endParaRPr lang="en-US"/>
          </a:p>
        </p:txBody>
      </p:sp>
      <p:sp>
        <p:nvSpPr>
          <p:cNvPr id="25" name="Slide Number Placeholder 24"/>
          <p:cNvSpPr>
            <a:spLocks noGrp="1"/>
          </p:cNvSpPr>
          <p:nvPr>
            <p:ph type="sldNum" sz="quarter" idx="12"/>
          </p:nvPr>
        </p:nvSpPr>
        <p:spPr/>
        <p:txBody>
          <a:bodyPr/>
          <a:lstStyle/>
          <a:p>
            <a:fld id="{FAD26EBD-C6AE-4A41-9E2D-64EA4124561C}" type="slidenum">
              <a:rPr lang="en-US" smtClean="0"/>
              <a:t>9</a:t>
            </a:fld>
            <a:endParaRPr lang="en-US"/>
          </a:p>
        </p:txBody>
      </p:sp>
    </p:spTree>
    <p:extLst>
      <p:ext uri="{BB962C8B-B14F-4D97-AF65-F5344CB8AC3E}">
        <p14:creationId xmlns:p14="http://schemas.microsoft.com/office/powerpoint/2010/main" val="6073778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ppt_x"/>
                                          </p:val>
                                        </p:tav>
                                        <p:tav tm="100000">
                                          <p:val>
                                            <p:strVal val="#ppt_x"/>
                                          </p:val>
                                        </p:tav>
                                      </p:tavLst>
                                    </p:anim>
                                    <p:anim calcmode="lin" valueType="num">
                                      <p:cBhvr additive="base">
                                        <p:cTn id="13"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ircle(in)">
                                      <p:cBhvr>
                                        <p:cTn id="23" dur="2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circle(in)">
                                      <p:cBhvr>
                                        <p:cTn id="35" dur="20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circle(in)">
                                      <p:cBhvr>
                                        <p:cTn id="40" dur="20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p:bldP spid="20" grpId="0"/>
      <p:bldP spid="22" grpId="0" animBg="1"/>
    </p:bld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458</TotalTime>
  <Words>420</Words>
  <Application>Microsoft Office PowerPoint</Application>
  <PresentationFormat>Widescreen</PresentationFormat>
  <Paragraphs>134</Paragraphs>
  <Slides>20</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Calibri</vt:lpstr>
      <vt:lpstr>Century Gothic</vt:lpstr>
      <vt:lpstr>NikoshBAN</vt:lpstr>
      <vt:lpstr>Times New Roman</vt:lpstr>
      <vt:lpstr>Wingdings 3</vt:lpstr>
      <vt:lpstr>Slice</vt:lpstr>
      <vt:lpstr>PowerPoint Presentation</vt:lpstr>
      <vt:lpstr> আজকের পাঠে সবাইকে স্বাগত </vt:lpstr>
      <vt:lpstr>শিক্ষক পরিচিতি </vt:lpstr>
      <vt:lpstr>PowerPoint Presentation</vt:lpstr>
      <vt:lpstr>শিখনফল</vt:lpstr>
      <vt:lpstr>দিনাজপুর,রাজশাহী , নওগাঁ, চাপাইনবাবগঞ্জ, নাটোর, রংপুর ও বগুড়া জেলায় সাঁওতাররা বাস করে।</vt:lpstr>
      <vt:lpstr>জীবনধারা</vt:lpstr>
      <vt:lpstr>PowerPoint Presentation</vt:lpstr>
      <vt:lpstr>সাঁওতালদের প্রধান খাদ্য ভাত</vt:lpstr>
      <vt:lpstr>PowerPoint Presentation</vt:lpstr>
      <vt:lpstr>PowerPoint Presentation</vt:lpstr>
      <vt:lpstr>বাংলাদেশের ক্ষুদ্র নৃ-গোষ্ঠী সাঁওতালদের  উৎসব</vt:lpstr>
      <vt:lpstr>PowerPoint Presentation</vt:lpstr>
      <vt:lpstr>PowerPoint Presentation</vt:lpstr>
      <vt:lpstr>PowerPoint Presentation</vt:lpstr>
      <vt:lpstr>PowerPoint Presentation</vt:lpstr>
      <vt:lpstr>PowerPoint Presentation</vt:lpstr>
      <vt:lpstr>১। সাঁওতাল মেয়েদের পোশাক কী? ২। সাঁওতালদের প্রধান উৎসব কয়টি? ৩। সাঁওতালরা মাঘ মাসে কী উৎসব পালন করে? ৪।সাঁওতালরা কোন উৎসবে মুরগি উৎসর্গ করেন? ৫। সাঁওতাল জনগোষ্ঠি বাংলাদেশের কোন কোন জেলায় বাস করে? </vt:lpstr>
      <vt:lpstr>বাড়ির কাজ</vt:lpstr>
      <vt:lpstr>ধন্যবাদ</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৪র্থ বাওবি ৩/৩ </dc:title>
  <dc:creator>Ark Computer</dc:creator>
  <cp:lastModifiedBy>Ark Computer</cp:lastModifiedBy>
  <cp:revision>23</cp:revision>
  <dcterms:created xsi:type="dcterms:W3CDTF">2020-12-03T17:26:04Z</dcterms:created>
  <dcterms:modified xsi:type="dcterms:W3CDTF">2020-12-05T18:12:21Z</dcterms:modified>
</cp:coreProperties>
</file>