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3"/>
  </p:notesMasterIdLst>
  <p:sldIdLst>
    <p:sldId id="256" r:id="rId2"/>
    <p:sldId id="257" r:id="rId3"/>
    <p:sldId id="259" r:id="rId4"/>
    <p:sldId id="260" r:id="rId5"/>
    <p:sldId id="261" r:id="rId6"/>
    <p:sldId id="280" r:id="rId7"/>
    <p:sldId id="270" r:id="rId8"/>
    <p:sldId id="263" r:id="rId9"/>
    <p:sldId id="264" r:id="rId10"/>
    <p:sldId id="265" r:id="rId11"/>
    <p:sldId id="266" r:id="rId12"/>
    <p:sldId id="267" r:id="rId13"/>
    <p:sldId id="271" r:id="rId14"/>
    <p:sldId id="272" r:id="rId15"/>
    <p:sldId id="268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430" autoAdjust="0"/>
    <p:restoredTop sz="94660"/>
  </p:normalViewPr>
  <p:slideViewPr>
    <p:cSldViewPr>
      <p:cViewPr varScale="1">
        <p:scale>
          <a:sx n="68" d="100"/>
          <a:sy n="68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E166AB-C68F-4864-92FB-B57EE6EDBB70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BE1025-E129-455D-96E0-4905357338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E1025-E129-455D-96E0-4905357338D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ancing lillys by the waterfall animated by christopher stokes 201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2286000"/>
            <a:ext cx="7315199" cy="4164076"/>
          </a:xfrm>
          <a:prstGeom prst="flowChartAlternateProcess">
            <a:avLst/>
          </a:prstGeom>
          <a:ln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286000" y="152400"/>
            <a:ext cx="4419600" cy="186204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/>
              <a:t> </a:t>
            </a:r>
            <a:r>
              <a:rPr lang="bn-BD" sz="11500" b="1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b="11290"/>
          <a:stretch>
            <a:fillRect/>
          </a:stretch>
        </p:blipFill>
        <p:spPr bwMode="auto">
          <a:xfrm>
            <a:off x="275771" y="381000"/>
            <a:ext cx="8563429" cy="48768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2667000" y="5464314"/>
            <a:ext cx="3733800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খালে বিলে ফুল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400"/>
            <a:ext cx="7112794" cy="518160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057400" y="5525869"/>
            <a:ext cx="49530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বাংলাদেশের জাতীয় ফুল শাপলা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8322" y="1219200"/>
            <a:ext cx="4134678" cy="4038600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286000" y="191869"/>
            <a:ext cx="42672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গাছ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6400" y="5449669"/>
            <a:ext cx="190500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গাছ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62600" y="5486400"/>
            <a:ext cx="21336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বটগাছ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 descr="C:\Users\Pti\Desktop\mango tree 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808" y="1219201"/>
            <a:ext cx="3956918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412" y="457200"/>
            <a:ext cx="4016188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143000" y="5525869"/>
            <a:ext cx="22098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খেজুর গাছ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9881" y="457200"/>
            <a:ext cx="431146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715000" y="5525869"/>
            <a:ext cx="24384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নারিকেল গাছ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b="5797"/>
          <a:stretch>
            <a:fillRect/>
          </a:stretch>
        </p:blipFill>
        <p:spPr bwMode="auto">
          <a:xfrm>
            <a:off x="685800" y="914400"/>
            <a:ext cx="7467600" cy="4953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133600" y="127337"/>
            <a:ext cx="43434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গাছ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00" y="5181600"/>
            <a:ext cx="1905000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গাছ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1" y="152400"/>
            <a:ext cx="7543800" cy="5181600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200400" y="5525869"/>
            <a:ext cx="30480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বিভিন্ন ফল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83250"/>
            <a:ext cx="5486400" cy="5479350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33600" y="5678269"/>
            <a:ext cx="43434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ফল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457200"/>
            <a:ext cx="495300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7030A0"/>
            </a:solidFill>
          </a:ln>
          <a:effectLst>
            <a:outerShdw blurRad="50800" dir="1452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chemeClr val="accent4">
                <a:lumMod val="75000"/>
              </a:schemeClr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1686580"/>
            <a:ext cx="6096000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আমাদের দেশ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 . . . . . . . .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জাতীয় ফল।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2667000"/>
            <a:ext cx="49530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7030A0"/>
            </a:solidFill>
          </a:ln>
          <a:effectLst>
            <a:outerShdw blurRad="50800" dir="1452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chemeClr val="accent4">
                <a:lumMod val="75000"/>
              </a:schemeClr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কঠিন শব্দ বাছাই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4840069"/>
            <a:ext cx="49530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  <a:effectLst>
            <a:outerShdw blurRad="50800" dir="1452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chemeClr val="accent4">
                <a:lumMod val="75000"/>
              </a:schemeClr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কাঁঠাল = কঁ = ক +    ( 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SutonnyTE"/>
              </a:rPr>
              <a:t>ঁ</a:t>
            </a:r>
            <a:r>
              <a:rPr lang="bn-BD" sz="3600" dirty="0" smtClean="0">
                <a:latin typeface="NikoshBAN" pitchFamily="2" charset="0"/>
                <a:cs typeface="NikoshBAN" pitchFamily="2" charset="0"/>
                <a:sym typeface="SutonnyTE"/>
              </a:rPr>
              <a:t> )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3657600"/>
            <a:ext cx="5105400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সুন্দর = ন্দ = ন + দ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600200"/>
            <a:ext cx="4953000" cy="76944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7030A0"/>
            </a:solidFill>
          </a:ln>
          <a:effectLst>
            <a:outerShdw blurRad="50800" dir="1452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chemeClr val="accent4">
                <a:lumMod val="75000"/>
              </a:schemeClr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শিক্ষার্থীদের সরব পাঠ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3200400"/>
            <a:ext cx="6096000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আমাদের দেশ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 . . . . . . . .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জাতীয় ফল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457200"/>
            <a:ext cx="3810000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contourW="12700">
            <a:contourClr>
              <a:schemeClr val="accent4">
                <a:lumMod val="75000"/>
              </a:schemeClr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1447800"/>
            <a:ext cx="4953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বাংলাদেশের জাতীয় পাখির নাম লিখ।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2590800"/>
            <a:ext cx="495300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বাংলাদেশের জাতীয় ফুলের নাম লিখ।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3758625"/>
            <a:ext cx="4953000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বাংলাদেশের জাতীয় ফলের নাম লিখ।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4876800"/>
            <a:ext cx="4953000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বাংলাদেশের জাতীয় গাছের নাম লিখ।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9144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   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286000"/>
            <a:ext cx="8077200" cy="30469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38100"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 পরিচিতিঃ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সাইফুল আলম খন্দকার</a:t>
            </a:r>
            <a:endParaRPr lang="bn-BD" sz="4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</a:t>
            </a:r>
            <a:r>
              <a:rPr lang="bn-IN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রী</a:t>
            </a:r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bn-BD" sz="4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বাজার চারতলা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সরকারি প্রাথমিক বিদ্যালয়</a:t>
            </a:r>
            <a:endParaRPr lang="en-US" sz="4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IN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শুগঞ্জ</a:t>
            </a:r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ব্রাহ্মণবাড়িয়া। 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685800"/>
            <a:ext cx="3886200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895600"/>
            <a:ext cx="8001000" cy="70788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7030A0"/>
            </a:solidFill>
          </a:ln>
          <a:effectLst>
            <a:outerShdw blurRad="50800" dir="1452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chemeClr val="accent4">
                <a:lumMod val="75000"/>
              </a:schemeClr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আমাদের দেশ সম্পর্কে ৩ টি বাক্য লিখে আনবে ।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362200" y="4649450"/>
            <a:ext cx="4267200" cy="144655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bn-BD" sz="8800" b="1" spc="50" dirty="0" smtClean="0">
                <a:ln w="5715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ea typeface="+mn-ea"/>
                <a:cs typeface="NikoshBAN" pitchFamily="2" charset="0"/>
              </a:rPr>
              <a:t>ধন্যবাদ</a:t>
            </a:r>
            <a:endParaRPr lang="en-US" sz="13800" b="1" spc="50" dirty="0">
              <a:ln w="5715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1967" y="152400"/>
            <a:ext cx="5731833" cy="4419600"/>
          </a:xfrm>
          <a:prstGeom prst="rect">
            <a:avLst/>
          </a:prstGeom>
          <a:noFill/>
          <a:ln w="38100">
            <a:solidFill>
              <a:schemeClr val="bg2">
                <a:lumMod val="9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90600" y="1377077"/>
            <a:ext cx="7239000" cy="2585323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শ্রেণিঃ প্রথম</a:t>
            </a:r>
          </a:p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বিষয়ঃ বাংলা পাঠ-৫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2</a:t>
            </a:r>
            <a:endParaRPr lang="bn-BD" sz="5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সময়ঃ ৪০ মিনিট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381000"/>
            <a:ext cx="4419600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/>
              <a:t> </a:t>
            </a:r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568714"/>
            <a:ext cx="8077200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3781961"/>
            <a:ext cx="8077200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পাখি,ফুল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এবংফলের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 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152400"/>
            <a:ext cx="4572000" cy="83099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নিরাপদ পরিবেশ সৃষ্টি </a:t>
            </a:r>
            <a:endParaRPr lang="en-US" sz="16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5410200"/>
            <a:ext cx="3810000" cy="76944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বাংলাদেশের মানচিত্র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4" descr="G:\Ban_Beauty\150px-Bangladesh_divisions_bengali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1143000"/>
            <a:ext cx="4495800" cy="412445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28600"/>
            <a:ext cx="8229600" cy="144655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পাঠের শিরোনামঃ 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আমাদের দেশ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বিশেষ পাঠঃ আ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মাদের -------- জাতীয় ফল।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905001"/>
            <a:ext cx="6353175" cy="373380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505200" y="5715000"/>
            <a:ext cx="205740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ধানের দেশ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8601"/>
            <a:ext cx="4914900" cy="251460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819400"/>
            <a:ext cx="7239000" cy="2514600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6019800" y="1143000"/>
            <a:ext cx="2743200" cy="707886"/>
          </a:xfrm>
          <a:prstGeom prst="rect">
            <a:avLst/>
          </a:prstGeom>
          <a:solidFill>
            <a:schemeClr val="accent4"/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গানের দেশ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0" y="5525869"/>
            <a:ext cx="495300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বাংলাদেশের পাখি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76200"/>
            <a:ext cx="8458200" cy="4876800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2286000" y="5181600"/>
            <a:ext cx="525780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বাংলাদেশের জাতীয় পাখি দোয়েল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"/>
            <a:ext cx="8000999" cy="5105400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2209800" y="5464314"/>
            <a:ext cx="4953000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বনে বনে ফুল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1611</TotalTime>
  <Words>202</Words>
  <Application>Microsoft Office PowerPoint</Application>
  <PresentationFormat>On-screen Show (4:3)</PresentationFormat>
  <Paragraphs>48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Saiful Alam Khandaker</dc:creator>
  <cp:lastModifiedBy>VISION</cp:lastModifiedBy>
  <cp:revision>185</cp:revision>
  <dcterms:created xsi:type="dcterms:W3CDTF">2006-08-16T00:00:00Z</dcterms:created>
  <dcterms:modified xsi:type="dcterms:W3CDTF">2020-12-05T15:24:02Z</dcterms:modified>
</cp:coreProperties>
</file>