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7.jpeg"/><Relationship Id="rId1" Type="http://schemas.openxmlformats.org/officeDocument/2006/relationships/image" Target="../media/image141.jpeg"/><Relationship Id="rId6" Type="http://schemas.openxmlformats.org/officeDocument/2006/relationships/image" Target="../media/image181.jpeg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8ECAE-2B52-4477-95DA-C4BFD958250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555DC-9A57-457A-9D49-A275D630CB03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Forest animals</a:t>
          </a:r>
          <a:endParaRPr lang="en-US" sz="4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104C48-22F1-42AC-943B-41E2BC850619}" type="parTrans" cxnId="{262455CD-E3F7-4279-B771-EA8A771BE3AC}">
      <dgm:prSet/>
      <dgm:spPr/>
      <dgm:t>
        <a:bodyPr/>
        <a:lstStyle/>
        <a:p>
          <a:endParaRPr lang="en-US"/>
        </a:p>
      </dgm:t>
    </dgm:pt>
    <dgm:pt modelId="{297F6937-557A-4D00-AE23-2EE4980A89AF}" type="sibTrans" cxnId="{262455CD-E3F7-4279-B771-EA8A771BE3AC}">
      <dgm:prSet/>
      <dgm:spPr/>
      <dgm:t>
        <a:bodyPr/>
        <a:lstStyle/>
        <a:p>
          <a:endParaRPr lang="en-US"/>
        </a:p>
      </dgm:t>
    </dgm:pt>
    <dgm:pt modelId="{A519587B-EEE1-4CAA-A730-8639F57F594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D4CF36C-AA24-4A92-B3B7-32647480F352}" type="parTrans" cxnId="{81438475-4020-4A6B-B5BD-D7E6D6CF8B44}">
      <dgm:prSet/>
      <dgm:spPr/>
      <dgm:t>
        <a:bodyPr/>
        <a:lstStyle/>
        <a:p>
          <a:endParaRPr lang="en-US"/>
        </a:p>
      </dgm:t>
    </dgm:pt>
    <dgm:pt modelId="{82C2B8A6-4D2E-4C59-8F7E-FC5FF0801226}" type="sibTrans" cxnId="{81438475-4020-4A6B-B5BD-D7E6D6CF8B44}">
      <dgm:prSet/>
      <dgm:spPr/>
      <dgm:t>
        <a:bodyPr/>
        <a:lstStyle/>
        <a:p>
          <a:endParaRPr lang="en-US"/>
        </a:p>
      </dgm:t>
    </dgm:pt>
    <dgm:pt modelId="{0A10B004-770A-49EE-B21E-018ADFF4BF0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8A6A4A4-9AA9-43D9-8331-9AB645394C60}" type="parTrans" cxnId="{B82CFA26-ED60-478E-AD0A-E2BD8CD4B19F}">
      <dgm:prSet/>
      <dgm:spPr/>
      <dgm:t>
        <a:bodyPr/>
        <a:lstStyle/>
        <a:p>
          <a:endParaRPr lang="en-US"/>
        </a:p>
      </dgm:t>
    </dgm:pt>
    <dgm:pt modelId="{BD571296-CC9B-4FF1-A80A-4753F01EF57A}" type="sibTrans" cxnId="{B82CFA26-ED60-478E-AD0A-E2BD8CD4B19F}">
      <dgm:prSet/>
      <dgm:spPr/>
      <dgm:t>
        <a:bodyPr/>
        <a:lstStyle/>
        <a:p>
          <a:endParaRPr lang="en-US"/>
        </a:p>
      </dgm:t>
    </dgm:pt>
    <dgm:pt modelId="{BBAF092B-79B0-4953-B3C7-82AC37BE04A2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5BE2386-3A82-407B-BEF9-81B5F60ABFED}" type="parTrans" cxnId="{A7FD3745-D801-4AE3-A288-CE8317201F30}">
      <dgm:prSet/>
      <dgm:spPr/>
      <dgm:t>
        <a:bodyPr/>
        <a:lstStyle/>
        <a:p>
          <a:endParaRPr lang="en-US"/>
        </a:p>
      </dgm:t>
    </dgm:pt>
    <dgm:pt modelId="{A588A3F1-6E8B-426A-96A9-7A2AA7525E8A}" type="sibTrans" cxnId="{A7FD3745-D801-4AE3-A288-CE8317201F30}">
      <dgm:prSet/>
      <dgm:spPr/>
      <dgm:t>
        <a:bodyPr/>
        <a:lstStyle/>
        <a:p>
          <a:endParaRPr lang="en-US"/>
        </a:p>
      </dgm:t>
    </dgm:pt>
    <dgm:pt modelId="{D956CADB-1F38-4F4F-A780-ED5EE0DE504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5CDAC95-DFE9-4233-8628-3E1F5429C2DD}" type="parTrans" cxnId="{265F8301-0F46-494C-AF80-25C1E9AD65B3}">
      <dgm:prSet/>
      <dgm:spPr/>
      <dgm:t>
        <a:bodyPr/>
        <a:lstStyle/>
        <a:p>
          <a:endParaRPr lang="en-US"/>
        </a:p>
      </dgm:t>
    </dgm:pt>
    <dgm:pt modelId="{D2780C10-D32E-47CF-B64F-A7CA6C9565E3}" type="sibTrans" cxnId="{265F8301-0F46-494C-AF80-25C1E9AD65B3}">
      <dgm:prSet/>
      <dgm:spPr/>
      <dgm:t>
        <a:bodyPr/>
        <a:lstStyle/>
        <a:p>
          <a:endParaRPr lang="en-US"/>
        </a:p>
      </dgm:t>
    </dgm:pt>
    <dgm:pt modelId="{D45D6EDB-B6D4-4442-8FFA-165A02BED34F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1CCA2CC-7DE2-417A-9D87-15FBBCF8C837}" type="parTrans" cxnId="{E3B31CB3-DAA5-4A4A-AA48-CED203B067E7}">
      <dgm:prSet/>
      <dgm:spPr/>
      <dgm:t>
        <a:bodyPr/>
        <a:lstStyle/>
        <a:p>
          <a:endParaRPr lang="en-US"/>
        </a:p>
      </dgm:t>
    </dgm:pt>
    <dgm:pt modelId="{53D2C83A-0886-4A36-838C-DA599B5523BA}" type="sibTrans" cxnId="{E3B31CB3-DAA5-4A4A-AA48-CED203B067E7}">
      <dgm:prSet/>
      <dgm:spPr/>
      <dgm:t>
        <a:bodyPr/>
        <a:lstStyle/>
        <a:p>
          <a:endParaRPr lang="en-US"/>
        </a:p>
      </dgm:t>
    </dgm:pt>
    <dgm:pt modelId="{6FE93E92-5CF5-4340-8A23-96BA99C7388C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4A8EA6A-14CF-42FB-8371-AFAA6CDE60FF}" type="parTrans" cxnId="{BEDCC8B9-8990-419F-83E0-8BF8A3495AA3}">
      <dgm:prSet/>
      <dgm:spPr/>
      <dgm:t>
        <a:bodyPr/>
        <a:lstStyle/>
        <a:p>
          <a:endParaRPr lang="en-US"/>
        </a:p>
      </dgm:t>
    </dgm:pt>
    <dgm:pt modelId="{BDD74021-AACB-4EC8-9B51-DF8C3A11C918}" type="sibTrans" cxnId="{BEDCC8B9-8990-419F-83E0-8BF8A3495AA3}">
      <dgm:prSet/>
      <dgm:spPr/>
      <dgm:t>
        <a:bodyPr/>
        <a:lstStyle/>
        <a:p>
          <a:endParaRPr lang="en-US"/>
        </a:p>
      </dgm:t>
    </dgm:pt>
    <dgm:pt modelId="{69E9E74A-5A66-437F-93C4-D365440EAD40}" type="pres">
      <dgm:prSet presAssocID="{FF48ECAE-2B52-4477-95DA-C4BFD95825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C10B8C-D288-4258-BB55-3207A4828515}" type="pres">
      <dgm:prSet presAssocID="{E64555DC-9A57-457A-9D49-A275D630CB03}" presName="centerShape" presStyleLbl="node0" presStyleIdx="0" presStyleCnt="1" custLinFactNeighborX="1529" custLinFactNeighborY="-3316"/>
      <dgm:spPr/>
      <dgm:t>
        <a:bodyPr/>
        <a:lstStyle/>
        <a:p>
          <a:endParaRPr lang="en-US"/>
        </a:p>
      </dgm:t>
    </dgm:pt>
    <dgm:pt modelId="{07EA8005-F9BD-409A-A905-80F4368222D0}" type="pres">
      <dgm:prSet presAssocID="{A519587B-EEE1-4CAA-A730-8639F57F594E}" presName="node" presStyleLbl="node1" presStyleIdx="0" presStyleCnt="6" custScaleX="184737" custScaleY="79390" custRadScaleRad="95345" custRadScaleInc="-12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59A71-5444-420A-A6D9-3E3BD0C56078}" type="pres">
      <dgm:prSet presAssocID="{A519587B-EEE1-4CAA-A730-8639F57F594E}" presName="dummy" presStyleCnt="0"/>
      <dgm:spPr/>
    </dgm:pt>
    <dgm:pt modelId="{9E3F1182-9D80-4B4B-8DFE-A1AB811B37F1}" type="pres">
      <dgm:prSet presAssocID="{82C2B8A6-4D2E-4C59-8F7E-FC5FF0801226}" presName="sibTrans" presStyleLbl="sibTrans2D1" presStyleIdx="0" presStyleCnt="6" custLinFactNeighborX="1910" custLinFactNeighborY="-5824"/>
      <dgm:spPr/>
      <dgm:t>
        <a:bodyPr/>
        <a:lstStyle/>
        <a:p>
          <a:endParaRPr lang="en-US"/>
        </a:p>
      </dgm:t>
    </dgm:pt>
    <dgm:pt modelId="{6630C788-6CA4-435E-8246-CC9BFDE692A7}" type="pres">
      <dgm:prSet presAssocID="{0A10B004-770A-49EE-B21E-018ADFF4BF09}" presName="node" presStyleLbl="node1" presStyleIdx="1" presStyleCnt="6" custScaleX="147152" custScaleY="96289" custRadScaleRad="110440" custRadScaleInc="1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6CA90-46ED-4B06-975A-4CFA2B2472B5}" type="pres">
      <dgm:prSet presAssocID="{0A10B004-770A-49EE-B21E-018ADFF4BF09}" presName="dummy" presStyleCnt="0"/>
      <dgm:spPr/>
    </dgm:pt>
    <dgm:pt modelId="{17B3FCDB-1A07-45E7-A11A-48D00E25275D}" type="pres">
      <dgm:prSet presAssocID="{BD571296-CC9B-4FF1-A80A-4753F01EF57A}" presName="sibTrans" presStyleLbl="sibTrans2D1" presStyleIdx="1" presStyleCnt="6" custLinFactNeighborX="6167" custLinFactNeighborY="5466"/>
      <dgm:spPr/>
      <dgm:t>
        <a:bodyPr/>
        <a:lstStyle/>
        <a:p>
          <a:endParaRPr lang="en-US"/>
        </a:p>
      </dgm:t>
    </dgm:pt>
    <dgm:pt modelId="{D36102DE-1178-4259-AC35-19A24E798BB8}" type="pres">
      <dgm:prSet presAssocID="{6FE93E92-5CF5-4340-8A23-96BA99C7388C}" presName="node" presStyleLbl="node1" presStyleIdx="2" presStyleCnt="6" custScaleX="141286" custScaleY="96955" custRadScaleRad="105444" custRadScaleInc="-46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6ABDC-1352-4F09-9065-B60565694C21}" type="pres">
      <dgm:prSet presAssocID="{6FE93E92-5CF5-4340-8A23-96BA99C7388C}" presName="dummy" presStyleCnt="0"/>
      <dgm:spPr/>
    </dgm:pt>
    <dgm:pt modelId="{3AF88780-846A-4B9C-B73F-60C957B3D936}" type="pres">
      <dgm:prSet presAssocID="{BDD74021-AACB-4EC8-9B51-DF8C3A11C918}" presName="sibTrans" presStyleLbl="sibTrans2D1" presStyleIdx="2" presStyleCnt="6" custLinFactNeighborX="8642" custLinFactNeighborY="7413"/>
      <dgm:spPr/>
      <dgm:t>
        <a:bodyPr/>
        <a:lstStyle/>
        <a:p>
          <a:endParaRPr lang="en-US"/>
        </a:p>
      </dgm:t>
    </dgm:pt>
    <dgm:pt modelId="{3A704ECC-8BBF-4DC9-BD38-28A3ECA5CE01}" type="pres">
      <dgm:prSet presAssocID="{D45D6EDB-B6D4-4442-8FFA-165A02BED34F}" presName="node" presStyleLbl="node1" presStyleIdx="3" presStyleCnt="6" custScaleX="182669" custScaleY="95742" custRadScaleRad="94371" custRadScaleInc="-94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2FE02-DD0A-4809-BDFE-AB730C543E69}" type="pres">
      <dgm:prSet presAssocID="{D45D6EDB-B6D4-4442-8FFA-165A02BED34F}" presName="dummy" presStyleCnt="0"/>
      <dgm:spPr/>
    </dgm:pt>
    <dgm:pt modelId="{1EF20DB2-852D-4F6C-BE1F-FCB1C6CCEE24}" type="pres">
      <dgm:prSet presAssocID="{53D2C83A-0886-4A36-838C-DA599B5523BA}" presName="sibTrans" presStyleLbl="sibTrans2D1" presStyleIdx="3" presStyleCnt="6" custLinFactNeighborX="-1441" custLinFactNeighborY="1892"/>
      <dgm:spPr/>
      <dgm:t>
        <a:bodyPr/>
        <a:lstStyle/>
        <a:p>
          <a:endParaRPr lang="en-US"/>
        </a:p>
      </dgm:t>
    </dgm:pt>
    <dgm:pt modelId="{DFAD3EC9-C299-482B-9E2D-4080D82E1FB6}" type="pres">
      <dgm:prSet presAssocID="{BBAF092B-79B0-4953-B3C7-82AC37BE04A2}" presName="node" presStyleLbl="node1" presStyleIdx="4" presStyleCnt="6" custScaleX="185541" custScaleY="97659" custRadScaleRad="104758" custRadScaleInc="-9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C34A0-EB25-44FC-B0A2-3FB8C7CB42FE}" type="pres">
      <dgm:prSet presAssocID="{BBAF092B-79B0-4953-B3C7-82AC37BE04A2}" presName="dummy" presStyleCnt="0"/>
      <dgm:spPr/>
    </dgm:pt>
    <dgm:pt modelId="{E80A56A2-686C-4B1B-A33D-810CDAFE8194}" type="pres">
      <dgm:prSet presAssocID="{A588A3F1-6E8B-426A-96A9-7A2AA7525E8A}" presName="sibTrans" presStyleLbl="sibTrans2D1" presStyleIdx="4" presStyleCnt="6" custLinFactNeighborX="345" custLinFactNeighborY="8061"/>
      <dgm:spPr/>
      <dgm:t>
        <a:bodyPr/>
        <a:lstStyle/>
        <a:p>
          <a:endParaRPr lang="en-US"/>
        </a:p>
      </dgm:t>
    </dgm:pt>
    <dgm:pt modelId="{9B345EA3-E83F-4B87-9BD0-A8F79A77FAA6}" type="pres">
      <dgm:prSet presAssocID="{D956CADB-1F38-4F4F-A780-ED5EE0DE504B}" presName="node" presStyleLbl="node1" presStyleIdx="5" presStyleCnt="6" custScaleX="160238" custScaleY="97479" custRadScaleRad="108371" custRadScaleInc="-59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5396F-7AAC-419A-B839-9674012CE6CF}" type="pres">
      <dgm:prSet presAssocID="{D956CADB-1F38-4F4F-A780-ED5EE0DE504B}" presName="dummy" presStyleCnt="0"/>
      <dgm:spPr/>
    </dgm:pt>
    <dgm:pt modelId="{E94DBF01-18E4-4B79-B663-D59F730D522F}" type="pres">
      <dgm:prSet presAssocID="{D2780C10-D32E-47CF-B64F-A7CA6C9565E3}" presName="sibTrans" presStyleLbl="sibTrans2D1" presStyleIdx="5" presStyleCnt="6" custLinFactNeighborX="5331" custLinFactNeighborY="-5307"/>
      <dgm:spPr/>
      <dgm:t>
        <a:bodyPr/>
        <a:lstStyle/>
        <a:p>
          <a:endParaRPr lang="en-US"/>
        </a:p>
      </dgm:t>
    </dgm:pt>
  </dgm:ptLst>
  <dgm:cxnLst>
    <dgm:cxn modelId="{8AC6176C-5B92-40B3-9009-86A93471A5CC}" type="presOf" srcId="{53D2C83A-0886-4A36-838C-DA599B5523BA}" destId="{1EF20DB2-852D-4F6C-BE1F-FCB1C6CCEE24}" srcOrd="0" destOrd="0" presId="urn:microsoft.com/office/officeart/2005/8/layout/radial6"/>
    <dgm:cxn modelId="{B82CFA26-ED60-478E-AD0A-E2BD8CD4B19F}" srcId="{E64555DC-9A57-457A-9D49-A275D630CB03}" destId="{0A10B004-770A-49EE-B21E-018ADFF4BF09}" srcOrd="1" destOrd="0" parTransId="{F8A6A4A4-9AA9-43D9-8331-9AB645394C60}" sibTransId="{BD571296-CC9B-4FF1-A80A-4753F01EF57A}"/>
    <dgm:cxn modelId="{BEDCC8B9-8990-419F-83E0-8BF8A3495AA3}" srcId="{E64555DC-9A57-457A-9D49-A275D630CB03}" destId="{6FE93E92-5CF5-4340-8A23-96BA99C7388C}" srcOrd="2" destOrd="0" parTransId="{54A8EA6A-14CF-42FB-8371-AFAA6CDE60FF}" sibTransId="{BDD74021-AACB-4EC8-9B51-DF8C3A11C918}"/>
    <dgm:cxn modelId="{0AA61812-CEF0-4057-B84C-9DE5ED5411D6}" type="presOf" srcId="{BDD74021-AACB-4EC8-9B51-DF8C3A11C918}" destId="{3AF88780-846A-4B9C-B73F-60C957B3D936}" srcOrd="0" destOrd="0" presId="urn:microsoft.com/office/officeart/2005/8/layout/radial6"/>
    <dgm:cxn modelId="{E03C262C-7F0A-482D-A1F7-6E4C1E894131}" type="presOf" srcId="{0A10B004-770A-49EE-B21E-018ADFF4BF09}" destId="{6630C788-6CA4-435E-8246-CC9BFDE692A7}" srcOrd="0" destOrd="0" presId="urn:microsoft.com/office/officeart/2005/8/layout/radial6"/>
    <dgm:cxn modelId="{27466C21-FA10-47A0-B0B2-B627A8237D1C}" type="presOf" srcId="{FF48ECAE-2B52-4477-95DA-C4BFD9582501}" destId="{69E9E74A-5A66-437F-93C4-D365440EAD40}" srcOrd="0" destOrd="0" presId="urn:microsoft.com/office/officeart/2005/8/layout/radial6"/>
    <dgm:cxn modelId="{E8011E4E-A91A-451A-88C8-9CFF3745C14F}" type="presOf" srcId="{82C2B8A6-4D2E-4C59-8F7E-FC5FF0801226}" destId="{9E3F1182-9D80-4B4B-8DFE-A1AB811B37F1}" srcOrd="0" destOrd="0" presId="urn:microsoft.com/office/officeart/2005/8/layout/radial6"/>
    <dgm:cxn modelId="{AB5340B8-A728-4616-805E-4EA9AE76023D}" type="presOf" srcId="{6FE93E92-5CF5-4340-8A23-96BA99C7388C}" destId="{D36102DE-1178-4259-AC35-19A24E798BB8}" srcOrd="0" destOrd="0" presId="urn:microsoft.com/office/officeart/2005/8/layout/radial6"/>
    <dgm:cxn modelId="{7469B5C4-C655-49EE-B4B2-290F89B19109}" type="presOf" srcId="{BD571296-CC9B-4FF1-A80A-4753F01EF57A}" destId="{17B3FCDB-1A07-45E7-A11A-48D00E25275D}" srcOrd="0" destOrd="0" presId="urn:microsoft.com/office/officeart/2005/8/layout/radial6"/>
    <dgm:cxn modelId="{A7FD3745-D801-4AE3-A288-CE8317201F30}" srcId="{E64555DC-9A57-457A-9D49-A275D630CB03}" destId="{BBAF092B-79B0-4953-B3C7-82AC37BE04A2}" srcOrd="4" destOrd="0" parTransId="{45BE2386-3A82-407B-BEF9-81B5F60ABFED}" sibTransId="{A588A3F1-6E8B-426A-96A9-7A2AA7525E8A}"/>
    <dgm:cxn modelId="{E3B31CB3-DAA5-4A4A-AA48-CED203B067E7}" srcId="{E64555DC-9A57-457A-9D49-A275D630CB03}" destId="{D45D6EDB-B6D4-4442-8FFA-165A02BED34F}" srcOrd="3" destOrd="0" parTransId="{41CCA2CC-7DE2-417A-9D87-15FBBCF8C837}" sibTransId="{53D2C83A-0886-4A36-838C-DA599B5523BA}"/>
    <dgm:cxn modelId="{262455CD-E3F7-4279-B771-EA8A771BE3AC}" srcId="{FF48ECAE-2B52-4477-95DA-C4BFD9582501}" destId="{E64555DC-9A57-457A-9D49-A275D630CB03}" srcOrd="0" destOrd="0" parTransId="{A1104C48-22F1-42AC-943B-41E2BC850619}" sibTransId="{297F6937-557A-4D00-AE23-2EE4980A89AF}"/>
    <dgm:cxn modelId="{C68694D6-0F0A-418B-A807-24E7AA09A469}" type="presOf" srcId="{E64555DC-9A57-457A-9D49-A275D630CB03}" destId="{9BC10B8C-D288-4258-BB55-3207A4828515}" srcOrd="0" destOrd="0" presId="urn:microsoft.com/office/officeart/2005/8/layout/radial6"/>
    <dgm:cxn modelId="{265F8301-0F46-494C-AF80-25C1E9AD65B3}" srcId="{E64555DC-9A57-457A-9D49-A275D630CB03}" destId="{D956CADB-1F38-4F4F-A780-ED5EE0DE504B}" srcOrd="5" destOrd="0" parTransId="{25CDAC95-DFE9-4233-8628-3E1F5429C2DD}" sibTransId="{D2780C10-D32E-47CF-B64F-A7CA6C9565E3}"/>
    <dgm:cxn modelId="{181C14CE-AEE9-4558-B757-4B24B87004B2}" type="presOf" srcId="{D956CADB-1F38-4F4F-A780-ED5EE0DE504B}" destId="{9B345EA3-E83F-4B87-9BD0-A8F79A77FAA6}" srcOrd="0" destOrd="0" presId="urn:microsoft.com/office/officeart/2005/8/layout/radial6"/>
    <dgm:cxn modelId="{D3197C56-529C-4F44-99E8-AD10EEA31BBE}" type="presOf" srcId="{A588A3F1-6E8B-426A-96A9-7A2AA7525E8A}" destId="{E80A56A2-686C-4B1B-A33D-810CDAFE8194}" srcOrd="0" destOrd="0" presId="urn:microsoft.com/office/officeart/2005/8/layout/radial6"/>
    <dgm:cxn modelId="{81438475-4020-4A6B-B5BD-D7E6D6CF8B44}" srcId="{E64555DC-9A57-457A-9D49-A275D630CB03}" destId="{A519587B-EEE1-4CAA-A730-8639F57F594E}" srcOrd="0" destOrd="0" parTransId="{CD4CF36C-AA24-4A92-B3B7-32647480F352}" sibTransId="{82C2B8A6-4D2E-4C59-8F7E-FC5FF0801226}"/>
    <dgm:cxn modelId="{2303D4AC-935E-4111-A4A4-F429573E88F0}" type="presOf" srcId="{D45D6EDB-B6D4-4442-8FFA-165A02BED34F}" destId="{3A704ECC-8BBF-4DC9-BD38-28A3ECA5CE01}" srcOrd="0" destOrd="0" presId="urn:microsoft.com/office/officeart/2005/8/layout/radial6"/>
    <dgm:cxn modelId="{17EBDDC7-8C03-4560-9E76-09B85C9AA4A9}" type="presOf" srcId="{A519587B-EEE1-4CAA-A730-8639F57F594E}" destId="{07EA8005-F9BD-409A-A905-80F4368222D0}" srcOrd="0" destOrd="0" presId="urn:microsoft.com/office/officeart/2005/8/layout/radial6"/>
    <dgm:cxn modelId="{111E5C44-B7A7-40C2-96DE-F720D93E6D48}" type="presOf" srcId="{D2780C10-D32E-47CF-B64F-A7CA6C9565E3}" destId="{E94DBF01-18E4-4B79-B663-D59F730D522F}" srcOrd="0" destOrd="0" presId="urn:microsoft.com/office/officeart/2005/8/layout/radial6"/>
    <dgm:cxn modelId="{201953D8-4666-4628-896B-22E931D87E27}" type="presOf" srcId="{BBAF092B-79B0-4953-B3C7-82AC37BE04A2}" destId="{DFAD3EC9-C299-482B-9E2D-4080D82E1FB6}" srcOrd="0" destOrd="0" presId="urn:microsoft.com/office/officeart/2005/8/layout/radial6"/>
    <dgm:cxn modelId="{6749696F-6AD7-405C-B056-09E05D76D4A2}" type="presParOf" srcId="{69E9E74A-5A66-437F-93C4-D365440EAD40}" destId="{9BC10B8C-D288-4258-BB55-3207A4828515}" srcOrd="0" destOrd="0" presId="urn:microsoft.com/office/officeart/2005/8/layout/radial6"/>
    <dgm:cxn modelId="{AF8EB00E-C7CA-41D7-AB03-7F95A9B2DDC7}" type="presParOf" srcId="{69E9E74A-5A66-437F-93C4-D365440EAD40}" destId="{07EA8005-F9BD-409A-A905-80F4368222D0}" srcOrd="1" destOrd="0" presId="urn:microsoft.com/office/officeart/2005/8/layout/radial6"/>
    <dgm:cxn modelId="{06415F8C-86FF-4B68-9BDC-FE1A4578ECE5}" type="presParOf" srcId="{69E9E74A-5A66-437F-93C4-D365440EAD40}" destId="{4EF59A71-5444-420A-A6D9-3E3BD0C56078}" srcOrd="2" destOrd="0" presId="urn:microsoft.com/office/officeart/2005/8/layout/radial6"/>
    <dgm:cxn modelId="{6B1C7CF9-7A64-48F0-986D-16B1A673880D}" type="presParOf" srcId="{69E9E74A-5A66-437F-93C4-D365440EAD40}" destId="{9E3F1182-9D80-4B4B-8DFE-A1AB811B37F1}" srcOrd="3" destOrd="0" presId="urn:microsoft.com/office/officeart/2005/8/layout/radial6"/>
    <dgm:cxn modelId="{7B51A0BF-C91D-412F-A047-145AEDA7F5DD}" type="presParOf" srcId="{69E9E74A-5A66-437F-93C4-D365440EAD40}" destId="{6630C788-6CA4-435E-8246-CC9BFDE692A7}" srcOrd="4" destOrd="0" presId="urn:microsoft.com/office/officeart/2005/8/layout/radial6"/>
    <dgm:cxn modelId="{C5D61F86-E0EC-46B3-B480-1DD7E0AD36AB}" type="presParOf" srcId="{69E9E74A-5A66-437F-93C4-D365440EAD40}" destId="{28D6CA90-46ED-4B06-975A-4CFA2B2472B5}" srcOrd="5" destOrd="0" presId="urn:microsoft.com/office/officeart/2005/8/layout/radial6"/>
    <dgm:cxn modelId="{514D756D-594B-4616-8AE5-598A0E5E25FC}" type="presParOf" srcId="{69E9E74A-5A66-437F-93C4-D365440EAD40}" destId="{17B3FCDB-1A07-45E7-A11A-48D00E25275D}" srcOrd="6" destOrd="0" presId="urn:microsoft.com/office/officeart/2005/8/layout/radial6"/>
    <dgm:cxn modelId="{12C1A533-8AAB-434B-8B02-6B8F90BE36F6}" type="presParOf" srcId="{69E9E74A-5A66-437F-93C4-D365440EAD40}" destId="{D36102DE-1178-4259-AC35-19A24E798BB8}" srcOrd="7" destOrd="0" presId="urn:microsoft.com/office/officeart/2005/8/layout/radial6"/>
    <dgm:cxn modelId="{F534AD62-C37A-47DF-976A-EEB5AF3765F2}" type="presParOf" srcId="{69E9E74A-5A66-437F-93C4-D365440EAD40}" destId="{C3D6ABDC-1352-4F09-9065-B60565694C21}" srcOrd="8" destOrd="0" presId="urn:microsoft.com/office/officeart/2005/8/layout/radial6"/>
    <dgm:cxn modelId="{E850E538-C938-4957-9EEE-8EAF4FFCD1AC}" type="presParOf" srcId="{69E9E74A-5A66-437F-93C4-D365440EAD40}" destId="{3AF88780-846A-4B9C-B73F-60C957B3D936}" srcOrd="9" destOrd="0" presId="urn:microsoft.com/office/officeart/2005/8/layout/radial6"/>
    <dgm:cxn modelId="{7CE63E13-D26E-469E-B7C9-576A0F6A9060}" type="presParOf" srcId="{69E9E74A-5A66-437F-93C4-D365440EAD40}" destId="{3A704ECC-8BBF-4DC9-BD38-28A3ECA5CE01}" srcOrd="10" destOrd="0" presId="urn:microsoft.com/office/officeart/2005/8/layout/radial6"/>
    <dgm:cxn modelId="{12C133F8-E096-4AF3-85FB-97C36B397DA9}" type="presParOf" srcId="{69E9E74A-5A66-437F-93C4-D365440EAD40}" destId="{9F22FE02-DD0A-4809-BDFE-AB730C543E69}" srcOrd="11" destOrd="0" presId="urn:microsoft.com/office/officeart/2005/8/layout/radial6"/>
    <dgm:cxn modelId="{07EA0A57-E86B-403B-88E6-898ABE44297B}" type="presParOf" srcId="{69E9E74A-5A66-437F-93C4-D365440EAD40}" destId="{1EF20DB2-852D-4F6C-BE1F-FCB1C6CCEE24}" srcOrd="12" destOrd="0" presId="urn:microsoft.com/office/officeart/2005/8/layout/radial6"/>
    <dgm:cxn modelId="{7FE7B9AE-73B7-44D0-B253-8BE557B165C7}" type="presParOf" srcId="{69E9E74A-5A66-437F-93C4-D365440EAD40}" destId="{DFAD3EC9-C299-482B-9E2D-4080D82E1FB6}" srcOrd="13" destOrd="0" presId="urn:microsoft.com/office/officeart/2005/8/layout/radial6"/>
    <dgm:cxn modelId="{DF3F58E5-6BF3-43C0-ABCE-03257EA10BD0}" type="presParOf" srcId="{69E9E74A-5A66-437F-93C4-D365440EAD40}" destId="{24BC34A0-EB25-44FC-B0A2-3FB8C7CB42FE}" srcOrd="14" destOrd="0" presId="urn:microsoft.com/office/officeart/2005/8/layout/radial6"/>
    <dgm:cxn modelId="{108483F9-0756-46B5-85E5-43EDAE242B28}" type="presParOf" srcId="{69E9E74A-5A66-437F-93C4-D365440EAD40}" destId="{E80A56A2-686C-4B1B-A33D-810CDAFE8194}" srcOrd="15" destOrd="0" presId="urn:microsoft.com/office/officeart/2005/8/layout/radial6"/>
    <dgm:cxn modelId="{60C60CE3-E714-4C82-85EC-2BCF9960274C}" type="presParOf" srcId="{69E9E74A-5A66-437F-93C4-D365440EAD40}" destId="{9B345EA3-E83F-4B87-9BD0-A8F79A77FAA6}" srcOrd="16" destOrd="0" presId="urn:microsoft.com/office/officeart/2005/8/layout/radial6"/>
    <dgm:cxn modelId="{5EC5A1ED-D998-4335-BDEF-EA98FEEC20F0}" type="presParOf" srcId="{69E9E74A-5A66-437F-93C4-D365440EAD40}" destId="{1C05396F-7AAC-419A-B839-9674012CE6CF}" srcOrd="17" destOrd="0" presId="urn:microsoft.com/office/officeart/2005/8/layout/radial6"/>
    <dgm:cxn modelId="{ABC0C3C6-3B49-400A-9F1F-2B7D4F3782F2}" type="presParOf" srcId="{69E9E74A-5A66-437F-93C4-D365440EAD40}" destId="{E94DBF01-18E4-4B79-B663-D59F730D522F}" srcOrd="18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4DBF01-18E4-4B79-B663-D59F730D522F}">
      <dsp:nvSpPr>
        <dsp:cNvPr id="0" name=""/>
        <dsp:cNvSpPr/>
      </dsp:nvSpPr>
      <dsp:spPr>
        <a:xfrm>
          <a:off x="1821136" y="543810"/>
          <a:ext cx="5305506" cy="5305506"/>
        </a:xfrm>
        <a:prstGeom prst="blockArc">
          <a:avLst>
            <a:gd name="adj1" fmla="val 12144585"/>
            <a:gd name="adj2" fmla="val 16425209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A56A2-686C-4B1B-A33D-810CDAFE8194}">
      <dsp:nvSpPr>
        <dsp:cNvPr id="0" name=""/>
        <dsp:cNvSpPr/>
      </dsp:nvSpPr>
      <dsp:spPr>
        <a:xfrm>
          <a:off x="1628924" y="1055230"/>
          <a:ext cx="5305506" cy="5305506"/>
        </a:xfrm>
        <a:prstGeom prst="blockArc">
          <a:avLst>
            <a:gd name="adj1" fmla="val 8658505"/>
            <a:gd name="adj2" fmla="val 1186523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20DB2-852D-4F6C-BE1F-FCB1C6CCEE24}">
      <dsp:nvSpPr>
        <dsp:cNvPr id="0" name=""/>
        <dsp:cNvSpPr/>
      </dsp:nvSpPr>
      <dsp:spPr>
        <a:xfrm>
          <a:off x="1534711" y="728690"/>
          <a:ext cx="5305506" cy="5305506"/>
        </a:xfrm>
        <a:prstGeom prst="blockArc">
          <a:avLst>
            <a:gd name="adj1" fmla="val 4047377"/>
            <a:gd name="adj2" fmla="val 865974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88780-846A-4B9C-B73F-60C957B3D936}">
      <dsp:nvSpPr>
        <dsp:cNvPr id="0" name=""/>
        <dsp:cNvSpPr/>
      </dsp:nvSpPr>
      <dsp:spPr>
        <a:xfrm>
          <a:off x="2524128" y="880255"/>
          <a:ext cx="5305506" cy="5305506"/>
        </a:xfrm>
        <a:prstGeom prst="blockArc">
          <a:avLst>
            <a:gd name="adj1" fmla="val 1639506"/>
            <a:gd name="adj2" fmla="val 4679333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3FCDB-1A07-45E7-A11A-48D00E25275D}">
      <dsp:nvSpPr>
        <dsp:cNvPr id="0" name=""/>
        <dsp:cNvSpPr/>
      </dsp:nvSpPr>
      <dsp:spPr>
        <a:xfrm>
          <a:off x="2362180" y="838222"/>
          <a:ext cx="5305506" cy="5305506"/>
        </a:xfrm>
        <a:prstGeom prst="blockArc">
          <a:avLst>
            <a:gd name="adj1" fmla="val 20001365"/>
            <a:gd name="adj2" fmla="val 1548679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F1182-9D80-4B4B-8DFE-A1AB811B37F1}">
      <dsp:nvSpPr>
        <dsp:cNvPr id="0" name=""/>
        <dsp:cNvSpPr/>
      </dsp:nvSpPr>
      <dsp:spPr>
        <a:xfrm>
          <a:off x="2273717" y="480020"/>
          <a:ext cx="5305506" cy="5305506"/>
        </a:xfrm>
        <a:prstGeom prst="blockArc">
          <a:avLst>
            <a:gd name="adj1" fmla="val 15580951"/>
            <a:gd name="adj2" fmla="val 19633599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10B8C-D288-4258-BB55-3207A4828515}">
      <dsp:nvSpPr>
        <dsp:cNvPr id="0" name=""/>
        <dsp:cNvSpPr/>
      </dsp:nvSpPr>
      <dsp:spPr>
        <a:xfrm>
          <a:off x="3352789" y="1996890"/>
          <a:ext cx="2383891" cy="2383891"/>
        </a:xfrm>
        <a:prstGeom prst="ellipse">
          <a:avLst/>
        </a:prstGeom>
        <a:solidFill>
          <a:schemeClr val="bg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Forest animals</a:t>
          </a:r>
          <a:endParaRPr lang="en-US" sz="4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52789" y="1996890"/>
        <a:ext cx="2383891" cy="2383891"/>
      </dsp:txXfrm>
    </dsp:sp>
    <dsp:sp modelId="{07EA8005-F9BD-409A-A905-80F4368222D0}">
      <dsp:nvSpPr>
        <dsp:cNvPr id="0" name=""/>
        <dsp:cNvSpPr/>
      </dsp:nvSpPr>
      <dsp:spPr>
        <a:xfrm>
          <a:off x="2819404" y="228609"/>
          <a:ext cx="3082751" cy="13248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2819404" y="228609"/>
        <a:ext cx="3082751" cy="1324800"/>
      </dsp:txXfrm>
    </dsp:sp>
    <dsp:sp modelId="{6630C788-6CA4-435E-8246-CC9BFDE692A7}">
      <dsp:nvSpPr>
        <dsp:cNvPr id="0" name=""/>
        <dsp:cNvSpPr/>
      </dsp:nvSpPr>
      <dsp:spPr>
        <a:xfrm>
          <a:off x="5777327" y="1234905"/>
          <a:ext cx="2455561" cy="16067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5777327" y="1234905"/>
        <a:ext cx="2455561" cy="1606797"/>
      </dsp:txXfrm>
    </dsp:sp>
    <dsp:sp modelId="{D36102DE-1178-4259-AC35-19A24E798BB8}">
      <dsp:nvSpPr>
        <dsp:cNvPr id="0" name=""/>
        <dsp:cNvSpPr/>
      </dsp:nvSpPr>
      <dsp:spPr>
        <a:xfrm>
          <a:off x="5842921" y="3520896"/>
          <a:ext cx="2357673" cy="16179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5842921" y="3520896"/>
        <a:ext cx="2357673" cy="1617911"/>
      </dsp:txXfrm>
    </dsp:sp>
    <dsp:sp modelId="{3A704ECC-8BBF-4DC9-BD38-28A3ECA5CE01}">
      <dsp:nvSpPr>
        <dsp:cNvPr id="0" name=""/>
        <dsp:cNvSpPr/>
      </dsp:nvSpPr>
      <dsp:spPr>
        <a:xfrm>
          <a:off x="3733798" y="4876794"/>
          <a:ext cx="3048241" cy="159766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3733798" y="4876794"/>
        <a:ext cx="3048241" cy="1597669"/>
      </dsp:txXfrm>
    </dsp:sp>
    <dsp:sp modelId="{DFAD3EC9-C299-482B-9E2D-4080D82E1FB6}">
      <dsp:nvSpPr>
        <dsp:cNvPr id="0" name=""/>
        <dsp:cNvSpPr/>
      </dsp:nvSpPr>
      <dsp:spPr>
        <a:xfrm>
          <a:off x="609595" y="3978103"/>
          <a:ext cx="3096167" cy="16296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609595" y="3978103"/>
        <a:ext cx="3096167" cy="1629659"/>
      </dsp:txXfrm>
    </dsp:sp>
    <dsp:sp modelId="{9B345EA3-E83F-4B87-9BD0-A8F79A77FAA6}">
      <dsp:nvSpPr>
        <dsp:cNvPr id="0" name=""/>
        <dsp:cNvSpPr/>
      </dsp:nvSpPr>
      <dsp:spPr>
        <a:xfrm>
          <a:off x="457204" y="1676398"/>
          <a:ext cx="2673930" cy="162665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457204" y="1676398"/>
        <a:ext cx="2673930" cy="1626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35F56-EDCB-40BE-8213-D817376F388D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FAE93-2F1C-4AB0-ACCE-24299651DA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AE93-2F1C-4AB0-ACCE-24299651DA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kamru\OneDrive\Desktop\Leopard%20Ambush%20Impala%20-%20Animals%20Fight%20For%20Survival%20-%20%20Amazing%20Animals%20Attack%20-%20Wild%20Animals%20Fight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" y="228600"/>
            <a:ext cx="8382000" cy="25908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 everybody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lowers_7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3608" y="2590800"/>
            <a:ext cx="6324600" cy="37147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x_on_field___animated_gif_2____by_angelghidorah-d57ny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457200"/>
            <a:ext cx="2093816" cy="1800519"/>
          </a:xfrm>
          <a:prstGeom prst="rect">
            <a:avLst/>
          </a:prstGeom>
        </p:spPr>
      </p:pic>
      <p:pic>
        <p:nvPicPr>
          <p:cNvPr id="3" name="Picture 2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4601012"/>
            <a:ext cx="2286000" cy="1437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381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fox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4876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572000"/>
            <a:ext cx="2286000" cy="1437837"/>
          </a:xfrm>
          <a:prstGeom prst="rect">
            <a:avLst/>
          </a:prstGeom>
        </p:spPr>
      </p:pic>
      <p:pic>
        <p:nvPicPr>
          <p:cNvPr id="9" name="Picture 8" descr="fox_on_field___animated_gif_2____by_angelghidorah-d57ny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2093816" cy="180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66667E-6 L 0.59999 -6.66667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0834 2.22222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at the picture and repeat after 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452974-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4038600" cy="2307772"/>
          </a:xfrm>
          <a:prstGeom prst="rect">
            <a:avLst/>
          </a:prstGeom>
        </p:spPr>
      </p:pic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267200" cy="2299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191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monkey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191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bear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762000"/>
            <a:ext cx="4114799" cy="2581275"/>
          </a:xfrm>
          <a:prstGeom prst="rect">
            <a:avLst/>
          </a:prstGeom>
        </p:spPr>
      </p:pic>
      <p:pic>
        <p:nvPicPr>
          <p:cNvPr id="3" name="Picture 2" descr="deer-images-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762000"/>
            <a:ext cx="3962399" cy="2585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505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tiger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3505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0730_SCI_Cecil_lion.jpg.CROP.promo-xlar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838200"/>
            <a:ext cx="3747737" cy="2347993"/>
          </a:xfrm>
          <a:prstGeom prst="rect">
            <a:avLst/>
          </a:prstGeom>
        </p:spPr>
      </p:pic>
      <p:pic>
        <p:nvPicPr>
          <p:cNvPr id="3" name="Picture 2" descr="fox_PNG3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4191000" cy="2377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810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fox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3733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0"/>
          <a:ext cx="8610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1143000" y="304800"/>
            <a:ext cx="6858000" cy="2209800"/>
          </a:xfrm>
          <a:prstGeom prst="flowChartMulti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Relativity with the text book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19400"/>
            <a:ext cx="60198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Open your book at page 48 and read loudly.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0"/>
            <a:ext cx="2438400" cy="3276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685800"/>
            <a:ext cx="21336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Group- 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057400"/>
            <a:ext cx="68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7" name="Picture 6" descr="452974-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133600"/>
            <a:ext cx="2895600" cy="1306286"/>
          </a:xfrm>
          <a:prstGeom prst="rect">
            <a:avLst/>
          </a:prstGeom>
        </p:spPr>
      </p:pic>
      <p:pic>
        <p:nvPicPr>
          <p:cNvPr id="8" name="Picture 7" descr="150730_SCI_Cecil_lion.jpg.CROP.promo-xlar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581400"/>
            <a:ext cx="2971800" cy="1413704"/>
          </a:xfrm>
          <a:prstGeom prst="rect">
            <a:avLst/>
          </a:prstGeom>
        </p:spPr>
      </p:pic>
      <p:pic>
        <p:nvPicPr>
          <p:cNvPr id="9" name="Picture 8" descr="fox_PNG3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5105400"/>
            <a:ext cx="2895600" cy="149712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438400" y="0"/>
            <a:ext cx="5181600" cy="685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1447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Point out the animals name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09800"/>
            <a:ext cx="68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eer-images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981200"/>
            <a:ext cx="3657600" cy="1379517"/>
          </a:xfrm>
          <a:prstGeom prst="rect">
            <a:avLst/>
          </a:prstGeom>
        </p:spPr>
      </p:pic>
      <p:pic>
        <p:nvPicPr>
          <p:cNvPr id="5" name="Picture 4" descr="tiger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581400"/>
            <a:ext cx="3657600" cy="1416466"/>
          </a:xfrm>
          <a:prstGeom prst="rect">
            <a:avLst/>
          </a:prstGeom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5257800"/>
            <a:ext cx="3657600" cy="1396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7400" y="1143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Point out the animals name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152400"/>
            <a:ext cx="4191000" cy="685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Evaluation(oral)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685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matching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50730_SCI_Cecil_lion.jpg.CROP.promo-xlar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762000"/>
            <a:ext cx="1482733" cy="1058018"/>
          </a:xfrm>
          <a:prstGeom prst="rect">
            <a:avLst/>
          </a:prstGeom>
        </p:spPr>
      </p:pic>
      <p:pic>
        <p:nvPicPr>
          <p:cNvPr id="5" name="Picture 4" descr="452974-monk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467600" y="1905000"/>
            <a:ext cx="1447800" cy="827314"/>
          </a:xfrm>
          <a:prstGeom prst="rect">
            <a:avLst/>
          </a:prstGeom>
        </p:spPr>
      </p:pic>
      <p:pic>
        <p:nvPicPr>
          <p:cNvPr id="6" name="Picture 5" descr="baby-deer-wallpaper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2819400"/>
            <a:ext cx="1478280" cy="923925"/>
          </a:xfrm>
          <a:prstGeom prst="rect">
            <a:avLst/>
          </a:prstGeom>
        </p:spPr>
      </p:pic>
      <p:pic>
        <p:nvPicPr>
          <p:cNvPr id="8" name="Picture 7" descr="tiger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3810000"/>
            <a:ext cx="1447800" cy="791554"/>
          </a:xfrm>
          <a:prstGeom prst="rect">
            <a:avLst/>
          </a:prstGeom>
        </p:spPr>
      </p:pic>
      <p:pic>
        <p:nvPicPr>
          <p:cNvPr id="9" name="Picture 8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7600" y="4648200"/>
            <a:ext cx="1469782" cy="792011"/>
          </a:xfrm>
          <a:prstGeom prst="rect">
            <a:avLst/>
          </a:prstGeom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67600" y="5486400"/>
            <a:ext cx="1471586" cy="8718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1219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Tiger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2057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971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3810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Fox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648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Monkey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5410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Bear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81481E-6 L 0.50833 0.37778 " pathEditMode="relative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0856 L 0.53333 0.119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6.2963E-6 L 0.50834 -0.29999 " pathEditMode="relative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81481E-6 L 0.51666 0.24445 " pathEditMode="relative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59259E-6 L 0.46667 -0.38889 " pathEditMode="relative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5 -0.13334 " pathEditMode="relative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048000"/>
            <a:ext cx="556260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Talk about 5 domestic animals in your home . Use in activity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as a model.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1752600" y="304800"/>
            <a:ext cx="5562600" cy="25146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Planned work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838200" y="152400"/>
            <a:ext cx="6477000" cy="2514600"/>
          </a:xfrm>
          <a:prstGeom prst="downArrow">
            <a:avLst>
              <a:gd name="adj1" fmla="val 50000"/>
              <a:gd name="adj2" fmla="val 53744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</a:t>
            </a:r>
          </a:p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36" y="2895600"/>
            <a:ext cx="8963464" cy="2985433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Kamrul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Islam</a:t>
            </a:r>
          </a:p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Bag-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Basantopur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Govt. Primary School</a:t>
            </a:r>
          </a:p>
          <a:p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Kaligang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Satkhira</a:t>
            </a: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amru 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124200"/>
            <a:ext cx="1993069" cy="225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362200" y="0"/>
            <a:ext cx="5181600" cy="2514600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 all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umblr_mz1f1neoiN1sm5kr4o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590800"/>
            <a:ext cx="7354384" cy="4133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140680"/>
            <a:ext cx="7010400" cy="25908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Identity</a:t>
            </a:r>
            <a:endParaRPr lang="en-US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76600"/>
            <a:ext cx="8382000" cy="2308324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Class :Two ,			Subject : English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Lesson title :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Animals and where they live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Lessons 1-3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Lesson unit: (24)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. Look and say.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304800"/>
            <a:ext cx="64770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43400" y="1295400"/>
            <a:ext cx="762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7924800" cy="4524315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Student‘s  will be able to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1.1.1 become familiar with English sound by listening to common English words.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1.1.1 repeat after the teacher simple words and phrases with proper sounds and stress.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1.1.2 say simple words and phrases with proper sounds and stress.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1.4.1 read words and phrases with the help of visual clues and simple sentence.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914400" y="304800"/>
            <a:ext cx="7848600" cy="259080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Create emotion with a video</a:t>
            </a:r>
            <a:endParaRPr lang="en-US" sz="4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Leopard Ambush Impala - Animals Fight For Survival -  Amazing Animals Attack - Wild Animals Figh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00400" y="3429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828800" y="304800"/>
            <a:ext cx="5715000" cy="838200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 knowledge assessment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underbans-national-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8458200" cy="4393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5791200"/>
            <a:ext cx="48006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Scenery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Sunderbans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1447800" y="685800"/>
            <a:ext cx="6400800" cy="190500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  <a:endParaRPr lang="en-US" sz="6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9233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Animals and where they live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2400300" cy="2181225"/>
          </a:xfrm>
          <a:prstGeom prst="rect">
            <a:avLst/>
          </a:prstGeom>
        </p:spPr>
      </p:pic>
      <p:pic>
        <p:nvPicPr>
          <p:cNvPr id="11" name="Picture 10" descr="acqodpBg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038600"/>
            <a:ext cx="2819400" cy="14297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15200" y="762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monkey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bear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2232593" cy="2028825"/>
          </a:xfrm>
          <a:prstGeom prst="rect">
            <a:avLst/>
          </a:prstGeom>
        </p:spPr>
      </p:pic>
      <p:pic>
        <p:nvPicPr>
          <p:cNvPr id="15" name="Picture 14" descr="acqodpBg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038600"/>
            <a:ext cx="2819400" cy="1429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38778E-17 L 0.475 -1.38778E-17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88889E-6 L 0.50833 -8.88889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ring-tiger-clip-art-at-clker-com-vector-clip-art-online-royalty-LCZQmH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2568860" cy="1382903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0"/>
            <a:ext cx="2209800" cy="2228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533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tiger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48768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roaring-tiger-clip-art-at-clker-com-vector-clip-art-online-royalty-LCZQmH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2568860" cy="1382903"/>
          </a:xfrm>
          <a:prstGeom prst="rect">
            <a:avLst/>
          </a:prstGeom>
        </p:spPr>
      </p:pic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0"/>
            <a:ext cx="22098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54166 2.222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7.77778E-6 L 0.50834 -7.77778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689</TotalTime>
  <Words>196</Words>
  <Application>Microsoft Office PowerPoint</Application>
  <PresentationFormat>On-screen Show (4:3)</PresentationFormat>
  <Paragraphs>69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Kamrul Islam</cp:lastModifiedBy>
  <cp:revision>155</cp:revision>
  <dcterms:created xsi:type="dcterms:W3CDTF">2006-08-16T00:00:00Z</dcterms:created>
  <dcterms:modified xsi:type="dcterms:W3CDTF">2020-12-06T01:01:47Z</dcterms:modified>
</cp:coreProperties>
</file>