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40" r:id="rId2"/>
    <p:sldMasterId id="2147483852" r:id="rId3"/>
    <p:sldMasterId id="2147483900" r:id="rId4"/>
    <p:sldMasterId id="2147483912" r:id="rId5"/>
    <p:sldMasterId id="2147483936" r:id="rId6"/>
    <p:sldMasterId id="2147483960" r:id="rId7"/>
    <p:sldMasterId id="2147483984" r:id="rId8"/>
    <p:sldMasterId id="2147483996" r:id="rId9"/>
  </p:sldMasterIdLst>
  <p:notesMasterIdLst>
    <p:notesMasterId r:id="rId27"/>
  </p:notesMasterIdLst>
  <p:sldIdLst>
    <p:sldId id="256" r:id="rId10"/>
    <p:sldId id="257" r:id="rId11"/>
    <p:sldId id="321" r:id="rId12"/>
    <p:sldId id="260" r:id="rId13"/>
    <p:sldId id="259" r:id="rId14"/>
    <p:sldId id="262" r:id="rId15"/>
    <p:sldId id="263" r:id="rId16"/>
    <p:sldId id="265" r:id="rId17"/>
    <p:sldId id="323" r:id="rId18"/>
    <p:sldId id="322" r:id="rId19"/>
    <p:sldId id="324" r:id="rId20"/>
    <p:sldId id="325" r:id="rId21"/>
    <p:sldId id="326" r:id="rId22"/>
    <p:sldId id="327" r:id="rId23"/>
    <p:sldId id="328" r:id="rId24"/>
    <p:sldId id="329" r:id="rId25"/>
    <p:sldId id="33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75" d="100"/>
          <a:sy n="75" d="100"/>
        </p:scale>
        <p:origin x="-114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3764-7675-4909-BCF5-049D64C26F8A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7716-4E73-4995-AAA2-946B6E9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7716-4E73-4995-AAA2-946B6E942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audio" Target="../media/audio1.wav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audio" Target="../media/audio1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30-Nov-20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audio" Target="../media/audio1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5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5" Type="http://schemas.openxmlformats.org/officeDocument/2006/relationships/audio" Target="../media/audio1.wav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audio" Target="../media/audio1.wav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5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audio" Target="../media/audio1.wav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11500" b="1" cap="none" spc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بسم الله الرحمن الرحيم </a:t>
            </a:r>
            <a:endParaRPr lang="en-US" sz="11500" b="1" cap="none" spc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24000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88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السلام عليكم ورحمة الله</a:t>
            </a:r>
            <a:endParaRPr lang="en-US" sz="8800" b="1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8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5"/>
          <a:stretch/>
        </p:blipFill>
        <p:spPr bwMode="auto">
          <a:xfrm>
            <a:off x="400050" y="381000"/>
            <a:ext cx="8362950" cy="59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59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57200"/>
            <a:ext cx="84677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6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7201"/>
            <a:ext cx="8353425" cy="56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81000"/>
            <a:ext cx="84391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07180" y="457200"/>
            <a:ext cx="819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95" y="2209800"/>
            <a:ext cx="4304044" cy="62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442795"/>
            <a:ext cx="598088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t="57778" r="12083"/>
          <a:stretch/>
        </p:blipFill>
        <p:spPr bwMode="auto">
          <a:xfrm>
            <a:off x="1371600" y="1104900"/>
            <a:ext cx="732708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676400"/>
            <a:ext cx="732708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الجواب: الإسم الرسمى لبنغلاديش جمهورية بنغلاديش الشعبية.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833195"/>
            <a:ext cx="6015038" cy="609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الجواب: مساحة لبنغلاديش 14750كيلوميتر مربع.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180" y="3976194"/>
            <a:ext cx="8251059" cy="1357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الجواب: تقع بنغلاديش فى اسيا الجنوبية الشرقية تحدها الهند من ثلاث جهات الشمالية والغربية والشرقية ويحدها من الجنوب خليج البنغالية. 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98" y="2686050"/>
            <a:ext cx="437930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502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1780" y="1295400"/>
            <a:ext cx="8251059" cy="1357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الجواب: كان ابوشيح الشعب الشيح مجيب الرحمن قائد استقلال بنغلاديش.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779" y="3516806"/>
            <a:ext cx="8251059" cy="902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الجواب: استقلال بنغلاديش فى يوم 1971م.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11" y="457200"/>
            <a:ext cx="542419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50" y="2362200"/>
            <a:ext cx="5259157" cy="7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30" y="4267200"/>
            <a:ext cx="485696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7180" y="1219200"/>
            <a:ext cx="8251059" cy="88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الجواب: حصلت بنغلاديش على الإستقلال بحرب شديد لمدة تسعة اشهر.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200400"/>
            <a:ext cx="5673397" cy="88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الجواب: علن ابو الشعب الشيخ مجيب الرحمن.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5143500"/>
            <a:ext cx="5635297" cy="88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الجواب: استشهد فى حرب التحرير ثلاثة ملايين.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762000"/>
          </a:xfrm>
          <a:prstGeom prst="rect">
            <a:avLst/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t="4502" r="25104" b="3849"/>
          <a:stretch/>
        </p:blipFill>
        <p:spPr bwMode="auto">
          <a:xfrm rot="5400000">
            <a:off x="1862768" y="-338767"/>
            <a:ext cx="5418464" cy="8686800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255268" y="228600"/>
            <a:ext cx="8458200" cy="138499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المدرسةالحسينيةقاسم العلوم العالم بلشكربور</a:t>
            </a: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سرينغر - </a:t>
            </a:r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منشيغنز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268" y="1752600"/>
            <a:ext cx="8458200" cy="1200329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j¯‹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icyi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nvmvBwbqv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Kv‡mgyj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Djyg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ivmv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kÖxbMi,gyÝxMÄ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29129"/>
            <a:ext cx="9067800" cy="36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60020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Segoe UI" pitchFamily="34" charset="0"/>
                <a:cs typeface="Arabic Typesetting" pitchFamily="66" charset="-78"/>
              </a:rPr>
              <a:t>تدريس علي الانترنت</a:t>
            </a:r>
            <a:b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ea typeface="Segoe UI" pitchFamily="34" charset="0"/>
                <a:cs typeface="Arabic Typesetting" pitchFamily="66" charset="-78"/>
              </a:rPr>
            </a:b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ea typeface="Segoe UI" pitchFamily="34" charset="0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97035">
            <a:off x="327166" y="3965204"/>
            <a:ext cx="7993117" cy="2154606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convex"/>
          </a:sp3d>
        </p:spPr>
        <p:txBody>
          <a:bodyPr>
            <a:normAutofit fontScale="55000" lnSpcReduction="20000"/>
          </a:bodyPr>
          <a:lstStyle/>
          <a:p>
            <a:pPr marL="68580" indent="0" algn="ctr">
              <a:buNone/>
            </a:pPr>
            <a:r>
              <a:rPr lang="en-US" sz="1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3q </a:t>
            </a:r>
            <a:r>
              <a:rPr lang="en-US" sz="1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K¬vm</a:t>
            </a:r>
            <a:r>
              <a:rPr lang="en-US" sz="1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(2q </a:t>
            </a:r>
            <a:r>
              <a:rPr lang="en-US" sz="1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G¨mvBb‡g›U</a:t>
            </a:r>
            <a:r>
              <a:rPr lang="en-US" sz="1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marL="68580" indent="0" algn="ctr">
              <a:buNone/>
            </a:pPr>
            <a:r>
              <a:rPr lang="en-US" sz="1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30/11/2020 </a:t>
            </a:r>
            <a:r>
              <a:rPr lang="en-US" sz="1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Lªx</a:t>
            </a:r>
            <a:r>
              <a:rPr lang="en-US" sz="1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1018861">
            <a:off x="-189037" y="408124"/>
            <a:ext cx="8839200" cy="1219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ngle"/>
          </a:sp3d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Font typeface="Wingdings"/>
              <a:buNone/>
            </a:pPr>
            <a:r>
              <a:rPr lang="ar-SA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اهلا و سهلا عزيزي الطالب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50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4" y="2438400"/>
            <a:ext cx="6171944" cy="35814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 rot="20075978">
            <a:off x="570976" y="406009"/>
            <a:ext cx="7086600" cy="189974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2514600" cy="838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524000"/>
            <a:ext cx="9144000" cy="3581400"/>
            <a:chOff x="0" y="1524000"/>
            <a:chExt cx="9144000" cy="3581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2753691" y="1524000"/>
              <a:ext cx="6390309" cy="3581400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eaLnBrk="1" hangingPunct="1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eaLnBrk="1" hangingPunct="1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eaLnBrk="1" hangingPunct="1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eaLnBrk="1" hangingPunct="1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eaLnBrk="1" hangingPunct="1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eaLnBrk="1" hangingPunct="1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eaLnBrk="1" hangingPunct="1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eaLnBrk="1" hangingPunct="1"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g</a:t>
              </a:r>
              <a:r>
                <a:rPr lang="en-US" sz="60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ynv</a:t>
              </a:r>
              <a:r>
                <a:rPr lang="en-US" sz="60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¤§` </a:t>
              </a:r>
              <a:r>
                <a:rPr lang="en-US" sz="60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Bwjqvm</a:t>
              </a:r>
              <a:r>
                <a:rPr lang="en-US" sz="60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‡</a:t>
              </a:r>
              <a:r>
                <a:rPr lang="en-US" sz="60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nvmvBb</a:t>
              </a:r>
              <a:endParaRPr lang="en-US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44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cÖfvlK</a:t>
              </a:r>
              <a:r>
                <a:rPr lang="en-US" sz="44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(</a:t>
              </a:r>
              <a:r>
                <a:rPr lang="en-US" sz="44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Aviwe</a:t>
              </a:r>
              <a:r>
                <a:rPr lang="en-US" sz="44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)</a:t>
              </a:r>
            </a:p>
            <a:p>
              <a:pPr algn="ctr"/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j¯‹</a:t>
              </a:r>
              <a:r>
                <a:rPr lang="en-US" sz="32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icyi</a:t>
              </a:r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GBP,‡K,BD </a:t>
              </a:r>
              <a:r>
                <a:rPr lang="en-US" sz="32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Avwjg</a:t>
              </a:r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gv</a:t>
              </a:r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`&amp;</a:t>
              </a:r>
              <a:r>
                <a:rPr lang="en-US" sz="32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ivmv</a:t>
              </a:r>
              <a:endPara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32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gvevBj</a:t>
              </a:r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: 0151408030</a:t>
              </a:r>
            </a:p>
            <a:p>
              <a:pPr algn="ctr"/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3200" b="1" dirty="0" err="1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gBj</a:t>
              </a:r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: </a:t>
              </a:r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  <a:cs typeface="SutonnyMJ" pitchFamily="2" charset="0"/>
                </a:rPr>
                <a:t>mdelias99799@gmail.com</a:t>
              </a:r>
              <a:r>
                <a:rPr lang="en-US" sz="3200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0" r="13547"/>
            <a:stretch/>
          </p:blipFill>
          <p:spPr>
            <a:xfrm>
              <a:off x="0" y="1600200"/>
              <a:ext cx="2743200" cy="34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583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478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r>
              <a:rPr lang="ar-S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نتائج التدريس 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0" y="1981200"/>
            <a:ext cx="4572000" cy="3200400"/>
          </a:xfrm>
          <a:prstGeom prst="flowChartDecision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সরল বঙ্গানুবাদ </a:t>
            </a:r>
            <a:endParaRPr lang="en-US" sz="4400" dirty="0"/>
          </a:p>
        </p:txBody>
      </p:sp>
      <p:sp>
        <p:nvSpPr>
          <p:cNvPr id="5" name="Flowchart: Decision 4"/>
          <p:cNvSpPr/>
          <p:nvPr/>
        </p:nvSpPr>
        <p:spPr>
          <a:xfrm>
            <a:off x="4572000" y="1981200"/>
            <a:ext cx="4572000" cy="3200400"/>
          </a:xfrm>
          <a:prstGeom prst="flowChartDecision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অনুশীলনির প্রশ্নের উত্তর </a:t>
            </a:r>
            <a:endParaRPr lang="en-US" sz="3200" dirty="0"/>
          </a:p>
        </p:txBody>
      </p:sp>
      <p:sp>
        <p:nvSpPr>
          <p:cNvPr id="6" name="Flowchart: Decision 5"/>
          <p:cNvSpPr/>
          <p:nvPr/>
        </p:nvSpPr>
        <p:spPr>
          <a:xfrm>
            <a:off x="2293883" y="3581400"/>
            <a:ext cx="4572000" cy="3200400"/>
          </a:xfrm>
          <a:prstGeom prst="flowChartDecision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দ্বিতীয় এ্যাসাইনমেন্ট এর সমাধান।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419600"/>
            <a:ext cx="8229600" cy="194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7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628388"/>
            <a:ext cx="8229600" cy="194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7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229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8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6787"/>
            <a:ext cx="3781425" cy="138547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1752600"/>
            <a:ext cx="846082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1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28600"/>
            <a:ext cx="2811261" cy="103001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1752600"/>
            <a:ext cx="846082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er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1515</TotalTime>
  <Words>185</Words>
  <Application>Microsoft Office PowerPoint</Application>
  <PresentationFormat>On-screen Show (4:3)</PresentationFormat>
  <Paragraphs>30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Module</vt:lpstr>
      <vt:lpstr>BlackTie</vt:lpstr>
      <vt:lpstr>Angles</vt:lpstr>
      <vt:lpstr>Metro</vt:lpstr>
      <vt:lpstr>Elemental</vt:lpstr>
      <vt:lpstr>Verve</vt:lpstr>
      <vt:lpstr>Aspect</vt:lpstr>
      <vt:lpstr>Adjacency</vt:lpstr>
      <vt:lpstr>Office Theme</vt:lpstr>
      <vt:lpstr>بسم الله الرحمن الرحيم </vt:lpstr>
      <vt:lpstr>PowerPoint Presentation</vt:lpstr>
      <vt:lpstr>تدريس علي الانترنت </vt:lpstr>
      <vt:lpstr>PowerPoint Presentation</vt:lpstr>
      <vt:lpstr>welq wkÿK:</vt:lpstr>
      <vt:lpstr>wkLb dj:نتائج التدريس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ismail - [2010]</dc:creator>
  <cp:lastModifiedBy>palash</cp:lastModifiedBy>
  <cp:revision>133</cp:revision>
  <dcterms:created xsi:type="dcterms:W3CDTF">2015-12-13T17:51:51Z</dcterms:created>
  <dcterms:modified xsi:type="dcterms:W3CDTF">2020-11-30T01:05:08Z</dcterms:modified>
</cp:coreProperties>
</file>