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3" r:id="rId5"/>
    <p:sldId id="259" r:id="rId6"/>
    <p:sldId id="2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94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02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34EE6-F162-4EF7-B7EE-F136D77B73B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2A11-6915-46CD-AF5F-0EC7ABCF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2A11-6915-46CD-AF5F-0EC7ABCFD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0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A1E318-284A-40E4-8750-AEB56133E4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A1756F-192E-4A21-9F55-E2C3BCF7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59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f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6491" y="133350"/>
            <a:ext cx="29510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819150"/>
            <a:ext cx="6227064" cy="4178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1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869930"/>
            <a:ext cx="2286000" cy="2011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85224"/>
            <a:ext cx="2286000" cy="2011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43949" y="209550"/>
            <a:ext cx="838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45782"/>
            <a:ext cx="1371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কাজলা দিঘি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6049" y="1284173"/>
            <a:ext cx="3048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কাজলের মতো কালো জল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467843"/>
            <a:ext cx="223599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গামছা বাঁধা দই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049" y="3467843"/>
            <a:ext cx="3886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 ঘনত্বের ফলে যে দই গামছায় রাখলেও রস গড়িয়ে পড়ে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9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856"/>
            <a:ext cx="32004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856"/>
            <a:ext cx="3200400" cy="32646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0" y="371475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691" y="371475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1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2601163" y="1352550"/>
            <a:ext cx="3352800" cy="156966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বা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যাইও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বসতে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জলপান যে করতে দেব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শালি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63" y="3257398"/>
            <a:ext cx="1920240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5" y="3257550"/>
            <a:ext cx="1920240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57550"/>
            <a:ext cx="1920240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7550"/>
            <a:ext cx="1920240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06049" y="20955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আমার বাড়ি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জসীম উদদীন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241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27241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9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44659" y="2038350"/>
            <a:ext cx="3465195" cy="18158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শালি ধানের চিঁড়ে দেব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বিন্নি ধানের খই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বাড়ির গাছের কবরী কলা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গামছা-বাঁধা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4982" y="29295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বাড়ি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জসীম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উদদীন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0350"/>
            <a:ext cx="2286000" cy="192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00350"/>
            <a:ext cx="2286000" cy="192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00350"/>
            <a:ext cx="2286000" cy="192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81300" y="1047750"/>
            <a:ext cx="3429000" cy="156966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আম-কাঁঠালের বনের ধারে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আঁচল পাতি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গাছের শাখা দুলি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করব সারা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রাতি</a:t>
            </a:r>
            <a:r>
              <a:rPr lang="bn-BD" sz="2400" dirty="0"/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3350"/>
            <a:ext cx="21336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বাড়ি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জসীম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উদদীন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209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6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876550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08564" y="1276350"/>
            <a:ext cx="3657600" cy="30469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চাঁদমুখে তোর চাঁদের চুমো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 মাখিয়ে দেব সুখে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তারা ফুলের মালা গাঁথি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জড়িয়ে দেব বুকে।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গাই দোহনের শব্দ শুনি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জেগো সকাল বেলা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সারাটা দিন তোমায় লয়ে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করব আমি খেলা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364" y="209550"/>
            <a:ext cx="2286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বাড়ি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জসীম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উদদীন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867822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285750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5750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" y="3486150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67822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494809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819400" y="1276350"/>
            <a:ext cx="3619500" cy="30469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ডালিম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ডালিম ফুলের হাসি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কাজলা দিঘির কাজল জলে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হাঁসগুলি যায় ভাসি।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আমার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যাইও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এই বরাবর পথ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মৌরি ফুলের গন্ধ শুঁকে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থামিও তব রথ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8575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বাড়ি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জসীম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উদদীন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9538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98619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প্রসিদ্ধ ও ঐতিহ্যবাহি খাবারসমূহের (অঞ্চলভিত্তিক) তালিকা তৈরি 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0" y="764442"/>
            <a:ext cx="32004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62800" y="177278"/>
            <a:ext cx="1752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 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405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5750"/>
            <a:ext cx="42291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23950"/>
            <a:ext cx="8534400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কবিতাটি কবি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জসীম উদ্দীনের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'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কাব্যগ্রন্থের অন্তর্গত। এখানে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বন্ধু বা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প্রিয়জনকে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নিজের গ্রামের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নিমন্ত্রণ করেছেন কবি । তিনি তাকে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আপ্যায়ন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চান শালি ধানের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বিন্নি ধানের খই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কবরী কলা এবং গামছা বাঁধা দই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দিয়ে।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প্রকৃতির সান্নিধ্যে কেমন করে অতিথির প্রাণ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জুড়াবে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তারও এক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নিবিড় পরিচয় আছে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কবিতাটিতে । যুগ যুগ ধরেই অতিথি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আপ্যায়নে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বাঙালির সুনাম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অতিথির বিশ্রাম ও আনন্দের জন্য গৃহস্থের আন্তরিক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প্রয়াস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কবিতায় বিশেষভাবে লক্ষণীয়।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অতিথি যে গৃহে এসেছেন সেই গৃহের গাছ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পাখিও যেন অতিথিকে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আপ্যায়নে উন্মুখ হয়ে আছে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অতিথিকে ভা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লোবাসার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মধ্য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দিয়ে সৌজন্য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শিষ্টাচার ও মানবপ্রেমের অসাধারণ বহিঃপ্রকাশ ঘটেছে এ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1635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33350"/>
            <a:ext cx="1524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কর্ম-অনুশীলন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161698"/>
            <a:ext cx="752648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চিত্রটি লক্ষ্য কর এবং আমার বাড়ির কবিতাটির আলোকে  প্রকৃতির সান্নিধ্যের রূপ ১০ বাক্যে লিখ।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133350"/>
            <a:ext cx="1676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সময়- ৫ মিনিট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42950"/>
            <a:ext cx="38862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37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4795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বাকলিয়া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alt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314039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 - 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4782"/>
          <a:stretch/>
        </p:blipFill>
        <p:spPr bwMode="auto">
          <a:xfrm>
            <a:off x="5715000" y="133350"/>
            <a:ext cx="2092037" cy="23132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720"/>
            <a:ext cx="2175164" cy="22979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46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1435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পর্যালোচনা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1428749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১।কবি পরিচিতি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করা;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।নতুন শব্দের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পারা;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।কবিতাটি শুদ্ধ উচ্চারণে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৪।কবিতাটির মূলভাব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৫।প্রকৃতির সান্নিধ্যের রূপ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58175"/>
            <a:ext cx="1219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7155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১।আমার বাড়ি কবিতাটির রচয়িতার নাম কি?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471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 কবি জসীম উদদীন।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0883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২।আমার বাড়ি কবিতায় কবি কাকে নিমন্ত্রণ করেছেন?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705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 কবির বন্ধুকে।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96421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গন্তব্যে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পোঁছানো।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2" y="343899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৪।কবি আমার বাড়ি কবিতায় কয়টি খাবারের কথা উল্লেখ করেছেন?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82" y="3790950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 ৭টি খাবারের কথা 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18366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থামিও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তব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1719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৫।কবির বাড়ির পাশে কোন ফুলের কথা উল্লেখ করেছেন?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5294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 মৌরি ফুল।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09549"/>
            <a:ext cx="1676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350"/>
            <a:ext cx="6858000" cy="356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62517" y="45968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পাঠ্যবইয়ের আলোকে ১ নং সৃজনশীল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লিখবে।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09550"/>
            <a:ext cx="1981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9150"/>
            <a:ext cx="6400800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07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3314700" y="240097"/>
            <a:ext cx="251460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200400" y="382276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ছবিতে কি দেখতে পাচ্ছো</a:t>
            </a:r>
            <a:r>
              <a:rPr lang="bn-BD" dirty="0" smtClean="0"/>
              <a:t>?</a:t>
            </a:r>
            <a:endParaRPr lang="bn-BD" dirty="0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1645225"/>
            <a:ext cx="2639291" cy="1912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657350"/>
            <a:ext cx="2635395" cy="1900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57" y="1626175"/>
            <a:ext cx="2607686" cy="1912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4358491"/>
            <a:ext cx="76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বাড়</a:t>
            </a:r>
            <a:r>
              <a:rPr lang="bn-BD" b="1" dirty="0"/>
              <a:t>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46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13" b="90000" l="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-171450"/>
            <a:ext cx="6858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582" y="211455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আমার বাড়ি</a:t>
            </a:r>
          </a:p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জসীম উদদীন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77516"/>
            <a:ext cx="61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১।কবি পরিচিতি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২।নতুন শব্দের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 শুদ্ধ উচ্চারণে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কবিতাটির মূলভাব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৫।প্রকৃতির সান্নিধ্যের রূপ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পারবে;</a:t>
            </a:r>
          </a:p>
        </p:txBody>
      </p:sp>
    </p:spTree>
    <p:extLst>
      <p:ext uri="{BB962C8B-B14F-4D97-AF65-F5344CB8AC3E}">
        <p14:creationId xmlns:p14="http://schemas.microsoft.com/office/powerpoint/2010/main" val="833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65" y="1026556"/>
            <a:ext cx="1760220" cy="217598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234822" y="1000890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34824" y="2540018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34821" y="2146873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34824" y="2897743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34823" y="1362610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34824" y="1752871"/>
            <a:ext cx="693637" cy="304800"/>
          </a:xfrm>
          <a:prstGeom prst="rightArrow">
            <a:avLst>
              <a:gd name="adj1" fmla="val 20000"/>
              <a:gd name="adj2" fmla="val 518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5764" y="900944"/>
            <a:ext cx="197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১৯০৩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খিস্টাব্দ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7531" y="130569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কাহিনি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কাব্য-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নক্সী কাঁথার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মাঠ,সোজন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ঘাট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7531" y="1685208"/>
            <a:ext cx="366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কাব্যগ্রন্থ- রাখালী,বালুচর,মাটির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কান্না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051190"/>
            <a:ext cx="192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নাটক-বেদের মেয়ে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41743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শিশুতোষ গ্রন্থ- হাসু,এক পয়সার বাশি,ডালিম কুমার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5764" y="2858982"/>
            <a:ext cx="215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মৃত্যু- ১৯৭৬ খ্রিস্টাব্দে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7531" y="209550"/>
            <a:ext cx="16764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75" y="3320647"/>
            <a:ext cx="144779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জসীম উদদীন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100" y="164127"/>
            <a:ext cx="1447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194904"/>
            <a:ext cx="1676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সময়- ৩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3088" y="3638550"/>
            <a:ext cx="545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19150"/>
            <a:ext cx="3200400" cy="25255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90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3539836" y="142844"/>
            <a:ext cx="838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শব্দার্থ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800852" y="957917"/>
            <a:ext cx="112959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ভোমর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67" y="66675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67" y="3634541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1"/>
          <a:stretch/>
        </p:blipFill>
        <p:spPr>
          <a:xfrm>
            <a:off x="2857067" y="219075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67400" y="957917"/>
            <a:ext cx="1143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189" y="2538412"/>
            <a:ext cx="119225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শালি ধান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2403" y="2495550"/>
            <a:ext cx="25908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 প্রকার আমন ধান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89" y="4204960"/>
            <a:ext cx="1219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বিন্নি ধান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863964"/>
            <a:ext cx="3707606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আদি  জাতের ধানগুলোর একটি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" t="14166"/>
          <a:stretch/>
        </p:blipFill>
        <p:spPr>
          <a:xfrm>
            <a:off x="2171266" y="2876550"/>
            <a:ext cx="22479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1"/>
          <a:stretch/>
        </p:blipFill>
        <p:spPr>
          <a:xfrm>
            <a:off x="2209366" y="808970"/>
            <a:ext cx="2209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920836" y="143529"/>
            <a:ext cx="838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" y="1350313"/>
            <a:ext cx="1371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কবরী কলা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200150"/>
            <a:ext cx="407669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স্বাদের জন্য বিখ্যাত এক প্রকার কলা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267730"/>
            <a:ext cx="313848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গাভীর দুধ দোহনের শব্দ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" y="3409950"/>
            <a:ext cx="1905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গাই দোহনের শব্দ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636</Words>
  <Application>Microsoft Office PowerPoint</Application>
  <PresentationFormat>On-screen Show (16:9)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107</cp:revision>
  <dcterms:created xsi:type="dcterms:W3CDTF">2020-11-23T16:45:09Z</dcterms:created>
  <dcterms:modified xsi:type="dcterms:W3CDTF">2020-12-07T17:53:07Z</dcterms:modified>
</cp:coreProperties>
</file>