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9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D8CAA7-6558-4352-AA5B-91EB4F93518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B0BFB9-682B-4D56-BB50-97438AA5A02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44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CAA7-6558-4352-AA5B-91EB4F93518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FB9-682B-4D56-BB50-97438AA5A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6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CAA7-6558-4352-AA5B-91EB4F93518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FB9-682B-4D56-BB50-97438AA5A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8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CAA7-6558-4352-AA5B-91EB4F93518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FB9-682B-4D56-BB50-97438AA5A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3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CAA7-6558-4352-AA5B-91EB4F93518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FB9-682B-4D56-BB50-97438AA5A02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CAA7-6558-4352-AA5B-91EB4F93518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FB9-682B-4D56-BB50-97438AA5A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9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CAA7-6558-4352-AA5B-91EB4F93518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FB9-682B-4D56-BB50-97438AA5A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7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CAA7-6558-4352-AA5B-91EB4F93518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FB9-682B-4D56-BB50-97438AA5A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3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CAA7-6558-4352-AA5B-91EB4F93518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FB9-682B-4D56-BB50-97438AA5A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03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CAA7-6558-4352-AA5B-91EB4F93518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FB9-682B-4D56-BB50-97438AA5A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5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CAA7-6558-4352-AA5B-91EB4F93518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BFB9-682B-4D56-BB50-97438AA5A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7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8D8CAA7-6558-4352-AA5B-91EB4F93518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CB0BFB9-682B-4D56-BB50-97438AA5A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197131-F53E-409B-834F-8B8A4E7CA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68356"/>
            <a:ext cx="11661914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5E610C8A-8BEF-49D4-9C2B-81F9BCD082C5}"/>
              </a:ext>
            </a:extLst>
          </p:cNvPr>
          <p:cNvSpPr/>
          <p:nvPr/>
        </p:nvSpPr>
        <p:spPr>
          <a:xfrm>
            <a:off x="5217104" y="3456814"/>
            <a:ext cx="978408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58015787-5B61-44EF-9180-9E8979CF8665}"/>
              </a:ext>
            </a:extLst>
          </p:cNvPr>
          <p:cNvSpPr txBox="1"/>
          <p:nvPr/>
        </p:nvSpPr>
        <p:spPr>
          <a:xfrm>
            <a:off x="1569027" y="574372"/>
            <a:ext cx="753537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4853316-FD77-474A-BBA6-2AA71B69F157}"/>
              </a:ext>
            </a:extLst>
          </p:cNvPr>
          <p:cNvSpPr txBox="1"/>
          <p:nvPr/>
        </p:nvSpPr>
        <p:spPr>
          <a:xfrm>
            <a:off x="1797627" y="890610"/>
            <a:ext cx="3725374" cy="5386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h="908050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7EA756A-1A27-4401-BDC7-78D7362786FE}"/>
              </a:ext>
            </a:extLst>
          </p:cNvPr>
          <p:cNvSpPr txBox="1"/>
          <p:nvPr/>
        </p:nvSpPr>
        <p:spPr>
          <a:xfrm>
            <a:off x="7041572" y="897537"/>
            <a:ext cx="3581400" cy="5386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84150" h="154305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400" b="1" dirty="0">
                <a:ln w="28575">
                  <a:solidFill>
                    <a:schemeClr val="tx1"/>
                  </a:solidFill>
                  <a:prstDash val="dash"/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403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3675AE7-91ED-429C-AA03-968FFD39FDA5}"/>
              </a:ext>
            </a:extLst>
          </p:cNvPr>
          <p:cNvSpPr txBox="1"/>
          <p:nvPr/>
        </p:nvSpPr>
        <p:spPr>
          <a:xfrm>
            <a:off x="1143000" y="412790"/>
            <a:ext cx="755771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CE631E5-2683-4878-94C5-D72C8D952842}"/>
              </a:ext>
            </a:extLst>
          </p:cNvPr>
          <p:cNvSpPr/>
          <p:nvPr/>
        </p:nvSpPr>
        <p:spPr>
          <a:xfrm>
            <a:off x="5654014" y="3547397"/>
            <a:ext cx="978408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9BAB3B7F-03F3-425B-BDC5-267AD91984C3}"/>
              </a:ext>
            </a:extLst>
          </p:cNvPr>
          <p:cNvSpPr txBox="1"/>
          <p:nvPr/>
        </p:nvSpPr>
        <p:spPr>
          <a:xfrm>
            <a:off x="1752600" y="1059121"/>
            <a:ext cx="3901414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-1054100"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400" b="1" dirty="0">
                <a:solidFill>
                  <a:srgbClr val="8915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0D06F920-E41B-46EA-88ED-F5D1352E5A06}"/>
              </a:ext>
            </a:extLst>
          </p:cNvPr>
          <p:cNvSpPr txBox="1"/>
          <p:nvPr/>
        </p:nvSpPr>
        <p:spPr>
          <a:xfrm>
            <a:off x="7610133" y="854352"/>
            <a:ext cx="3438867" cy="538609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591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3DFF3A-612C-4F0E-A7CA-771506BDED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83101" y="503417"/>
            <a:ext cx="1613045" cy="1143000"/>
          </a:xfrm>
          <a:prstGeom prst="rect">
            <a:avLst/>
          </a:prstGeom>
          <a:solidFill>
            <a:srgbClr val="EE8EB9"/>
          </a:solidFill>
          <a:ln>
            <a:solidFill>
              <a:schemeClr val="tx1"/>
            </a:solidFill>
          </a:ln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A861FCDC-9241-49C1-AC5A-E366F9FF22E5}"/>
              </a:ext>
            </a:extLst>
          </p:cNvPr>
          <p:cNvSpPr txBox="1"/>
          <p:nvPr/>
        </p:nvSpPr>
        <p:spPr>
          <a:xfrm>
            <a:off x="2683358" y="613252"/>
            <a:ext cx="4628190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86103-D63C-4812-AC57-AC6E70A7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4" y="1683257"/>
            <a:ext cx="3932710" cy="456149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4F93A-C223-4F81-AFEF-673765560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148" y="1683257"/>
            <a:ext cx="4114799" cy="4561490"/>
          </a:xfrm>
          <a:prstGeom prst="rect">
            <a:avLst/>
          </a:prstGeom>
          <a:solidFill>
            <a:schemeClr val="accent2"/>
          </a:solidFill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335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9340C-813E-4DC3-99FF-24E46259C045}"/>
              </a:ext>
            </a:extLst>
          </p:cNvPr>
          <p:cNvSpPr/>
          <p:nvPr/>
        </p:nvSpPr>
        <p:spPr>
          <a:xfrm>
            <a:off x="431442" y="605229"/>
            <a:ext cx="639790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kern="0" dirty="0">
                <a:ln/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en-US" sz="4000" b="1" kern="0" dirty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reading by the teacher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5DEAEC-8C0B-4A13-84DC-B9BD5FC17F48}"/>
              </a:ext>
            </a:extLst>
          </p:cNvPr>
          <p:cNvGrpSpPr/>
          <p:nvPr/>
        </p:nvGrpSpPr>
        <p:grpSpPr>
          <a:xfrm>
            <a:off x="1219760" y="1702249"/>
            <a:ext cx="9712097" cy="4760908"/>
            <a:chOff x="1133834" y="1722718"/>
            <a:chExt cx="9712097" cy="47609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31F6A2D-BAA2-4AAD-9831-C17947DE3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834" y="1736035"/>
              <a:ext cx="9706444" cy="48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A833812-6537-4202-A957-4BAD1C0C7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6406575"/>
              <a:ext cx="9684479" cy="77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3B008F8-E34A-4868-A14F-5B409FC9E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4120274"/>
              <a:ext cx="9641896" cy="117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F91DDB-AF98-4A3A-9ACC-04FF82716117}"/>
                </a:ext>
              </a:extLst>
            </p:cNvPr>
            <p:cNvCxnSpPr>
              <a:cxnSpLocks/>
            </p:cNvCxnSpPr>
            <p:nvPr/>
          </p:nvCxnSpPr>
          <p:spPr>
            <a:xfrm>
              <a:off x="4097709" y="1758153"/>
              <a:ext cx="50889" cy="4686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E75EEA-242D-49F2-9F57-0010B8900F35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01" y="1722718"/>
              <a:ext cx="38964" cy="4697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ADE618-4220-4D4D-893E-0A548495C924}"/>
                </a:ext>
              </a:extLst>
            </p:cNvPr>
            <p:cNvCxnSpPr>
              <a:cxnSpLocks/>
            </p:cNvCxnSpPr>
            <p:nvPr/>
          </p:nvCxnSpPr>
          <p:spPr>
            <a:xfrm>
              <a:off x="1161452" y="1761793"/>
              <a:ext cx="0" cy="4721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A4196F-2AF2-4523-B515-4594815D5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4640" y="1736035"/>
              <a:ext cx="15638" cy="4670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63">
            <a:extLst>
              <a:ext uri="{FF2B5EF4-FFF2-40B4-BE49-F238E27FC236}">
                <a16:creationId xmlns:a16="http://schemas.microsoft.com/office/drawing/2014/main" id="{64899F24-6377-444B-AA34-72B368C6CDA3}"/>
              </a:ext>
            </a:extLst>
          </p:cNvPr>
          <p:cNvSpPr txBox="1"/>
          <p:nvPr/>
        </p:nvSpPr>
        <p:spPr>
          <a:xfrm>
            <a:off x="8217170" y="2163527"/>
            <a:ext cx="1975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Cat</a:t>
            </a:r>
          </a:p>
        </p:txBody>
      </p:sp>
      <p:sp>
        <p:nvSpPr>
          <p:cNvPr id="5" name="TextBox 64">
            <a:extLst>
              <a:ext uri="{FF2B5EF4-FFF2-40B4-BE49-F238E27FC236}">
                <a16:creationId xmlns:a16="http://schemas.microsoft.com/office/drawing/2014/main" id="{BAE6ECC0-7BC7-492A-A71C-4812732AEA88}"/>
              </a:ext>
            </a:extLst>
          </p:cNvPr>
          <p:cNvSpPr txBox="1"/>
          <p:nvPr/>
        </p:nvSpPr>
        <p:spPr>
          <a:xfrm>
            <a:off x="8164625" y="4397394"/>
            <a:ext cx="2241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Cap</a:t>
            </a:r>
          </a:p>
        </p:txBody>
      </p:sp>
      <p:sp>
        <p:nvSpPr>
          <p:cNvPr id="6" name="TextBox 65">
            <a:extLst>
              <a:ext uri="{FF2B5EF4-FFF2-40B4-BE49-F238E27FC236}">
                <a16:creationId xmlns:a16="http://schemas.microsoft.com/office/drawing/2014/main" id="{08A75A10-069F-4473-8F87-4E0640A6AF31}"/>
              </a:ext>
            </a:extLst>
          </p:cNvPr>
          <p:cNvSpPr txBox="1"/>
          <p:nvPr/>
        </p:nvSpPr>
        <p:spPr>
          <a:xfrm>
            <a:off x="10405911" y="394843"/>
            <a:ext cx="13546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pic>
        <p:nvPicPr>
          <p:cNvPr id="7" name="Picture 6" descr="Image result for cat png">
            <a:extLst>
              <a:ext uri="{FF2B5EF4-FFF2-40B4-BE49-F238E27FC236}">
                <a16:creationId xmlns:a16="http://schemas.microsoft.com/office/drawing/2014/main" id="{157911A1-F730-46EE-BBC1-5F3AC030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25" y="1763768"/>
            <a:ext cx="1714385" cy="24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cap png">
            <a:extLst>
              <a:ext uri="{FF2B5EF4-FFF2-40B4-BE49-F238E27FC236}">
                <a16:creationId xmlns:a16="http://schemas.microsoft.com/office/drawing/2014/main" id="{3BA3979A-BEA4-4464-BBF7-9A7E430CB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6" y="4353280"/>
            <a:ext cx="2742997" cy="18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69843B-5F65-4292-A95B-2198FDEEE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099"/>
          <a:stretch/>
        </p:blipFill>
        <p:spPr>
          <a:xfrm>
            <a:off x="1847049" y="1875288"/>
            <a:ext cx="1511939" cy="2342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3192DA-0E21-44E1-8A05-4564913526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947"/>
          <a:stretch/>
        </p:blipFill>
        <p:spPr>
          <a:xfrm>
            <a:off x="1853145" y="4294437"/>
            <a:ext cx="1505843" cy="21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A474160-DD42-4435-8854-489E06040495}"/>
              </a:ext>
            </a:extLst>
          </p:cNvPr>
          <p:cNvSpPr txBox="1"/>
          <p:nvPr/>
        </p:nvSpPr>
        <p:spPr>
          <a:xfrm>
            <a:off x="9096512" y="530792"/>
            <a:ext cx="1812547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A88CD853-77B2-4C32-A420-813440A635BF}"/>
              </a:ext>
            </a:extLst>
          </p:cNvPr>
          <p:cNvSpPr txBox="1"/>
          <p:nvPr/>
        </p:nvSpPr>
        <p:spPr>
          <a:xfrm>
            <a:off x="1282942" y="4111216"/>
            <a:ext cx="8382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 w="11430"/>
                <a:solidFill>
                  <a:srgbClr val="6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F9E20906-3B4D-4D64-8D5B-2E172976B16F}"/>
              </a:ext>
            </a:extLst>
          </p:cNvPr>
          <p:cNvSpPr txBox="1"/>
          <p:nvPr/>
        </p:nvSpPr>
        <p:spPr>
          <a:xfrm>
            <a:off x="2166719" y="554711"/>
            <a:ext cx="566088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pictures with the letters: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E3ACF44-5469-49E9-AFFA-EFE87166A847}"/>
              </a:ext>
            </a:extLst>
          </p:cNvPr>
          <p:cNvSpPr txBox="1"/>
          <p:nvPr/>
        </p:nvSpPr>
        <p:spPr>
          <a:xfrm>
            <a:off x="1282942" y="1948391"/>
            <a:ext cx="838200" cy="2215991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 w="749300" h="1098550"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7" name="Picture 6" descr="Image result for cap png">
            <a:extLst>
              <a:ext uri="{FF2B5EF4-FFF2-40B4-BE49-F238E27FC236}">
                <a16:creationId xmlns:a16="http://schemas.microsoft.com/office/drawing/2014/main" id="{B5FC9FBB-1368-4785-86FE-ADCD2633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94" y="4396755"/>
            <a:ext cx="2630406" cy="17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cat png">
            <a:extLst>
              <a:ext uri="{FF2B5EF4-FFF2-40B4-BE49-F238E27FC236}">
                <a16:creationId xmlns:a16="http://schemas.microsoft.com/office/drawing/2014/main" id="{C170B296-B52C-4637-9FD0-CB8BF0569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94" y="1186419"/>
            <a:ext cx="1827082" cy="264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3">
            <a:extLst>
              <a:ext uri="{FF2B5EF4-FFF2-40B4-BE49-F238E27FC236}">
                <a16:creationId xmlns:a16="http://schemas.microsoft.com/office/drawing/2014/main" id="{636D9DC9-25DB-4C73-B475-50AF6D471631}"/>
              </a:ext>
            </a:extLst>
          </p:cNvPr>
          <p:cNvSpPr txBox="1"/>
          <p:nvPr/>
        </p:nvSpPr>
        <p:spPr>
          <a:xfrm>
            <a:off x="8217170" y="2163527"/>
            <a:ext cx="1975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at</a:t>
            </a:r>
          </a:p>
        </p:txBody>
      </p:sp>
      <p:sp>
        <p:nvSpPr>
          <p:cNvPr id="10" name="TextBox 64">
            <a:extLst>
              <a:ext uri="{FF2B5EF4-FFF2-40B4-BE49-F238E27FC236}">
                <a16:creationId xmlns:a16="http://schemas.microsoft.com/office/drawing/2014/main" id="{76557197-DCFE-4143-A783-307E5FD1C714}"/>
              </a:ext>
            </a:extLst>
          </p:cNvPr>
          <p:cNvSpPr txBox="1"/>
          <p:nvPr/>
        </p:nvSpPr>
        <p:spPr>
          <a:xfrm>
            <a:off x="8164625" y="4397394"/>
            <a:ext cx="2241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Cap</a:t>
            </a:r>
          </a:p>
        </p:txBody>
      </p:sp>
    </p:spTree>
    <p:extLst>
      <p:ext uri="{BB962C8B-B14F-4D97-AF65-F5344CB8AC3E}">
        <p14:creationId xmlns:p14="http://schemas.microsoft.com/office/powerpoint/2010/main" val="36135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2 0.02894 L 0.55834 0.2891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1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55834 -0.3606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FE428E95-F5C6-4343-B824-3CADFD930ADB}"/>
              </a:ext>
            </a:extLst>
          </p:cNvPr>
          <p:cNvSpPr txBox="1"/>
          <p:nvPr/>
        </p:nvSpPr>
        <p:spPr>
          <a:xfrm>
            <a:off x="3078855" y="1902751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BC6446-A2B8-4DC7-B05D-B2FCC2E3F984}"/>
              </a:ext>
            </a:extLst>
          </p:cNvPr>
          <p:cNvCxnSpPr/>
          <p:nvPr/>
        </p:nvCxnSpPr>
        <p:spPr>
          <a:xfrm>
            <a:off x="2019300" y="3280115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281C85-E29F-47F5-82A6-43EB7A4D111C}"/>
              </a:ext>
            </a:extLst>
          </p:cNvPr>
          <p:cNvCxnSpPr/>
          <p:nvPr/>
        </p:nvCxnSpPr>
        <p:spPr>
          <a:xfrm>
            <a:off x="2005254" y="2604254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1">
            <a:extLst>
              <a:ext uri="{FF2B5EF4-FFF2-40B4-BE49-F238E27FC236}">
                <a16:creationId xmlns:a16="http://schemas.microsoft.com/office/drawing/2014/main" id="{C95A9874-5855-43C4-B3AF-58F910FF42BA}"/>
              </a:ext>
            </a:extLst>
          </p:cNvPr>
          <p:cNvSpPr txBox="1"/>
          <p:nvPr/>
        </p:nvSpPr>
        <p:spPr>
          <a:xfrm>
            <a:off x="1776654" y="699255"/>
            <a:ext cx="6798212" cy="646331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and read. Trace and write.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44D61D28-A06C-4175-839D-66EC76D30DD4}"/>
              </a:ext>
            </a:extLst>
          </p:cNvPr>
          <p:cNvSpPr txBox="1"/>
          <p:nvPr/>
        </p:nvSpPr>
        <p:spPr>
          <a:xfrm>
            <a:off x="8756574" y="699255"/>
            <a:ext cx="165877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77F7B486-200D-4D2C-ABE9-90C69EDF6A06}"/>
              </a:ext>
            </a:extLst>
          </p:cNvPr>
          <p:cNvSpPr txBox="1"/>
          <p:nvPr/>
        </p:nvSpPr>
        <p:spPr>
          <a:xfrm>
            <a:off x="1846885" y="1919317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63B12DAB-0A01-4010-AD0C-72C2C12C9748}"/>
              </a:ext>
            </a:extLst>
          </p:cNvPr>
          <p:cNvSpPr txBox="1"/>
          <p:nvPr/>
        </p:nvSpPr>
        <p:spPr>
          <a:xfrm>
            <a:off x="4304734" y="1902751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EC0EC-EEB4-4391-92BE-8F97703DC4ED}"/>
              </a:ext>
            </a:extLst>
          </p:cNvPr>
          <p:cNvSpPr txBox="1"/>
          <p:nvPr/>
        </p:nvSpPr>
        <p:spPr>
          <a:xfrm>
            <a:off x="2005254" y="4296696"/>
            <a:ext cx="1229011" cy="1862048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 w="1035050" h="1060450" prst="softRound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A33AE339-241D-406D-8440-C377ECFC39AF}"/>
              </a:ext>
            </a:extLst>
          </p:cNvPr>
          <p:cNvSpPr txBox="1"/>
          <p:nvPr/>
        </p:nvSpPr>
        <p:spPr>
          <a:xfrm>
            <a:off x="3333200" y="4221880"/>
            <a:ext cx="15160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EB1637DE-CB0E-41B9-8413-583E80036520}"/>
              </a:ext>
            </a:extLst>
          </p:cNvPr>
          <p:cNvSpPr txBox="1"/>
          <p:nvPr/>
        </p:nvSpPr>
        <p:spPr>
          <a:xfrm>
            <a:off x="4433333" y="4221880"/>
            <a:ext cx="106680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F94F53-99C9-4973-A2E2-AB641E2362DE}"/>
              </a:ext>
            </a:extLst>
          </p:cNvPr>
          <p:cNvCxnSpPr/>
          <p:nvPr/>
        </p:nvCxnSpPr>
        <p:spPr>
          <a:xfrm>
            <a:off x="2140170" y="3144672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1ABEC4-18C4-43D3-A908-FB5EC93941DD}"/>
              </a:ext>
            </a:extLst>
          </p:cNvPr>
          <p:cNvCxnSpPr/>
          <p:nvPr/>
        </p:nvCxnSpPr>
        <p:spPr>
          <a:xfrm>
            <a:off x="2019300" y="2292828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DAD639-629C-47FC-8B7B-400DA755BBD7}"/>
              </a:ext>
            </a:extLst>
          </p:cNvPr>
          <p:cNvCxnSpPr/>
          <p:nvPr/>
        </p:nvCxnSpPr>
        <p:spPr>
          <a:xfrm>
            <a:off x="2019300" y="4910133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D9B274-EE65-4C8C-9B83-4EC2BC312569}"/>
              </a:ext>
            </a:extLst>
          </p:cNvPr>
          <p:cNvCxnSpPr/>
          <p:nvPr/>
        </p:nvCxnSpPr>
        <p:spPr>
          <a:xfrm>
            <a:off x="2019300" y="5142045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1B0B05-3135-4227-9731-3D7975B4687D}"/>
              </a:ext>
            </a:extLst>
          </p:cNvPr>
          <p:cNvCxnSpPr/>
          <p:nvPr/>
        </p:nvCxnSpPr>
        <p:spPr>
          <a:xfrm>
            <a:off x="2140170" y="5682464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BE2C3B-9E2A-4C1E-AFF9-221C3B86117C}"/>
              </a:ext>
            </a:extLst>
          </p:cNvPr>
          <p:cNvCxnSpPr/>
          <p:nvPr/>
        </p:nvCxnSpPr>
        <p:spPr>
          <a:xfrm>
            <a:off x="2019300" y="5870916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5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9CA7F90-011E-448F-9910-F425C1AE5745}"/>
              </a:ext>
            </a:extLst>
          </p:cNvPr>
          <p:cNvSpPr txBox="1"/>
          <p:nvPr/>
        </p:nvSpPr>
        <p:spPr>
          <a:xfrm>
            <a:off x="6294110" y="2433812"/>
            <a:ext cx="2521503" cy="1114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AF827A4-46FB-40C2-B89F-AD5BD5217BF0}"/>
              </a:ext>
            </a:extLst>
          </p:cNvPr>
          <p:cNvSpPr txBox="1"/>
          <p:nvPr/>
        </p:nvSpPr>
        <p:spPr>
          <a:xfrm>
            <a:off x="6294110" y="4787927"/>
            <a:ext cx="2521501" cy="12416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A17B2926-278A-4BCA-B578-7C607BD4504E}"/>
              </a:ext>
            </a:extLst>
          </p:cNvPr>
          <p:cNvSpPr txBox="1"/>
          <p:nvPr/>
        </p:nvSpPr>
        <p:spPr>
          <a:xfrm>
            <a:off x="800956" y="650244"/>
            <a:ext cx="38167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 Write.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CA120-8631-43E6-9F07-4186A9EC6249}"/>
              </a:ext>
            </a:extLst>
          </p:cNvPr>
          <p:cNvSpPr/>
          <p:nvPr/>
        </p:nvSpPr>
        <p:spPr>
          <a:xfrm>
            <a:off x="792490" y="1322581"/>
            <a:ext cx="62567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Look  at the picture and fill in the gaps: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5A08089B-4244-4CE4-A065-137CE87E2FD3}"/>
              </a:ext>
            </a:extLst>
          </p:cNvPr>
          <p:cNvSpPr txBox="1"/>
          <p:nvPr/>
        </p:nvSpPr>
        <p:spPr>
          <a:xfrm>
            <a:off x="8046710" y="738964"/>
            <a:ext cx="33528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spc="50" dirty="0">
                <a:ln w="11430"/>
                <a:solidFill>
                  <a:srgbClr val="89154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ephant" panose="02020904090505020303" pitchFamily="18" charset="0"/>
              </a:rPr>
              <a:t>Evaluation</a:t>
            </a:r>
            <a:endParaRPr lang="en-US" sz="3600" b="1" dirty="0">
              <a:ln w="11430"/>
              <a:solidFill>
                <a:srgbClr val="89154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NikoshBAN" pitchFamily="2" charset="0"/>
            </a:endParaRPr>
          </a:p>
        </p:txBody>
      </p:sp>
      <p:pic>
        <p:nvPicPr>
          <p:cNvPr id="7" name="Picture 6" descr="Image result for cat png">
            <a:extLst>
              <a:ext uri="{FF2B5EF4-FFF2-40B4-BE49-F238E27FC236}">
                <a16:creationId xmlns:a16="http://schemas.microsoft.com/office/drawing/2014/main" id="{631603CE-A454-4BC6-9EC9-FB0B6E8D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27" y="1933363"/>
            <a:ext cx="1714385" cy="24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cap png">
            <a:extLst>
              <a:ext uri="{FF2B5EF4-FFF2-40B4-BE49-F238E27FC236}">
                <a16:creationId xmlns:a16="http://schemas.microsoft.com/office/drawing/2014/main" id="{2D07171C-490D-43BC-A298-2D754C4C5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4" y="4609711"/>
            <a:ext cx="2356209" cy="159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3">
            <a:extLst>
              <a:ext uri="{FF2B5EF4-FFF2-40B4-BE49-F238E27FC236}">
                <a16:creationId xmlns:a16="http://schemas.microsoft.com/office/drawing/2014/main" id="{352DD5C0-0D9B-48AC-A6FD-DA04C3B99C8B}"/>
              </a:ext>
            </a:extLst>
          </p:cNvPr>
          <p:cNvSpPr txBox="1"/>
          <p:nvPr/>
        </p:nvSpPr>
        <p:spPr>
          <a:xfrm>
            <a:off x="6732926" y="2343781"/>
            <a:ext cx="1975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Cat</a:t>
            </a:r>
          </a:p>
        </p:txBody>
      </p:sp>
      <p:sp>
        <p:nvSpPr>
          <p:cNvPr id="10" name="TextBox 64">
            <a:extLst>
              <a:ext uri="{FF2B5EF4-FFF2-40B4-BE49-F238E27FC236}">
                <a16:creationId xmlns:a16="http://schemas.microsoft.com/office/drawing/2014/main" id="{6BA42DE9-FB8E-487D-9E53-35E7EB1B7E63}"/>
              </a:ext>
            </a:extLst>
          </p:cNvPr>
          <p:cNvSpPr txBox="1"/>
          <p:nvPr/>
        </p:nvSpPr>
        <p:spPr>
          <a:xfrm>
            <a:off x="6574334" y="4669019"/>
            <a:ext cx="2241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Cap</a:t>
            </a:r>
          </a:p>
        </p:txBody>
      </p:sp>
    </p:spTree>
    <p:extLst>
      <p:ext uri="{BB962C8B-B14F-4D97-AF65-F5344CB8AC3E}">
        <p14:creationId xmlns:p14="http://schemas.microsoft.com/office/powerpoint/2010/main" val="20299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5D05F0-D743-4731-AE06-A21C9D891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655867"/>
            <a:ext cx="9448800" cy="451970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A7F6ED4-3235-4498-8E83-2DFDAB010C6B}"/>
              </a:ext>
            </a:extLst>
          </p:cNvPr>
          <p:cNvGrpSpPr/>
          <p:nvPr/>
        </p:nvGrpSpPr>
        <p:grpSpPr>
          <a:xfrm>
            <a:off x="3458818" y="238545"/>
            <a:ext cx="7063409" cy="1168868"/>
            <a:chOff x="3458818" y="238545"/>
            <a:chExt cx="7063409" cy="1168868"/>
          </a:xfrm>
        </p:grpSpPr>
        <p:sp>
          <p:nvSpPr>
            <p:cNvPr id="4" name="Scroll: Horizontal 3">
              <a:extLst>
                <a:ext uri="{FF2B5EF4-FFF2-40B4-BE49-F238E27FC236}">
                  <a16:creationId xmlns:a16="http://schemas.microsoft.com/office/drawing/2014/main" id="{3A488266-84C3-4BFE-A71D-BE6578379BCF}"/>
                </a:ext>
              </a:extLst>
            </p:cNvPr>
            <p:cNvSpPr/>
            <p:nvPr/>
          </p:nvSpPr>
          <p:spPr>
            <a:xfrm>
              <a:off x="3458818" y="238545"/>
              <a:ext cx="7063409" cy="1168868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48F7F4-9913-4BB6-990A-39783A8203F9}"/>
                </a:ext>
              </a:extLst>
            </p:cNvPr>
            <p:cNvSpPr txBox="1"/>
            <p:nvPr/>
          </p:nvSpPr>
          <p:spPr>
            <a:xfrm>
              <a:off x="5733223" y="407480"/>
              <a:ext cx="3060453" cy="830997"/>
            </a:xfrm>
            <a:prstGeom prst="rect">
              <a:avLst/>
            </a:prstGeom>
            <a:noFill/>
            <a:ln>
              <a:solidFill>
                <a:srgbClr val="891549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Evaluation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33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2D8C6-B346-4B31-B0BD-9394AF301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57809"/>
            <a:ext cx="7227404" cy="6162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A8E711-408F-4CC8-8546-0577ACFA5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172278"/>
            <a:ext cx="4585252" cy="66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0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921CE1-D99A-4D93-BA23-7F24114A36DA}"/>
              </a:ext>
            </a:extLst>
          </p:cNvPr>
          <p:cNvSpPr/>
          <p:nvPr/>
        </p:nvSpPr>
        <p:spPr>
          <a:xfrm>
            <a:off x="7205426" y="4121138"/>
            <a:ext cx="452222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Class: One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  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Subject: English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Alphabet.</a:t>
            </a:r>
            <a:r>
              <a:rPr lang="en-US" sz="36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 Lesson:4-6,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Unite : 4.  Page :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3CEBB-76DE-47D2-AFF6-5DD2A27D2A7F}"/>
              </a:ext>
            </a:extLst>
          </p:cNvPr>
          <p:cNvSpPr txBox="1"/>
          <p:nvPr/>
        </p:nvSpPr>
        <p:spPr>
          <a:xfrm>
            <a:off x="464351" y="4470351"/>
            <a:ext cx="4114800" cy="1938992"/>
          </a:xfrm>
          <a:prstGeom prst="rect">
            <a:avLst/>
          </a:prstGeom>
          <a:solidFill>
            <a:srgbClr val="F2F2A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RIBON RANI DASH</a:t>
            </a:r>
          </a:p>
          <a:p>
            <a:r>
              <a:rPr lang="en-SG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S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BHARAPURNI GOVT. PRIMARY SCHOOL</a:t>
            </a:r>
          </a:p>
          <a:p>
            <a:r>
              <a:rPr lang="en-SG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LAKHAI,HOBIGONJ.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5045B-1062-4F50-8A36-1D1273600831}"/>
              </a:ext>
            </a:extLst>
          </p:cNvPr>
          <p:cNvSpPr/>
          <p:nvPr/>
        </p:nvSpPr>
        <p:spPr>
          <a:xfrm>
            <a:off x="4824470" y="311993"/>
            <a:ext cx="280878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6000" dirty="0">
              <a:solidFill>
                <a:srgbClr val="9900CC"/>
              </a:solidFill>
            </a:endParaRPr>
          </a:p>
        </p:txBody>
      </p:sp>
      <p:pic>
        <p:nvPicPr>
          <p:cNvPr id="5" name="Picture 4" descr="A person wearing a blue shirt&#10;&#10;Description generated with very high confidence">
            <a:extLst>
              <a:ext uri="{FF2B5EF4-FFF2-40B4-BE49-F238E27FC236}">
                <a16:creationId xmlns:a16="http://schemas.microsoft.com/office/drawing/2014/main" id="{8166016C-6C60-45AD-B47E-1754B7DB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9" y="1053249"/>
            <a:ext cx="2667000" cy="2661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73F5B1-59E9-4F70-B9D1-6E8BA7A83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097" y="1123179"/>
            <a:ext cx="1990725" cy="2305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410B5A5-0D35-4A24-8AB8-7F14D935525C}"/>
              </a:ext>
            </a:extLst>
          </p:cNvPr>
          <p:cNvGrpSpPr/>
          <p:nvPr/>
        </p:nvGrpSpPr>
        <p:grpSpPr>
          <a:xfrm>
            <a:off x="4999330" y="1834910"/>
            <a:ext cx="1878866" cy="4269436"/>
            <a:chOff x="4461811" y="1835526"/>
            <a:chExt cx="2085975" cy="42853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0E9E79-4FB3-4B00-B5C3-FFC6017E0E30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39CBA6E-CD45-4EF0-9E0D-7A5B175DBE52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384EA4A-7B45-49D7-9B13-22903A50CD89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426BF2B-4FDB-4DFE-9B15-86619E0E7C46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FED43C-7593-4880-A126-74D00FCB8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1811" y="3147941"/>
              <a:ext cx="2085975" cy="17145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5316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4A6765-A942-458D-BDEB-F167BC4811AB}"/>
              </a:ext>
            </a:extLst>
          </p:cNvPr>
          <p:cNvSpPr/>
          <p:nvPr/>
        </p:nvSpPr>
        <p:spPr>
          <a:xfrm>
            <a:off x="2904196" y="376751"/>
            <a:ext cx="593303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891549"/>
                </a:solidFill>
                <a:latin typeface="Times New Roman" pitchFamily="18" charset="0"/>
                <a:cs typeface="Times New Roman" pitchFamily="18" charset="0"/>
              </a:rPr>
              <a:t>Lets see the video</a:t>
            </a:r>
          </a:p>
        </p:txBody>
      </p:sp>
      <p:pic>
        <p:nvPicPr>
          <p:cNvPr id="3" name="Phonics Song with TWO Words - A For Apple - ABC Alphabet Songs with Sounds for C">
            <a:hlinkClick r:id="" action="ppaction://media"/>
            <a:extLst>
              <a:ext uri="{FF2B5EF4-FFF2-40B4-BE49-F238E27FC236}">
                <a16:creationId xmlns:a16="http://schemas.microsoft.com/office/drawing/2014/main" id="{0DC52F8D-D6F8-4372-B0CE-CA31761F8A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338" y="1457326"/>
            <a:ext cx="11301412" cy="4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B51B490-6571-45BF-A06A-580699246BCA}"/>
              </a:ext>
            </a:extLst>
          </p:cNvPr>
          <p:cNvSpPr txBox="1"/>
          <p:nvPr/>
        </p:nvSpPr>
        <p:spPr>
          <a:xfrm>
            <a:off x="2914650" y="5140404"/>
            <a:ext cx="6362700" cy="1107996"/>
          </a:xfrm>
          <a:prstGeom prst="rect">
            <a:avLst/>
          </a:prstGeom>
          <a:solidFill>
            <a:srgbClr val="0C9D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n w="0"/>
                <a:solidFill>
                  <a:srgbClr val="89154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Alphabet(Cc)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D8DD23-27EC-49D6-84D9-B6E364C8F303}"/>
              </a:ext>
            </a:extLst>
          </p:cNvPr>
          <p:cNvSpPr/>
          <p:nvPr/>
        </p:nvSpPr>
        <p:spPr>
          <a:xfrm>
            <a:off x="2914650" y="609600"/>
            <a:ext cx="6096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C6413CA-F13B-4022-87B5-5674970972BB}"/>
              </a:ext>
            </a:extLst>
          </p:cNvPr>
          <p:cNvSpPr txBox="1"/>
          <p:nvPr/>
        </p:nvSpPr>
        <p:spPr>
          <a:xfrm>
            <a:off x="6086178" y="1185107"/>
            <a:ext cx="2743200" cy="4508927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w="330200" h="292100" prst="convex"/>
            <a:bevelB w="146050" h="317500" prst="relaxedInset"/>
          </a:sp3d>
        </p:spPr>
        <p:txBody>
          <a:bodyPr wrap="square" rtlCol="0">
            <a:spAutoFit/>
            <a:sp3d extrusionH="57150">
              <a:bevelT w="889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b="1" dirty="0">
                <a:ln w="9525">
                  <a:noFill/>
                  <a:prstDash val="solid"/>
                </a:ln>
                <a:solidFill>
                  <a:srgbClr val="89154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D36EA71-42EB-4BDB-9EA9-FB85121D6C01}"/>
              </a:ext>
            </a:extLst>
          </p:cNvPr>
          <p:cNvSpPr txBox="1"/>
          <p:nvPr/>
        </p:nvSpPr>
        <p:spPr>
          <a:xfrm>
            <a:off x="3521768" y="1185107"/>
            <a:ext cx="2743200" cy="4508927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w="330200" h="292100" prst="convex"/>
            <a:bevelB w="146050" h="317500" prst="relaxedInset"/>
          </a:sp3d>
        </p:spPr>
        <p:txBody>
          <a:bodyPr wrap="square" rtlCol="0">
            <a:spAutoFit/>
            <a:sp3d extrusionH="57150">
              <a:bevelT w="1016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b="1" dirty="0">
                <a:ln w="9525">
                  <a:noFill/>
                  <a:prstDash val="solid"/>
                </a:ln>
                <a:solidFill>
                  <a:srgbClr val="89154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4337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B244A7BA-75AE-4F95-A4FE-7EF47A140B09}"/>
              </a:ext>
            </a:extLst>
          </p:cNvPr>
          <p:cNvSpPr txBox="1"/>
          <p:nvPr/>
        </p:nvSpPr>
        <p:spPr>
          <a:xfrm>
            <a:off x="1104421" y="2540934"/>
            <a:ext cx="5432898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A6408-8997-48C0-B8DF-42A7E99BC5E9}"/>
              </a:ext>
            </a:extLst>
          </p:cNvPr>
          <p:cNvSpPr/>
          <p:nvPr/>
        </p:nvSpPr>
        <p:spPr>
          <a:xfrm>
            <a:off x="1441687" y="3429000"/>
            <a:ext cx="9645892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 to become familiar with English sounds by listen to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common English word. 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  to say simple words.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   to recognize and read the alphabet both small and 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capital (non-cursive) letters.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3.1.2   write words using non-cursive small letters.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FB3429-CC3F-47CE-9268-81B14F75C413}"/>
              </a:ext>
            </a:extLst>
          </p:cNvPr>
          <p:cNvGrpSpPr/>
          <p:nvPr/>
        </p:nvGrpSpPr>
        <p:grpSpPr>
          <a:xfrm>
            <a:off x="384314" y="424070"/>
            <a:ext cx="11502886" cy="1837298"/>
            <a:chOff x="384314" y="424070"/>
            <a:chExt cx="11502886" cy="1837298"/>
          </a:xfrm>
        </p:grpSpPr>
        <p:sp>
          <p:nvSpPr>
            <p:cNvPr id="5" name="Ribbon: Curved and Tilted Down 4">
              <a:extLst>
                <a:ext uri="{FF2B5EF4-FFF2-40B4-BE49-F238E27FC236}">
                  <a16:creationId xmlns:a16="http://schemas.microsoft.com/office/drawing/2014/main" id="{865CE9FA-22DB-4265-8077-40D05529DAD0}"/>
                </a:ext>
              </a:extLst>
            </p:cNvPr>
            <p:cNvSpPr/>
            <p:nvPr/>
          </p:nvSpPr>
          <p:spPr>
            <a:xfrm>
              <a:off x="384314" y="424070"/>
              <a:ext cx="11502886" cy="1837298"/>
            </a:xfrm>
            <a:prstGeom prst="ellipseRibb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AC6EA886-6A37-440F-8C62-94AFA27F0D7A}"/>
                </a:ext>
              </a:extLst>
            </p:cNvPr>
            <p:cNvSpPr txBox="1"/>
            <p:nvPr/>
          </p:nvSpPr>
          <p:spPr>
            <a:xfrm>
              <a:off x="3340761" y="1036035"/>
              <a:ext cx="5589992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Learning outcome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540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AA8D3F-783E-46EF-81AA-216B5869F105}"/>
              </a:ext>
            </a:extLst>
          </p:cNvPr>
          <p:cNvSpPr txBox="1"/>
          <p:nvPr/>
        </p:nvSpPr>
        <p:spPr>
          <a:xfrm>
            <a:off x="852055" y="695867"/>
            <a:ext cx="2334446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C8821-E026-458A-A949-51588BFAC348}"/>
              </a:ext>
            </a:extLst>
          </p:cNvPr>
          <p:cNvSpPr txBox="1"/>
          <p:nvPr/>
        </p:nvSpPr>
        <p:spPr>
          <a:xfrm>
            <a:off x="2768609" y="992547"/>
            <a:ext cx="1224941" cy="3154710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>
                <a:ln w="11430"/>
                <a:solidFill>
                  <a:srgbClr val="CC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8370C5C-CA35-4B4E-BFA6-D158A786A784}"/>
              </a:ext>
            </a:extLst>
          </p:cNvPr>
          <p:cNvSpPr txBox="1"/>
          <p:nvPr/>
        </p:nvSpPr>
        <p:spPr>
          <a:xfrm>
            <a:off x="8477250" y="4159837"/>
            <a:ext cx="3276599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3800" b="1" dirty="0">
                <a:latin typeface="Times New Roman" pitchFamily="18" charset="0"/>
                <a:cs typeface="Times New Roman" pitchFamily="18" charset="0"/>
              </a:rPr>
              <a:t>ap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1F627FC-0AEA-4445-9F02-4AD6F4C280D0}"/>
              </a:ext>
            </a:extLst>
          </p:cNvPr>
          <p:cNvSpPr txBox="1"/>
          <p:nvPr/>
        </p:nvSpPr>
        <p:spPr>
          <a:xfrm>
            <a:off x="838200" y="494751"/>
            <a:ext cx="572158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EB953-ABF7-417C-8745-FEF3C49C8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D35197DE-91FF-48A4-B5D9-0C95CB899F66}"/>
              </a:ext>
            </a:extLst>
          </p:cNvPr>
          <p:cNvSpPr txBox="1"/>
          <p:nvPr/>
        </p:nvSpPr>
        <p:spPr>
          <a:xfrm>
            <a:off x="881494" y="978739"/>
            <a:ext cx="18288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882BF30D-1CD6-44EE-9921-0E1AA985E48E}"/>
              </a:ext>
            </a:extLst>
          </p:cNvPr>
          <p:cNvSpPr txBox="1"/>
          <p:nvPr/>
        </p:nvSpPr>
        <p:spPr>
          <a:xfrm>
            <a:off x="2776422" y="1166075"/>
            <a:ext cx="1224941" cy="3154710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192ED25-D9D6-4B78-94A7-231253DCF510}"/>
              </a:ext>
            </a:extLst>
          </p:cNvPr>
          <p:cNvSpPr txBox="1"/>
          <p:nvPr/>
        </p:nvSpPr>
        <p:spPr>
          <a:xfrm>
            <a:off x="876300" y="522413"/>
            <a:ext cx="57215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10DEFBE-A143-44D8-8226-E988F1D706D0}"/>
              </a:ext>
            </a:extLst>
          </p:cNvPr>
          <p:cNvSpPr txBox="1"/>
          <p:nvPr/>
        </p:nvSpPr>
        <p:spPr>
          <a:xfrm>
            <a:off x="8343900" y="4119595"/>
            <a:ext cx="2971800" cy="2215991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perspectiveRelaxedModerately" fov="0">
              <a:rot lat="21000000" lon="0" rev="0"/>
            </a:camera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p3d z="-6350" extrusionH="57150">
              <a:bevelT w="260350" h="615950" prst="hardEdg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 w="28575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3800" b="1" dirty="0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480D6-0428-4E81-98A3-8125DA3BF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17" y="2295525"/>
            <a:ext cx="2971800" cy="32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783C1851-98AD-4E70-A3CE-75CD208A2B4B}"/>
              </a:ext>
            </a:extLst>
          </p:cNvPr>
          <p:cNvSpPr txBox="1"/>
          <p:nvPr/>
        </p:nvSpPr>
        <p:spPr>
          <a:xfrm>
            <a:off x="5944465" y="2292024"/>
            <a:ext cx="2925063" cy="1862048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glow" dir="tl">
              <a:rot lat="0" lon="0" rev="5400000"/>
            </a:lightRig>
          </a:scene3d>
          <a:sp3d extrusionH="203200">
            <a:bevelT w="1314450" h="781050" prst="convex"/>
            <a:bevelB w="1460500" h="1270000" prst="angle"/>
          </a:sp3d>
        </p:spPr>
        <p:txBody>
          <a:bodyPr wrap="square" rtlCol="0">
            <a:spAutoFit/>
            <a:sp3d contourW="12700">
              <a:bevelT w="0" h="450850"/>
              <a:bevelB h="209550"/>
              <a:contourClr>
                <a:srgbClr val="D7823C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1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</a:t>
            </a:r>
            <a:endParaRPr lang="en-US" sz="13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7605BF9-5842-4133-A9F3-25162086BE23}"/>
              </a:ext>
            </a:extLst>
          </p:cNvPr>
          <p:cNvSpPr txBox="1"/>
          <p:nvPr/>
        </p:nvSpPr>
        <p:spPr>
          <a:xfrm>
            <a:off x="497695" y="368048"/>
            <a:ext cx="572158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BC159E-B76B-4ADB-BAAF-42E779BD080F}"/>
              </a:ext>
            </a:extLst>
          </p:cNvPr>
          <p:cNvSpPr/>
          <p:nvPr/>
        </p:nvSpPr>
        <p:spPr>
          <a:xfrm>
            <a:off x="9865596" y="1734548"/>
            <a:ext cx="1721946" cy="264687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89535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37AABD8-6A22-4090-929D-CB358F377604}"/>
              </a:ext>
            </a:extLst>
          </p:cNvPr>
          <p:cNvSpPr/>
          <p:nvPr/>
        </p:nvSpPr>
        <p:spPr>
          <a:xfrm>
            <a:off x="5223352" y="3057987"/>
            <a:ext cx="533399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966EEF5-B6A0-48AD-A738-05239B5D1F0E}"/>
              </a:ext>
            </a:extLst>
          </p:cNvPr>
          <p:cNvSpPr/>
          <p:nvPr/>
        </p:nvSpPr>
        <p:spPr>
          <a:xfrm>
            <a:off x="8918713" y="3057987"/>
            <a:ext cx="571456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9D46A0B7-9DBE-41CB-B923-F0D9CFE59632}"/>
              </a:ext>
            </a:extLst>
          </p:cNvPr>
          <p:cNvSpPr txBox="1"/>
          <p:nvPr/>
        </p:nvSpPr>
        <p:spPr>
          <a:xfrm>
            <a:off x="7464317" y="5294314"/>
            <a:ext cx="4229988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4925525-15A9-4B27-8691-F1883CD2CF67}"/>
              </a:ext>
            </a:extLst>
          </p:cNvPr>
          <p:cNvSpPr/>
          <p:nvPr/>
        </p:nvSpPr>
        <p:spPr>
          <a:xfrm rot="5400000">
            <a:off x="9917664" y="4716174"/>
            <a:ext cx="448232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78E3E5-2CFD-4989-9AB8-90E6E3715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5" y="147135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3553C0-6202-4CB8-BEBD-65B2827CABAD}"/>
              </a:ext>
            </a:extLst>
          </p:cNvPr>
          <p:cNvSpPr txBox="1"/>
          <p:nvPr/>
        </p:nvSpPr>
        <p:spPr>
          <a:xfrm>
            <a:off x="5681394" y="1740105"/>
            <a:ext cx="318354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3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</a:t>
            </a:r>
            <a:endParaRPr lang="en-US" sz="166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33338-0B2C-4ECF-A66B-43E82CCA9500}"/>
              </a:ext>
            </a:extLst>
          </p:cNvPr>
          <p:cNvSpPr/>
          <p:nvPr/>
        </p:nvSpPr>
        <p:spPr>
          <a:xfrm>
            <a:off x="9726651" y="1043668"/>
            <a:ext cx="1524000" cy="3154710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A364B8A-5649-439B-80CB-5E743C5E3A89}"/>
              </a:ext>
            </a:extLst>
          </p:cNvPr>
          <p:cNvSpPr/>
          <p:nvPr/>
        </p:nvSpPr>
        <p:spPr>
          <a:xfrm>
            <a:off x="4929809" y="2771247"/>
            <a:ext cx="825192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6DE50A3-811F-44D3-B5D7-7EC966880B3F}"/>
              </a:ext>
            </a:extLst>
          </p:cNvPr>
          <p:cNvSpPr/>
          <p:nvPr/>
        </p:nvSpPr>
        <p:spPr>
          <a:xfrm>
            <a:off x="8706678" y="2848101"/>
            <a:ext cx="606493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2B19168-9E86-498A-9991-886F160E3613}"/>
              </a:ext>
            </a:extLst>
          </p:cNvPr>
          <p:cNvSpPr txBox="1"/>
          <p:nvPr/>
        </p:nvSpPr>
        <p:spPr>
          <a:xfrm>
            <a:off x="7523011" y="5087837"/>
            <a:ext cx="3991124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11430"/>
                <a:solidFill>
                  <a:srgbClr val="92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987CCC7-61CA-447C-96AF-D42639D27B55}"/>
              </a:ext>
            </a:extLst>
          </p:cNvPr>
          <p:cNvSpPr/>
          <p:nvPr/>
        </p:nvSpPr>
        <p:spPr>
          <a:xfrm rot="5400000">
            <a:off x="10118089" y="4474959"/>
            <a:ext cx="741124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8025BC-70D2-4B23-99ED-24D30CB00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" y="1255473"/>
            <a:ext cx="4385641" cy="4743450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8E2935C7-0DF3-4270-9A31-4BABF08B242A}"/>
              </a:ext>
            </a:extLst>
          </p:cNvPr>
          <p:cNvSpPr txBox="1"/>
          <p:nvPr/>
        </p:nvSpPr>
        <p:spPr>
          <a:xfrm>
            <a:off x="497695" y="368048"/>
            <a:ext cx="572158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127</TotalTime>
  <Words>222</Words>
  <Application>Microsoft Office PowerPoint</Application>
  <PresentationFormat>Widescreen</PresentationFormat>
  <Paragraphs>69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Corbel</vt:lpstr>
      <vt:lpstr>Elephant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Ribon das</dc:creator>
  <cp:lastModifiedBy>Ribon das</cp:lastModifiedBy>
  <cp:revision>3</cp:revision>
  <dcterms:created xsi:type="dcterms:W3CDTF">2020-12-06T08:42:31Z</dcterms:created>
  <dcterms:modified xsi:type="dcterms:W3CDTF">2020-12-06T10:50:19Z</dcterms:modified>
</cp:coreProperties>
</file>