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2"/>
  </p:notesMasterIdLst>
  <p:sldIdLst>
    <p:sldId id="257" r:id="rId2"/>
    <p:sldId id="258" r:id="rId3"/>
    <p:sldId id="259" r:id="rId4"/>
    <p:sldId id="275" r:id="rId5"/>
    <p:sldId id="256" r:id="rId6"/>
    <p:sldId id="260" r:id="rId7"/>
    <p:sldId id="261" r:id="rId8"/>
    <p:sldId id="262" r:id="rId9"/>
    <p:sldId id="263" r:id="rId10"/>
    <p:sldId id="276" r:id="rId11"/>
    <p:sldId id="264" r:id="rId12"/>
    <p:sldId id="267" r:id="rId13"/>
    <p:sldId id="265" r:id="rId14"/>
    <p:sldId id="266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5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6DCA05-3982-41E1-BF3C-97C6E74A7C96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7A279-F355-4FEF-896D-CA2F680AC7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09256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7A279-F355-4FEF-896D-CA2F680AC7E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4874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2BA7399-F2D2-48F4-9294-4183573CF2CB}" type="datetimeFigureOut">
              <a:rPr lang="en-US" smtClean="0"/>
              <a:pPr/>
              <a:t>12/8/2020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3E9E6C5-D432-43B5-B6A5-09B71C09468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8275" y="566519"/>
            <a:ext cx="11844338" cy="629148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881414" y="651429"/>
            <a:ext cx="7772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9900" b="1" dirty="0" smtClean="0">
                <a:ln>
                  <a:solidFill>
                    <a:srgbClr val="002060"/>
                  </a:solidFill>
                </a:ln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9900" b="1" dirty="0">
              <a:ln>
                <a:solidFill>
                  <a:srgbClr val="002060"/>
                </a:solidFill>
              </a:ln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C:\Users\PMHS\Desktop\360_F_220143804_fc4xRygvJ8bn8JPQumtHJieDN4ORNyj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200" y="2957292"/>
            <a:ext cx="8991600" cy="3698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637122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75" y="1079500"/>
            <a:ext cx="11872913" cy="524334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PMHS\Desktop\আ্্িব্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" y="1181100"/>
            <a:ext cx="10325100" cy="46926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448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68" y="142875"/>
            <a:ext cx="11877675" cy="654367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114550" y="542941"/>
            <a:ext cx="7772400" cy="6715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শরীরচর্চা</a:t>
            </a:r>
            <a:r>
              <a:rPr lang="en-US" sz="3600" dirty="0" smtClean="0"/>
              <a:t> ও </a:t>
            </a:r>
            <a:r>
              <a:rPr lang="en-US" sz="3600" dirty="0" err="1" smtClean="0"/>
              <a:t>শারীরিক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সুস্থতা</a:t>
            </a:r>
            <a:r>
              <a:rPr lang="en-US" sz="3600" dirty="0" smtClean="0"/>
              <a:t> </a:t>
            </a:r>
            <a:r>
              <a:rPr lang="en-US" sz="3600" dirty="0" err="1" smtClean="0"/>
              <a:t>কী</a:t>
            </a:r>
            <a:r>
              <a:rPr lang="en-US" sz="3600" dirty="0" smtClean="0"/>
              <a:t> ?</a:t>
            </a:r>
            <a:endParaRPr lang="en-US" sz="3600" dirty="0"/>
          </a:p>
        </p:txBody>
      </p:sp>
      <p:sp>
        <p:nvSpPr>
          <p:cNvPr id="5" name="Rounded Rectangle 4"/>
          <p:cNvSpPr/>
          <p:nvPr/>
        </p:nvSpPr>
        <p:spPr>
          <a:xfrm>
            <a:off x="510272" y="2028825"/>
            <a:ext cx="11129963" cy="4407693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000" dirty="0" smtClean="0"/>
              <a:t>সুস্থ জীবন সকলেরই কাম্য</a:t>
            </a:r>
            <a:r>
              <a:rPr lang="en-US" sz="4000" dirty="0" smtClean="0"/>
              <a:t> </a:t>
            </a:r>
            <a:r>
              <a:rPr lang="bn-IN" sz="4000" dirty="0" smtClean="0"/>
              <a:t>। সূখী ও সুন্দর জীবনের জন্য প্রয়োজন শারীরিক সুস্থতা। শারীরিক সক্ষমতা অর্জনের জন্য নানা ধরনের ব্যায়াম বা শরীরচর্চা করে থাকি</a:t>
            </a:r>
            <a:r>
              <a:rPr lang="en-US" sz="4000" dirty="0" smtClean="0"/>
              <a:t> </a:t>
            </a:r>
            <a:r>
              <a:rPr lang="bn-IN" sz="4000" dirty="0" smtClean="0"/>
              <a:t>।</a:t>
            </a:r>
            <a:r>
              <a:rPr lang="en-US" sz="4000" dirty="0" smtClean="0"/>
              <a:t> </a:t>
            </a:r>
            <a:r>
              <a:rPr lang="bn-IN" sz="4000" dirty="0" smtClean="0"/>
              <a:t>ব্যায়াম করার ফলে দেহ ও মনের উন্নয়ন সাধিত হয়,</a:t>
            </a:r>
            <a:r>
              <a:rPr lang="en-US" sz="4000" dirty="0" smtClean="0"/>
              <a:t> </a:t>
            </a:r>
            <a:r>
              <a:rPr lang="bn-IN" sz="4000" dirty="0" smtClean="0"/>
              <a:t>দেহ কাঠামো সুদৃঢ় ও সবল হয়।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41081016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75" y="244699"/>
            <a:ext cx="11830050" cy="5965601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2792413" y="5013947"/>
            <a:ext cx="6479381" cy="707251"/>
          </a:xfrm>
          <a:prstGeom prst="round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/>
              <a:t>শারীরিক</a:t>
            </a:r>
            <a:r>
              <a:rPr lang="en-US" sz="3600" dirty="0" smtClean="0"/>
              <a:t> </a:t>
            </a:r>
            <a:r>
              <a:rPr lang="en-US" sz="3600" dirty="0" err="1" smtClean="0"/>
              <a:t>সুস্থতায়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ব্যায়াম</a:t>
            </a:r>
            <a:endParaRPr lang="en-US" sz="3600" dirty="0"/>
          </a:p>
        </p:txBody>
      </p:sp>
      <p:pic>
        <p:nvPicPr>
          <p:cNvPr id="4098" name="Picture 2" descr="C:\Users\PMHS\Desktop\gfgf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28" y="641576"/>
            <a:ext cx="5344658" cy="3235367"/>
          </a:xfrm>
          <a:prstGeom prst="rect">
            <a:avLst/>
          </a:prstGeom>
          <a:noFill/>
        </p:spPr>
      </p:pic>
      <p:pic>
        <p:nvPicPr>
          <p:cNvPr id="4099" name="Picture 3" descr="C:\Users\PMHS\Desktop\imag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5599" y="574671"/>
            <a:ext cx="5452900" cy="33061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044715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8119" y="185737"/>
            <a:ext cx="11815762" cy="64865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2586039" y="385763"/>
            <a:ext cx="7058024" cy="8429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শারীরিক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সুস্থতায়</a:t>
            </a:r>
            <a:r>
              <a:rPr lang="en-US" sz="3200" dirty="0" smtClean="0"/>
              <a:t> </a:t>
            </a:r>
            <a:r>
              <a:rPr lang="en-US" sz="3200" dirty="0" err="1" smtClean="0"/>
              <a:t>ব্যায়ামের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প্রভাব</a:t>
            </a:r>
            <a:r>
              <a:rPr lang="en-US" sz="3200" dirty="0" smtClean="0"/>
              <a:t> </a:t>
            </a:r>
            <a:r>
              <a:rPr lang="en-US" sz="3200" dirty="0" err="1" smtClean="0"/>
              <a:t>কী</a:t>
            </a:r>
            <a:r>
              <a:rPr lang="en-US" sz="3200" dirty="0" smtClean="0"/>
              <a:t> ?</a:t>
            </a:r>
            <a:endParaRPr lang="en-US" sz="3200" dirty="0"/>
          </a:p>
        </p:txBody>
      </p:sp>
      <p:sp>
        <p:nvSpPr>
          <p:cNvPr id="5" name="Rounded Rectangle 4"/>
          <p:cNvSpPr/>
          <p:nvPr/>
        </p:nvSpPr>
        <p:spPr>
          <a:xfrm>
            <a:off x="746125" y="1914525"/>
            <a:ext cx="10415588" cy="4586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4000" dirty="0" smtClean="0"/>
              <a:t>শারীরিক সুস্থতার প্রধান বাহন হলো ব্যায়াম। ব্যায়াম ছাড়া একজন মানুষের শারীরিক সুস্থতা আশা করা যায় না। শরীরচর্চা ও খেলাধুলা শুধু দেহের বৃদ্ধি ঘটায় না, মনের ও উন্নতি সাধন করে। দেহ ভালো থাকলে মনও ভালো থকে।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17211975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1450" y="200025"/>
            <a:ext cx="11844338" cy="6443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685925" y="819150"/>
            <a:ext cx="9072563" cy="8001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শারীরি সুস্থতায় বিশ্রাম ও ঘুমের প্রয়োজন কেন ?</a:t>
            </a:r>
            <a:endParaRPr lang="en-US" sz="32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071563" y="2243138"/>
            <a:ext cx="10429875" cy="41433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IN" sz="4000" dirty="0" smtClean="0"/>
              <a:t>শরীর সুস্থ না থাকলে মন ভালো থাকে না। ফলে কোনো কাজ সুষ্ঠভাবে সম্পন্ন করা যায় না। আমাদের দেহের খাদ্য ও পানির যেমন প্রয়োজন তেমনি বিশ্রাম ও ঘুমেরও প্রয়োজন রয়েছে। শরীর সুস্থ রাখার জন্য ব্যায়ামের পরে শরীর ও মনের বিশ্রাম এবং ঘুমের প্রয়োজন।</a:t>
            </a:r>
            <a:endParaRPr lang="en-US" sz="4000" dirty="0"/>
          </a:p>
        </p:txBody>
      </p:sp>
    </p:spTree>
    <p:extLst>
      <p:ext uri="{BB962C8B-B14F-4D97-AF65-F5344CB8AC3E}">
        <p14:creationId xmlns="" xmlns:p14="http://schemas.microsoft.com/office/powerpoint/2010/main" val="3581026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5737" y="178593"/>
            <a:ext cx="11744325" cy="644366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749801" y="379015"/>
            <a:ext cx="2895599" cy="742950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</a:rPr>
              <a:t>একক কাজ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37243" y="4471988"/>
            <a:ext cx="11234057" cy="14859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</a:rPr>
              <a:t>নিয়মিত ব্যায়ামের ফলে শরীরের কী কী উপকার হয় 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7170" name="Picture 2" descr="C:\Users\PMHS\Desktop\SMART-CLASSRO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14663" y="1233488"/>
            <a:ext cx="6545262" cy="299899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0944995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5739" y="214313"/>
            <a:ext cx="11815762" cy="655796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300413" y="5507491"/>
            <a:ext cx="4657725" cy="67151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</a:rPr>
              <a:t>শরীরচর্চা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5123" name="Picture 3" descr="C:\Users\PMHS\Desktop\83977660_236406737383829_6611312105842802688_n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/>
          <a:stretch>
            <a:fillRect/>
          </a:stretch>
        </p:blipFill>
        <p:spPr bwMode="auto">
          <a:xfrm>
            <a:off x="1174296" y="918029"/>
            <a:ext cx="9286875" cy="4381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66477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5738" y="171450"/>
            <a:ext cx="11901487" cy="6429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529138" y="428625"/>
            <a:ext cx="2500312" cy="85725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/>
              <a:t>দলীয়কাজ</a:t>
            </a:r>
            <a:endParaRPr lang="en-US" sz="3600" b="1" dirty="0"/>
          </a:p>
        </p:txBody>
      </p:sp>
      <p:sp>
        <p:nvSpPr>
          <p:cNvPr id="6" name="Rounded Rectangle 5"/>
          <p:cNvSpPr/>
          <p:nvPr/>
        </p:nvSpPr>
        <p:spPr>
          <a:xfrm>
            <a:off x="2314575" y="4848225"/>
            <a:ext cx="7658100" cy="164306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FF00"/>
                </a:solidFill>
              </a:rPr>
              <a:t>পরিমিত বিশ্রাম ও ঘুম সুস্থ থাকতে সহয়তা করে –ব্যাখা করে লিখ 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pic>
        <p:nvPicPr>
          <p:cNvPr id="8194" name="Picture 2" descr="C:\Users\PMHS\Desktop\fsfsg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1901" y="1333500"/>
            <a:ext cx="7391400" cy="3403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5862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71450" y="171451"/>
            <a:ext cx="11801475" cy="645795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300538" y="400050"/>
            <a:ext cx="3086100" cy="828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/>
              <a:t>মুল্যায়ন</a:t>
            </a:r>
            <a:endParaRPr lang="en-US" sz="4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391887" y="1640115"/>
            <a:ext cx="11393714" cy="477497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800" dirty="0" smtClean="0"/>
              <a:t>১। শরীর সুস্থ রাখার প্রধান উপায় কী লিখ ? </a:t>
            </a:r>
          </a:p>
          <a:p>
            <a:r>
              <a:rPr lang="bn-IN" sz="3800" dirty="0" smtClean="0"/>
              <a:t>২। “সুস্থ দেহে সুন্দর মন “ উক্তিটি ব্যাখা কর ? </a:t>
            </a:r>
            <a:endParaRPr lang="en-US" sz="3800" dirty="0" smtClean="0"/>
          </a:p>
          <a:p>
            <a:r>
              <a:rPr lang="bn-IN" sz="3800" dirty="0" smtClean="0"/>
              <a:t>৩। ঘুম ও বিশ্রামের প্রয়োজনীয়তা বর্ননা করে লিখ ? </a:t>
            </a:r>
          </a:p>
          <a:p>
            <a:r>
              <a:rPr lang="en-US" sz="3800" dirty="0" smtClean="0"/>
              <a:t> </a:t>
            </a:r>
            <a:r>
              <a:rPr lang="bn-IN" sz="3800" dirty="0" smtClean="0"/>
              <a:t>৪।</a:t>
            </a:r>
            <a:r>
              <a:rPr lang="en-US" sz="3800" dirty="0" smtClean="0"/>
              <a:t> </a:t>
            </a:r>
            <a:r>
              <a:rPr lang="bn-IN" sz="3800" dirty="0" smtClean="0"/>
              <a:t>ব্যায়াম শরীরের কী কী উপকার করে লিখ ? </a:t>
            </a:r>
            <a:endParaRPr lang="en-US" sz="3800" dirty="0"/>
          </a:p>
        </p:txBody>
      </p:sp>
    </p:spTree>
    <p:extLst>
      <p:ext uri="{BB962C8B-B14F-4D97-AF65-F5344CB8AC3E}">
        <p14:creationId xmlns="" xmlns:p14="http://schemas.microsoft.com/office/powerpoint/2010/main" val="192183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7163" y="157164"/>
            <a:ext cx="11844337" cy="64293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471988" y="428626"/>
            <a:ext cx="3028950" cy="718004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/>
              <a:t>বাড়ীর কাজ</a:t>
            </a:r>
            <a:endParaRPr lang="en-US" sz="4000" dirty="0"/>
          </a:p>
        </p:txBody>
      </p:sp>
      <p:sp>
        <p:nvSpPr>
          <p:cNvPr id="6" name="Rounded Rectangle 5"/>
          <p:cNvSpPr/>
          <p:nvPr/>
        </p:nvSpPr>
        <p:spPr>
          <a:xfrm>
            <a:off x="711199" y="4734372"/>
            <a:ext cx="10406743" cy="1928813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IN" sz="3200" dirty="0" smtClean="0"/>
              <a:t>শরীরের ব্যায়ামের ফলে কোন কোন অংশে কী কী উপকার হয় তার একটি তালিকা প্রস্তত  করে নিয়ে আসবে ? </a:t>
            </a:r>
            <a:endParaRPr lang="en-US" sz="3200" dirty="0"/>
          </a:p>
        </p:txBody>
      </p:sp>
      <p:pic>
        <p:nvPicPr>
          <p:cNvPr id="6146" name="Picture 2" descr="C:\Users\PMHS\Desktop\dfsfsg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2686" y="1245728"/>
            <a:ext cx="6008914" cy="33516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93788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75" y="182563"/>
            <a:ext cx="11887200" cy="654367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FF0000"/>
                </a:solidFill>
              </a:rPr>
              <a:t>আজকের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মাল্টিমিডিয়া</a:t>
            </a:r>
            <a:r>
              <a:rPr lang="en-US" sz="4800" dirty="0" smtClean="0">
                <a:solidFill>
                  <a:srgbClr val="FF0000"/>
                </a:solidFill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</a:rPr>
              <a:t>ক্লাসে</a:t>
            </a:r>
            <a:endParaRPr lang="bn-IN" sz="4800" dirty="0" smtClean="0">
              <a:solidFill>
                <a:srgbClr val="FF0000"/>
              </a:solidFill>
            </a:endParaRPr>
          </a:p>
          <a:p>
            <a:pPr algn="ctr"/>
            <a:endParaRPr lang="bn-IN" sz="4000" dirty="0"/>
          </a:p>
          <a:p>
            <a:pPr algn="ctr"/>
            <a:endParaRPr lang="bn-IN" sz="4000" dirty="0" smtClean="0"/>
          </a:p>
          <a:p>
            <a:pPr algn="ctr"/>
            <a:endParaRPr lang="en-US" sz="4000" dirty="0" smtClean="0"/>
          </a:p>
          <a:p>
            <a:pPr algn="ctr"/>
            <a:endParaRPr lang="en-US" sz="4000" dirty="0"/>
          </a:p>
          <a:p>
            <a:pPr algn="ctr"/>
            <a:endParaRPr lang="en-US" sz="4000" dirty="0" smtClean="0"/>
          </a:p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7200" b="1" dirty="0" err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স্বাগতম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pic>
        <p:nvPicPr>
          <p:cNvPr id="10242" name="Picture 2" descr="C:\Users\PMHS\Desktop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2700" y="1765300"/>
            <a:ext cx="7226300" cy="3035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5898676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0" y="113797"/>
            <a:ext cx="12630017" cy="674420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dirty="0" smtClean="0"/>
              <a:t>পরিশেষে সবাইকে</a:t>
            </a:r>
          </a:p>
          <a:p>
            <a:pPr algn="ctr"/>
            <a:endParaRPr lang="bn-IN" sz="8000" dirty="0" smtClean="0"/>
          </a:p>
          <a:p>
            <a:pPr algn="ctr"/>
            <a:endParaRPr lang="bn-IN" sz="4400" dirty="0"/>
          </a:p>
          <a:p>
            <a:pPr algn="ctr"/>
            <a:r>
              <a:rPr lang="bn-IN" sz="4400" dirty="0" smtClean="0"/>
              <a:t> </a:t>
            </a:r>
          </a:p>
          <a:p>
            <a:pPr algn="ctr"/>
            <a:r>
              <a:rPr lang="bn-IN" sz="9600" dirty="0" smtClean="0">
                <a:solidFill>
                  <a:srgbClr val="FF0000"/>
                </a:solidFill>
              </a:rPr>
              <a:t>ধন্যবাদ</a:t>
            </a:r>
            <a:r>
              <a:rPr lang="bn-IN" sz="4400" dirty="0" smtClean="0"/>
              <a:t>                             আবার দেখা হবে-----</a:t>
            </a:r>
            <a:endParaRPr lang="en-US" sz="4400" dirty="0"/>
          </a:p>
        </p:txBody>
      </p:sp>
      <p:pic>
        <p:nvPicPr>
          <p:cNvPr id="2050" name="Picture 2" descr="C:\Users\PMHS\Desktop\80602324_2473060682792840_1233976320690487296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7637" y="1570567"/>
            <a:ext cx="4241800" cy="26643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4483890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G:\PERSONAL\MY PICTURES\Hafizul 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06143" y="1104899"/>
            <a:ext cx="4633357" cy="5092646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1193800" y="921240"/>
            <a:ext cx="4432300" cy="894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355600" y="1985508"/>
            <a:ext cx="6019800" cy="3297692"/>
          </a:xfrm>
          <a:prstGeom prst="roundRect">
            <a:avLst>
              <a:gd name="adj" fmla="val 17940"/>
            </a:avLst>
          </a:prstGeo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মোঃ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হাফিজুল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ইসলাম</a:t>
            </a:r>
            <a:endParaRPr kumimoji="0" lang="en-US" sz="40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সহকারি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শিক্ষক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পাইকপাড়া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মডেল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হাইস্কুল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সিরাজগঞ্জ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।</a:t>
            </a: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মোবাইল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 নং-০১৭১১০৩১৫৪৩  </a:t>
            </a:r>
            <a:endParaRPr kumimoji="0" lang="bn-BD" sz="2400" b="1" i="0" u="none" strike="noStrike" kern="1200" cap="none" spc="0" normalizeH="0" baseline="0" noProof="0" dirty="0" smtClean="0">
              <a:ln>
                <a:noFill/>
              </a:ln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  <a:p>
            <a:pPr marL="0" marR="0" lvl="0" indent="0" algn="ctr" defTabSz="914400" rtl="0" eaLnBrk="1" fontAlgn="auto" latinLnBrk="0" hangingPunct="1"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E-mail:hafizulislam947@gmail.com</a:t>
            </a:r>
          </a:p>
        </p:txBody>
      </p:sp>
    </p:spTree>
    <p:extLst>
      <p:ext uri="{BB962C8B-B14F-4D97-AF65-F5344CB8AC3E}">
        <p14:creationId xmlns="" xmlns:p14="http://schemas.microsoft.com/office/powerpoint/2010/main" val="381997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296025" y="1933884"/>
            <a:ext cx="5527675" cy="3234928"/>
          </a:xfrm>
          <a:prstGeom prst="round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শারিরীক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স্বাস্থ্য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শ্রেণি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অষ্টম </a:t>
            </a: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ঃ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প্রথম</a:t>
            </a:r>
            <a:endParaRPr lang="en-US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শরীরচর্চা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সুস্থজীবন</a:t>
            </a:r>
            <a:endParaRPr lang="bn-BD" sz="40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400" b="1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57922" y="604910"/>
            <a:ext cx="195764" cy="62390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266" name="Picture 2" descr="C:\Users\PMHS\Desktop\্বািইব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701" y="972773"/>
            <a:ext cx="4365599" cy="55721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7061200" y="895840"/>
            <a:ext cx="3898900" cy="8948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9979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57163" y="171450"/>
            <a:ext cx="11901487" cy="6443663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PMHS\Desktop\83998830_587271865453355_51592508664184832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5913" y="991283"/>
            <a:ext cx="9728200" cy="5472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91656" y="246743"/>
            <a:ext cx="94778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0000"/>
                </a:solidFill>
              </a:rPr>
              <a:t>ছবিতে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কি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দেখতে</a:t>
            </a:r>
            <a:r>
              <a:rPr lang="en-US" sz="5400" dirty="0" smtClean="0">
                <a:solidFill>
                  <a:srgbClr val="FF0000"/>
                </a:solidFill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</a:rPr>
              <a:t>পাচ্ছো</a:t>
            </a:r>
            <a:r>
              <a:rPr lang="en-US" sz="5400" dirty="0" smtClean="0">
                <a:solidFill>
                  <a:srgbClr val="FF0000"/>
                </a:solidFill>
              </a:rPr>
              <a:t>?</a:t>
            </a:r>
            <a:endParaRPr lang="en-US" sz="5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3530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6468" y="192314"/>
            <a:ext cx="11887200" cy="647337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55360" y="3310151"/>
            <a:ext cx="2577194" cy="73433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কুচকাওয়াজ</a:t>
            </a:r>
            <a:endParaRPr lang="en-US" sz="2400" b="1" dirty="0"/>
          </a:p>
        </p:txBody>
      </p:sp>
      <p:sp>
        <p:nvSpPr>
          <p:cNvPr id="9" name="Oval 8"/>
          <p:cNvSpPr/>
          <p:nvPr/>
        </p:nvSpPr>
        <p:spPr>
          <a:xfrm>
            <a:off x="8809725" y="3419475"/>
            <a:ext cx="2539999" cy="557443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ব্যায়াম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4705093" y="5910467"/>
            <a:ext cx="2728686" cy="537029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/>
              <a:t>শারীরিক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কসরত</a:t>
            </a:r>
            <a:endParaRPr lang="en-US" sz="2400" b="1" dirty="0"/>
          </a:p>
        </p:txBody>
      </p:sp>
      <p:pic>
        <p:nvPicPr>
          <p:cNvPr id="2050" name="Picture 2" descr="C:\Users\PMHS\Desktop\82471832_3164943916868662_221623434485327462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3335" y="622997"/>
            <a:ext cx="4566642" cy="272286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PMHS\Desktop\িআু্িাআ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29940" y="3220182"/>
            <a:ext cx="5096608" cy="2646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PMHS\Desktop\119564216_742832989898904_1126827077812763774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9724" y="323849"/>
            <a:ext cx="5006975" cy="28204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3829065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6914" y="145143"/>
            <a:ext cx="11858172" cy="6502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/>
              <a:t>আজকের পাঠ</a:t>
            </a:r>
          </a:p>
          <a:p>
            <a:pPr algn="ctr"/>
            <a:endParaRPr lang="bn-IN" sz="3200" dirty="0" smtClean="0"/>
          </a:p>
          <a:p>
            <a:pPr algn="ctr"/>
            <a:endParaRPr lang="bn-IN" sz="3200" dirty="0"/>
          </a:p>
          <a:p>
            <a:pPr algn="ctr"/>
            <a:r>
              <a:rPr lang="bn-IN" sz="3200" dirty="0" smtClean="0"/>
              <a:t> </a:t>
            </a:r>
          </a:p>
          <a:p>
            <a:pPr algn="ctr"/>
            <a:r>
              <a:rPr lang="bn-IN" sz="5400" dirty="0" smtClean="0"/>
              <a:t>শরীরচর্চা ও সুস্থজীবন </a:t>
            </a:r>
          </a:p>
          <a:p>
            <a:pPr algn="ctr"/>
            <a:r>
              <a:rPr lang="bn-IN" sz="3200" b="1" dirty="0" smtClean="0"/>
              <a:t>প্রথম অধ্যায়</a:t>
            </a:r>
            <a:endParaRPr lang="en-US" sz="3200" b="1" dirty="0"/>
          </a:p>
        </p:txBody>
      </p:sp>
      <p:pic>
        <p:nvPicPr>
          <p:cNvPr id="12290" name="Picture 2" descr="C:\Users\PMHS\Desktop\sdfgs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3896" y="604912"/>
            <a:ext cx="4009292" cy="28276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868195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28588" y="114301"/>
            <a:ext cx="11915775" cy="652938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 err="1" smtClean="0">
                <a:solidFill>
                  <a:srgbClr val="0000FF"/>
                </a:solidFill>
              </a:rPr>
              <a:t>এই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পাঠ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শেষে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শিক্ষার্থীরা</a:t>
            </a:r>
            <a:r>
              <a:rPr lang="en-US" sz="3600" dirty="0" smtClean="0">
                <a:solidFill>
                  <a:srgbClr val="0000FF"/>
                </a:solidFill>
              </a:rPr>
              <a:t> </a:t>
            </a:r>
            <a:r>
              <a:rPr lang="en-US" sz="3600" dirty="0" err="1" smtClean="0">
                <a:solidFill>
                  <a:srgbClr val="0000FF"/>
                </a:solidFill>
              </a:rPr>
              <a:t>শিখবে</a:t>
            </a:r>
            <a:r>
              <a:rPr lang="en-US" sz="3600" dirty="0" smtClean="0">
                <a:solidFill>
                  <a:srgbClr val="0000FF"/>
                </a:solidFill>
              </a:rPr>
              <a:t>-----</a:t>
            </a:r>
          </a:p>
          <a:p>
            <a:endParaRPr lang="en-US" sz="3200" dirty="0" smtClean="0"/>
          </a:p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১। </a:t>
            </a:r>
            <a:r>
              <a:rPr lang="en-US" sz="4000" dirty="0" err="1" smtClean="0">
                <a:solidFill>
                  <a:srgbClr val="FF0000"/>
                </a:solidFill>
              </a:rPr>
              <a:t>শরীরচর্চা</a:t>
            </a:r>
            <a:r>
              <a:rPr lang="en-US" sz="4000" dirty="0" smtClean="0">
                <a:solidFill>
                  <a:srgbClr val="FF0000"/>
                </a:solidFill>
              </a:rPr>
              <a:t> ও </a:t>
            </a:r>
            <a:r>
              <a:rPr lang="en-US" sz="4000" dirty="0" err="1" smtClean="0">
                <a:solidFill>
                  <a:srgbClr val="FF0000"/>
                </a:solidFill>
              </a:rPr>
              <a:t>শারীরিক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সুস্থতা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বলতে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</a:rPr>
              <a:t> ।  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২। </a:t>
            </a:r>
            <a:r>
              <a:rPr lang="en-US" sz="4000" dirty="0" err="1" smtClean="0">
                <a:solidFill>
                  <a:srgbClr val="FF0000"/>
                </a:solidFill>
              </a:rPr>
              <a:t>শরীর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গঠনে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সুস্থ্যতার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জন্য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ব্যায়ামের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প্রভাব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কী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বলতে</a:t>
            </a:r>
            <a:endParaRPr lang="en-US" sz="4000" dirty="0" smtClean="0">
              <a:solidFill>
                <a:srgbClr val="FF0000"/>
              </a:solidFill>
            </a:endParaRPr>
          </a:p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     </a:t>
            </a:r>
            <a:r>
              <a:rPr lang="en-US" sz="40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</a:rPr>
              <a:t>।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৩। </a:t>
            </a:r>
            <a:r>
              <a:rPr lang="en-US" sz="4000" dirty="0" err="1" smtClean="0">
                <a:solidFill>
                  <a:srgbClr val="FF0000"/>
                </a:solidFill>
              </a:rPr>
              <a:t>শারীরিক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সুস্থতার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জন্য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বিশ্রাম</a:t>
            </a:r>
            <a:r>
              <a:rPr lang="en-US" sz="4000" dirty="0" smtClean="0">
                <a:solidFill>
                  <a:srgbClr val="FF0000"/>
                </a:solidFill>
              </a:rPr>
              <a:t>, </a:t>
            </a:r>
            <a:r>
              <a:rPr lang="en-US" sz="4000" dirty="0" err="1" smtClean="0">
                <a:solidFill>
                  <a:srgbClr val="FF0000"/>
                </a:solidFill>
              </a:rPr>
              <a:t>ঘুম</a:t>
            </a:r>
            <a:r>
              <a:rPr lang="en-US" sz="4000" dirty="0" smtClean="0">
                <a:solidFill>
                  <a:srgbClr val="FF0000"/>
                </a:solidFill>
              </a:rPr>
              <a:t>, ও </a:t>
            </a:r>
            <a:r>
              <a:rPr lang="en-US" sz="4000" dirty="0" err="1" smtClean="0">
                <a:solidFill>
                  <a:srgbClr val="FF0000"/>
                </a:solidFill>
              </a:rPr>
              <a:t>বিনোদনের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</a:p>
          <a:p>
            <a:pPr algn="just"/>
            <a:r>
              <a:rPr lang="en-US" sz="4000" dirty="0" smtClean="0">
                <a:solidFill>
                  <a:srgbClr val="FF0000"/>
                </a:solidFill>
              </a:rPr>
              <a:t>      </a:t>
            </a:r>
            <a:r>
              <a:rPr lang="en-US" sz="4000" dirty="0" err="1" smtClean="0">
                <a:solidFill>
                  <a:srgbClr val="FF0000"/>
                </a:solidFill>
              </a:rPr>
              <a:t>প্রয়োজনীয়তা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ব্যাখা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করতে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পারবে</a:t>
            </a:r>
            <a:r>
              <a:rPr lang="en-US" sz="4000" dirty="0" smtClean="0">
                <a:solidFill>
                  <a:srgbClr val="FF0000"/>
                </a:solidFill>
              </a:rPr>
              <a:t>।   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54336" y="256042"/>
            <a:ext cx="2371725" cy="657225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/>
              <a:t>শিখনফল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4189272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2875" y="200025"/>
            <a:ext cx="11872913" cy="612282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C:\Users\PMHS\Desktop\inde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0761" y="315459"/>
            <a:ext cx="11098440" cy="51419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444841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320</TotalTime>
  <Words>354</Words>
  <Application>Microsoft Office PowerPoint</Application>
  <PresentationFormat>Custom</PresentationFormat>
  <Paragraphs>63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PMHS</cp:lastModifiedBy>
  <cp:revision>115</cp:revision>
  <dcterms:created xsi:type="dcterms:W3CDTF">2019-11-09T14:29:48Z</dcterms:created>
  <dcterms:modified xsi:type="dcterms:W3CDTF">2020-12-08T06:11:20Z</dcterms:modified>
</cp:coreProperties>
</file>