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391400" cy="54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724400" y="3257117"/>
            <a:ext cx="838200" cy="1066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381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3564" y="2505670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4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3568"/>
            <a:ext cx="7391400" cy="650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582" y="76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34636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2695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নিউক্লিয়াসের কাজ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নিম্নরূপ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ঃ</a:t>
            </a:r>
          </a:p>
          <a:p>
            <a:pPr marL="514350" indent="-514350"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নিউক্লিয়াসকে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কোষের মস্তিষ্ক। কোষের সব কাজ নিউক্লিয়াসের দ্বারা নিয়ন্ত্রিত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হয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কোষ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বিভাজনের সময় নিউক্লিওলাস অংশ নেয়।</a:t>
            </a:r>
          </a:p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ক্রোমোজোমকে ধারণ ও বহন করে যা আমাদের ডিএনএর ধারক ও বাহক।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নিউক্লিয়াস আমাদের দেহের প্রোটিন সংশ্লেষণ সংরক্ষণ করে ।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আরএনএ সংশ্লেষণ করে।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ক্রোমাটিন জালিকা, নিউক্লিওলাস, নিউক্লিওপ্লাজম, নিউক্লিয়ার মেমব্রেন ধারণ করে।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সাইটোপ্লাজম এর সঙ্গে বিভিন্ন বস্তুর আদান-প্রদান ও সংযোগ স্থাপন করে।</a:t>
            </a:r>
          </a:p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. নিউক্লিক অ্যাসিড সঞ্চয়কারী হিসেবে কাজ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 .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.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নিউক্লিয়াসের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 .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as-IN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1562100" cy="167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971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9016" y="2967335"/>
            <a:ext cx="2585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4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793" y="2119064"/>
            <a:ext cx="4457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আরিফুল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উথলী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89984" y="1755723"/>
            <a:ext cx="685800" cy="2971800"/>
          </a:xfrm>
          <a:prstGeom prst="line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/>
        </p:spPr>
      </p:cxnSp>
      <p:cxnSp>
        <p:nvCxnSpPr>
          <p:cNvPr id="4" name="Straight Connector 3"/>
          <p:cNvCxnSpPr/>
          <p:nvPr/>
        </p:nvCxnSpPr>
        <p:spPr>
          <a:xfrm flipH="1">
            <a:off x="5105903" y="2093489"/>
            <a:ext cx="609600" cy="2514600"/>
          </a:xfrm>
          <a:prstGeom prst="line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H="1">
            <a:off x="4721998" y="2059858"/>
            <a:ext cx="571500" cy="2363530"/>
          </a:xfrm>
          <a:prstGeom prst="line">
            <a:avLst/>
          </a:prstGeom>
          <a:noFill/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/>
        </p:spPr>
      </p:cxnSp>
      <p:pic>
        <p:nvPicPr>
          <p:cNvPr id="6" name="Picture 2" descr="C:\Users\salm\Desktop\picture-45778-1416885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012" y="1541542"/>
            <a:ext cx="1981199" cy="21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503" y="2587169"/>
            <a:ext cx="2971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৭ম</a:t>
            </a: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98" y="426986"/>
            <a:ext cx="24749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1219200"/>
            <a:ext cx="6096000" cy="464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997036" y="3086100"/>
            <a:ext cx="1219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52600" y="1440872"/>
            <a:ext cx="5618018" cy="4211782"/>
          </a:xfrm>
          <a:custGeom>
            <a:avLst/>
            <a:gdLst>
              <a:gd name="connsiteX0" fmla="*/ 2479964 w 5846618"/>
              <a:gd name="connsiteY0" fmla="*/ 526473 h 4558146"/>
              <a:gd name="connsiteX1" fmla="*/ 2424546 w 5846618"/>
              <a:gd name="connsiteY1" fmla="*/ 623455 h 4558146"/>
              <a:gd name="connsiteX2" fmla="*/ 2272146 w 5846618"/>
              <a:gd name="connsiteY2" fmla="*/ 789709 h 4558146"/>
              <a:gd name="connsiteX3" fmla="*/ 2216727 w 5846618"/>
              <a:gd name="connsiteY3" fmla="*/ 942109 h 4558146"/>
              <a:gd name="connsiteX4" fmla="*/ 2189018 w 5846618"/>
              <a:gd name="connsiteY4" fmla="*/ 1025237 h 4558146"/>
              <a:gd name="connsiteX5" fmla="*/ 2175164 w 5846618"/>
              <a:gd name="connsiteY5" fmla="*/ 1108364 h 4558146"/>
              <a:gd name="connsiteX6" fmla="*/ 2119746 w 5846618"/>
              <a:gd name="connsiteY6" fmla="*/ 1205346 h 4558146"/>
              <a:gd name="connsiteX7" fmla="*/ 2105891 w 5846618"/>
              <a:gd name="connsiteY7" fmla="*/ 1330037 h 4558146"/>
              <a:gd name="connsiteX8" fmla="*/ 2092036 w 5846618"/>
              <a:gd name="connsiteY8" fmla="*/ 1371600 h 4558146"/>
              <a:gd name="connsiteX9" fmla="*/ 2105891 w 5846618"/>
              <a:gd name="connsiteY9" fmla="*/ 1870364 h 4558146"/>
              <a:gd name="connsiteX10" fmla="*/ 2119746 w 5846618"/>
              <a:gd name="connsiteY10" fmla="*/ 1953491 h 4558146"/>
              <a:gd name="connsiteX11" fmla="*/ 2147455 w 5846618"/>
              <a:gd name="connsiteY11" fmla="*/ 2036618 h 4558146"/>
              <a:gd name="connsiteX12" fmla="*/ 2189018 w 5846618"/>
              <a:gd name="connsiteY12" fmla="*/ 2092037 h 4558146"/>
              <a:gd name="connsiteX13" fmla="*/ 2230582 w 5846618"/>
              <a:gd name="connsiteY13" fmla="*/ 2161309 h 4558146"/>
              <a:gd name="connsiteX14" fmla="*/ 2258291 w 5846618"/>
              <a:gd name="connsiteY14" fmla="*/ 2230582 h 4558146"/>
              <a:gd name="connsiteX15" fmla="*/ 2313709 w 5846618"/>
              <a:gd name="connsiteY15" fmla="*/ 2286000 h 4558146"/>
              <a:gd name="connsiteX16" fmla="*/ 2369127 w 5846618"/>
              <a:gd name="connsiteY16" fmla="*/ 2355273 h 4558146"/>
              <a:gd name="connsiteX17" fmla="*/ 2507673 w 5846618"/>
              <a:gd name="connsiteY17" fmla="*/ 2466109 h 4558146"/>
              <a:gd name="connsiteX18" fmla="*/ 2632364 w 5846618"/>
              <a:gd name="connsiteY18" fmla="*/ 2563091 h 4558146"/>
              <a:gd name="connsiteX19" fmla="*/ 2715491 w 5846618"/>
              <a:gd name="connsiteY19" fmla="*/ 2576946 h 4558146"/>
              <a:gd name="connsiteX20" fmla="*/ 2895600 w 5846618"/>
              <a:gd name="connsiteY20" fmla="*/ 2618509 h 4558146"/>
              <a:gd name="connsiteX21" fmla="*/ 3463636 w 5846618"/>
              <a:gd name="connsiteY21" fmla="*/ 2604655 h 4558146"/>
              <a:gd name="connsiteX22" fmla="*/ 3574473 w 5846618"/>
              <a:gd name="connsiteY22" fmla="*/ 2521527 h 4558146"/>
              <a:gd name="connsiteX23" fmla="*/ 3616036 w 5846618"/>
              <a:gd name="connsiteY23" fmla="*/ 2493818 h 4558146"/>
              <a:gd name="connsiteX24" fmla="*/ 3671455 w 5846618"/>
              <a:gd name="connsiteY24" fmla="*/ 2438400 h 4558146"/>
              <a:gd name="connsiteX25" fmla="*/ 3699164 w 5846618"/>
              <a:gd name="connsiteY25" fmla="*/ 2382982 h 4558146"/>
              <a:gd name="connsiteX26" fmla="*/ 3726873 w 5846618"/>
              <a:gd name="connsiteY26" fmla="*/ 2341418 h 4558146"/>
              <a:gd name="connsiteX27" fmla="*/ 3740727 w 5846618"/>
              <a:gd name="connsiteY27" fmla="*/ 2286000 h 4558146"/>
              <a:gd name="connsiteX28" fmla="*/ 3754582 w 5846618"/>
              <a:gd name="connsiteY28" fmla="*/ 2202873 h 4558146"/>
              <a:gd name="connsiteX29" fmla="*/ 3768436 w 5846618"/>
              <a:gd name="connsiteY29" fmla="*/ 2133600 h 4558146"/>
              <a:gd name="connsiteX30" fmla="*/ 3726873 w 5846618"/>
              <a:gd name="connsiteY30" fmla="*/ 1565564 h 4558146"/>
              <a:gd name="connsiteX31" fmla="*/ 3588327 w 5846618"/>
              <a:gd name="connsiteY31" fmla="*/ 1260764 h 4558146"/>
              <a:gd name="connsiteX32" fmla="*/ 3283527 w 5846618"/>
              <a:gd name="connsiteY32" fmla="*/ 845127 h 4558146"/>
              <a:gd name="connsiteX33" fmla="*/ 3172691 w 5846618"/>
              <a:gd name="connsiteY33" fmla="*/ 720437 h 4558146"/>
              <a:gd name="connsiteX34" fmla="*/ 2895600 w 5846618"/>
              <a:gd name="connsiteY34" fmla="*/ 512618 h 4558146"/>
              <a:gd name="connsiteX35" fmla="*/ 2840182 w 5846618"/>
              <a:gd name="connsiteY35" fmla="*/ 498764 h 4558146"/>
              <a:gd name="connsiteX36" fmla="*/ 2660073 w 5846618"/>
              <a:gd name="connsiteY36" fmla="*/ 568037 h 4558146"/>
              <a:gd name="connsiteX37" fmla="*/ 2590800 w 5846618"/>
              <a:gd name="connsiteY37" fmla="*/ 651164 h 4558146"/>
              <a:gd name="connsiteX38" fmla="*/ 2466109 w 5846618"/>
              <a:gd name="connsiteY38" fmla="*/ 872837 h 4558146"/>
              <a:gd name="connsiteX39" fmla="*/ 2424546 w 5846618"/>
              <a:gd name="connsiteY39" fmla="*/ 1011382 h 4558146"/>
              <a:gd name="connsiteX40" fmla="*/ 2299855 w 5846618"/>
              <a:gd name="connsiteY40" fmla="*/ 1288473 h 4558146"/>
              <a:gd name="connsiteX41" fmla="*/ 2161309 w 5846618"/>
              <a:gd name="connsiteY41" fmla="*/ 1801091 h 4558146"/>
              <a:gd name="connsiteX42" fmla="*/ 2092036 w 5846618"/>
              <a:gd name="connsiteY42" fmla="*/ 2286000 h 4558146"/>
              <a:gd name="connsiteX43" fmla="*/ 2147455 w 5846618"/>
              <a:gd name="connsiteY43" fmla="*/ 2770909 h 4558146"/>
              <a:gd name="connsiteX44" fmla="*/ 2216727 w 5846618"/>
              <a:gd name="connsiteY44" fmla="*/ 2826327 h 4558146"/>
              <a:gd name="connsiteX45" fmla="*/ 2327564 w 5846618"/>
              <a:gd name="connsiteY45" fmla="*/ 2854037 h 4558146"/>
              <a:gd name="connsiteX46" fmla="*/ 2590800 w 5846618"/>
              <a:gd name="connsiteY46" fmla="*/ 2812473 h 4558146"/>
              <a:gd name="connsiteX47" fmla="*/ 2854036 w 5846618"/>
              <a:gd name="connsiteY47" fmla="*/ 2549237 h 4558146"/>
              <a:gd name="connsiteX48" fmla="*/ 3020291 w 5846618"/>
              <a:gd name="connsiteY48" fmla="*/ 2327564 h 4558146"/>
              <a:gd name="connsiteX49" fmla="*/ 3103418 w 5846618"/>
              <a:gd name="connsiteY49" fmla="*/ 2022764 h 4558146"/>
              <a:gd name="connsiteX50" fmla="*/ 3117273 w 5846618"/>
              <a:gd name="connsiteY50" fmla="*/ 1884218 h 4558146"/>
              <a:gd name="connsiteX51" fmla="*/ 3131127 w 5846618"/>
              <a:gd name="connsiteY51" fmla="*/ 1731818 h 4558146"/>
              <a:gd name="connsiteX52" fmla="*/ 3061855 w 5846618"/>
              <a:gd name="connsiteY52" fmla="*/ 1094509 h 4558146"/>
              <a:gd name="connsiteX53" fmla="*/ 2978727 w 5846618"/>
              <a:gd name="connsiteY53" fmla="*/ 942109 h 4558146"/>
              <a:gd name="connsiteX54" fmla="*/ 2937164 w 5846618"/>
              <a:gd name="connsiteY54" fmla="*/ 914400 h 4558146"/>
              <a:gd name="connsiteX55" fmla="*/ 2895600 w 5846618"/>
              <a:gd name="connsiteY55" fmla="*/ 997527 h 4558146"/>
              <a:gd name="connsiteX56" fmla="*/ 2840182 w 5846618"/>
              <a:gd name="connsiteY56" fmla="*/ 1191491 h 4558146"/>
              <a:gd name="connsiteX57" fmla="*/ 2812473 w 5846618"/>
              <a:gd name="connsiteY57" fmla="*/ 1620982 h 4558146"/>
              <a:gd name="connsiteX58" fmla="*/ 2881746 w 5846618"/>
              <a:gd name="connsiteY58" fmla="*/ 1898073 h 4558146"/>
              <a:gd name="connsiteX59" fmla="*/ 2992582 w 5846618"/>
              <a:gd name="connsiteY59" fmla="*/ 1856509 h 4558146"/>
              <a:gd name="connsiteX60" fmla="*/ 3061855 w 5846618"/>
              <a:gd name="connsiteY60" fmla="*/ 1787237 h 4558146"/>
              <a:gd name="connsiteX61" fmla="*/ 3186546 w 5846618"/>
              <a:gd name="connsiteY61" fmla="*/ 1551709 h 4558146"/>
              <a:gd name="connsiteX62" fmla="*/ 3228109 w 5846618"/>
              <a:gd name="connsiteY62" fmla="*/ 1468582 h 4558146"/>
              <a:gd name="connsiteX63" fmla="*/ 3255818 w 5846618"/>
              <a:gd name="connsiteY63" fmla="*/ 1357746 h 4558146"/>
              <a:gd name="connsiteX64" fmla="*/ 3297382 w 5846618"/>
              <a:gd name="connsiteY64" fmla="*/ 1440873 h 4558146"/>
              <a:gd name="connsiteX65" fmla="*/ 3311236 w 5846618"/>
              <a:gd name="connsiteY65" fmla="*/ 1496291 h 4558146"/>
              <a:gd name="connsiteX66" fmla="*/ 3338946 w 5846618"/>
              <a:gd name="connsiteY66" fmla="*/ 1537855 h 4558146"/>
              <a:gd name="connsiteX67" fmla="*/ 3394364 w 5846618"/>
              <a:gd name="connsiteY67" fmla="*/ 1634837 h 4558146"/>
              <a:gd name="connsiteX68" fmla="*/ 3435927 w 5846618"/>
              <a:gd name="connsiteY68" fmla="*/ 1607127 h 4558146"/>
              <a:gd name="connsiteX69" fmla="*/ 3477491 w 5846618"/>
              <a:gd name="connsiteY69" fmla="*/ 1440873 h 4558146"/>
              <a:gd name="connsiteX70" fmla="*/ 3463636 w 5846618"/>
              <a:gd name="connsiteY70" fmla="*/ 692727 h 4558146"/>
              <a:gd name="connsiteX71" fmla="*/ 3449782 w 5846618"/>
              <a:gd name="connsiteY71" fmla="*/ 803564 h 4558146"/>
              <a:gd name="connsiteX72" fmla="*/ 3422073 w 5846618"/>
              <a:gd name="connsiteY72" fmla="*/ 1274618 h 4558146"/>
              <a:gd name="connsiteX73" fmla="*/ 3449782 w 5846618"/>
              <a:gd name="connsiteY73" fmla="*/ 1995055 h 4558146"/>
              <a:gd name="connsiteX74" fmla="*/ 3491346 w 5846618"/>
              <a:gd name="connsiteY74" fmla="*/ 2064327 h 4558146"/>
              <a:gd name="connsiteX75" fmla="*/ 3574473 w 5846618"/>
              <a:gd name="connsiteY75" fmla="*/ 2147455 h 4558146"/>
              <a:gd name="connsiteX76" fmla="*/ 3699164 w 5846618"/>
              <a:gd name="connsiteY76" fmla="*/ 2119746 h 4558146"/>
              <a:gd name="connsiteX77" fmla="*/ 3782291 w 5846618"/>
              <a:gd name="connsiteY77" fmla="*/ 1967346 h 4558146"/>
              <a:gd name="connsiteX78" fmla="*/ 3906982 w 5846618"/>
              <a:gd name="connsiteY78" fmla="*/ 1801091 h 4558146"/>
              <a:gd name="connsiteX79" fmla="*/ 3962400 w 5846618"/>
              <a:gd name="connsiteY79" fmla="*/ 1717964 h 4558146"/>
              <a:gd name="connsiteX80" fmla="*/ 4031673 w 5846618"/>
              <a:gd name="connsiteY80" fmla="*/ 1634837 h 4558146"/>
              <a:gd name="connsiteX81" fmla="*/ 4073236 w 5846618"/>
              <a:gd name="connsiteY81" fmla="*/ 1565564 h 4558146"/>
              <a:gd name="connsiteX82" fmla="*/ 4114800 w 5846618"/>
              <a:gd name="connsiteY82" fmla="*/ 1524000 h 4558146"/>
              <a:gd name="connsiteX83" fmla="*/ 4142509 w 5846618"/>
              <a:gd name="connsiteY83" fmla="*/ 1482437 h 4558146"/>
              <a:gd name="connsiteX84" fmla="*/ 4225636 w 5846618"/>
              <a:gd name="connsiteY84" fmla="*/ 1454727 h 4558146"/>
              <a:gd name="connsiteX85" fmla="*/ 4308764 w 5846618"/>
              <a:gd name="connsiteY85" fmla="*/ 1607127 h 4558146"/>
              <a:gd name="connsiteX86" fmla="*/ 4336473 w 5846618"/>
              <a:gd name="connsiteY86" fmla="*/ 1676400 h 4558146"/>
              <a:gd name="connsiteX87" fmla="*/ 4350327 w 5846618"/>
              <a:gd name="connsiteY87" fmla="*/ 1745673 h 4558146"/>
              <a:gd name="connsiteX88" fmla="*/ 4378036 w 5846618"/>
              <a:gd name="connsiteY88" fmla="*/ 1787237 h 4558146"/>
              <a:gd name="connsiteX89" fmla="*/ 4391891 w 5846618"/>
              <a:gd name="connsiteY89" fmla="*/ 1842655 h 4558146"/>
              <a:gd name="connsiteX90" fmla="*/ 4391891 w 5846618"/>
              <a:gd name="connsiteY90" fmla="*/ 429491 h 4558146"/>
              <a:gd name="connsiteX91" fmla="*/ 4364182 w 5846618"/>
              <a:gd name="connsiteY91" fmla="*/ 332509 h 4558146"/>
              <a:gd name="connsiteX92" fmla="*/ 4350327 w 5846618"/>
              <a:gd name="connsiteY92" fmla="*/ 290946 h 4558146"/>
              <a:gd name="connsiteX93" fmla="*/ 4308764 w 5846618"/>
              <a:gd name="connsiteY93" fmla="*/ 263237 h 4558146"/>
              <a:gd name="connsiteX94" fmla="*/ 4239491 w 5846618"/>
              <a:gd name="connsiteY94" fmla="*/ 277091 h 4558146"/>
              <a:gd name="connsiteX95" fmla="*/ 4156364 w 5846618"/>
              <a:gd name="connsiteY95" fmla="*/ 415637 h 4558146"/>
              <a:gd name="connsiteX96" fmla="*/ 4045527 w 5846618"/>
              <a:gd name="connsiteY96" fmla="*/ 581891 h 4558146"/>
              <a:gd name="connsiteX97" fmla="*/ 3920836 w 5846618"/>
              <a:gd name="connsiteY97" fmla="*/ 845127 h 4558146"/>
              <a:gd name="connsiteX98" fmla="*/ 3893127 w 5846618"/>
              <a:gd name="connsiteY98" fmla="*/ 928255 h 4558146"/>
              <a:gd name="connsiteX99" fmla="*/ 3837709 w 5846618"/>
              <a:gd name="connsiteY99" fmla="*/ 1066800 h 4558146"/>
              <a:gd name="connsiteX100" fmla="*/ 3823855 w 5846618"/>
              <a:gd name="connsiteY100" fmla="*/ 1149927 h 4558146"/>
              <a:gd name="connsiteX101" fmla="*/ 3823855 w 5846618"/>
              <a:gd name="connsiteY101" fmla="*/ 1607127 h 4558146"/>
              <a:gd name="connsiteX102" fmla="*/ 3851564 w 5846618"/>
              <a:gd name="connsiteY102" fmla="*/ 1648691 h 4558146"/>
              <a:gd name="connsiteX103" fmla="*/ 3948546 w 5846618"/>
              <a:gd name="connsiteY103" fmla="*/ 1690255 h 4558146"/>
              <a:gd name="connsiteX104" fmla="*/ 4087091 w 5846618"/>
              <a:gd name="connsiteY104" fmla="*/ 1745673 h 4558146"/>
              <a:gd name="connsiteX105" fmla="*/ 4170218 w 5846618"/>
              <a:gd name="connsiteY105" fmla="*/ 1773382 h 4558146"/>
              <a:gd name="connsiteX106" fmla="*/ 4322618 w 5846618"/>
              <a:gd name="connsiteY106" fmla="*/ 1842655 h 4558146"/>
              <a:gd name="connsiteX107" fmla="*/ 4405746 w 5846618"/>
              <a:gd name="connsiteY107" fmla="*/ 1898073 h 4558146"/>
              <a:gd name="connsiteX108" fmla="*/ 4461164 w 5846618"/>
              <a:gd name="connsiteY108" fmla="*/ 1953491 h 4558146"/>
              <a:gd name="connsiteX109" fmla="*/ 4585855 w 5846618"/>
              <a:gd name="connsiteY109" fmla="*/ 2022764 h 4558146"/>
              <a:gd name="connsiteX110" fmla="*/ 4627418 w 5846618"/>
              <a:gd name="connsiteY110" fmla="*/ 2078182 h 4558146"/>
              <a:gd name="connsiteX111" fmla="*/ 4668982 w 5846618"/>
              <a:gd name="connsiteY111" fmla="*/ 2119746 h 4558146"/>
              <a:gd name="connsiteX112" fmla="*/ 4682836 w 5846618"/>
              <a:gd name="connsiteY112" fmla="*/ 2161309 h 4558146"/>
              <a:gd name="connsiteX113" fmla="*/ 4738255 w 5846618"/>
              <a:gd name="connsiteY113" fmla="*/ 2272146 h 4558146"/>
              <a:gd name="connsiteX114" fmla="*/ 4779818 w 5846618"/>
              <a:gd name="connsiteY114" fmla="*/ 2396837 h 4558146"/>
              <a:gd name="connsiteX115" fmla="*/ 4807527 w 5846618"/>
              <a:gd name="connsiteY115" fmla="*/ 2812473 h 4558146"/>
              <a:gd name="connsiteX116" fmla="*/ 4849091 w 5846618"/>
              <a:gd name="connsiteY116" fmla="*/ 2757055 h 4558146"/>
              <a:gd name="connsiteX117" fmla="*/ 4904509 w 5846618"/>
              <a:gd name="connsiteY117" fmla="*/ 2701637 h 4558146"/>
              <a:gd name="connsiteX118" fmla="*/ 5001491 w 5846618"/>
              <a:gd name="connsiteY118" fmla="*/ 2521527 h 4558146"/>
              <a:gd name="connsiteX119" fmla="*/ 4987636 w 5846618"/>
              <a:gd name="connsiteY119" fmla="*/ 2327564 h 4558146"/>
              <a:gd name="connsiteX120" fmla="*/ 4890655 w 5846618"/>
              <a:gd name="connsiteY120" fmla="*/ 2355273 h 4558146"/>
              <a:gd name="connsiteX121" fmla="*/ 4779818 w 5846618"/>
              <a:gd name="connsiteY121" fmla="*/ 2479964 h 4558146"/>
              <a:gd name="connsiteX122" fmla="*/ 4544291 w 5846618"/>
              <a:gd name="connsiteY122" fmla="*/ 2743200 h 4558146"/>
              <a:gd name="connsiteX123" fmla="*/ 4391891 w 5846618"/>
              <a:gd name="connsiteY123" fmla="*/ 2951018 h 4558146"/>
              <a:gd name="connsiteX124" fmla="*/ 4267200 w 5846618"/>
              <a:gd name="connsiteY124" fmla="*/ 3131127 h 4558146"/>
              <a:gd name="connsiteX125" fmla="*/ 4142509 w 5846618"/>
              <a:gd name="connsiteY125" fmla="*/ 3255818 h 4558146"/>
              <a:gd name="connsiteX126" fmla="*/ 4073236 w 5846618"/>
              <a:gd name="connsiteY126" fmla="*/ 3325091 h 4558146"/>
              <a:gd name="connsiteX127" fmla="*/ 3920836 w 5846618"/>
              <a:gd name="connsiteY127" fmla="*/ 3422073 h 4558146"/>
              <a:gd name="connsiteX128" fmla="*/ 3851564 w 5846618"/>
              <a:gd name="connsiteY128" fmla="*/ 3463637 h 4558146"/>
              <a:gd name="connsiteX129" fmla="*/ 3796146 w 5846618"/>
              <a:gd name="connsiteY129" fmla="*/ 3505200 h 4558146"/>
              <a:gd name="connsiteX130" fmla="*/ 3726873 w 5846618"/>
              <a:gd name="connsiteY130" fmla="*/ 3519055 h 4558146"/>
              <a:gd name="connsiteX131" fmla="*/ 3588327 w 5846618"/>
              <a:gd name="connsiteY131" fmla="*/ 3546764 h 4558146"/>
              <a:gd name="connsiteX132" fmla="*/ 3048000 w 5846618"/>
              <a:gd name="connsiteY132" fmla="*/ 3519055 h 4558146"/>
              <a:gd name="connsiteX133" fmla="*/ 2937164 w 5846618"/>
              <a:gd name="connsiteY133" fmla="*/ 3477491 h 4558146"/>
              <a:gd name="connsiteX134" fmla="*/ 2757055 w 5846618"/>
              <a:gd name="connsiteY134" fmla="*/ 3352800 h 4558146"/>
              <a:gd name="connsiteX135" fmla="*/ 2673927 w 5846618"/>
              <a:gd name="connsiteY135" fmla="*/ 3297382 h 4558146"/>
              <a:gd name="connsiteX136" fmla="*/ 2466109 w 5846618"/>
              <a:gd name="connsiteY136" fmla="*/ 3103418 h 4558146"/>
              <a:gd name="connsiteX137" fmla="*/ 2410691 w 5846618"/>
              <a:gd name="connsiteY137" fmla="*/ 3020291 h 4558146"/>
              <a:gd name="connsiteX138" fmla="*/ 2369127 w 5846618"/>
              <a:gd name="connsiteY138" fmla="*/ 2951018 h 4558146"/>
              <a:gd name="connsiteX139" fmla="*/ 2327564 w 5846618"/>
              <a:gd name="connsiteY139" fmla="*/ 2895600 h 4558146"/>
              <a:gd name="connsiteX140" fmla="*/ 2299855 w 5846618"/>
              <a:gd name="connsiteY140" fmla="*/ 2826327 h 4558146"/>
              <a:gd name="connsiteX141" fmla="*/ 2244436 w 5846618"/>
              <a:gd name="connsiteY141" fmla="*/ 2701637 h 4558146"/>
              <a:gd name="connsiteX142" fmla="*/ 2313709 w 5846618"/>
              <a:gd name="connsiteY142" fmla="*/ 2479964 h 4558146"/>
              <a:gd name="connsiteX143" fmla="*/ 2396836 w 5846618"/>
              <a:gd name="connsiteY143" fmla="*/ 2466109 h 4558146"/>
              <a:gd name="connsiteX144" fmla="*/ 2881746 w 5846618"/>
              <a:gd name="connsiteY144" fmla="*/ 2479964 h 4558146"/>
              <a:gd name="connsiteX145" fmla="*/ 3131127 w 5846618"/>
              <a:gd name="connsiteY145" fmla="*/ 2535382 h 4558146"/>
              <a:gd name="connsiteX146" fmla="*/ 3269673 w 5846618"/>
              <a:gd name="connsiteY146" fmla="*/ 2576946 h 4558146"/>
              <a:gd name="connsiteX147" fmla="*/ 3338946 w 5846618"/>
              <a:gd name="connsiteY147" fmla="*/ 2632364 h 4558146"/>
              <a:gd name="connsiteX148" fmla="*/ 3352800 w 5846618"/>
              <a:gd name="connsiteY148" fmla="*/ 2673927 h 4558146"/>
              <a:gd name="connsiteX149" fmla="*/ 3297382 w 5846618"/>
              <a:gd name="connsiteY149" fmla="*/ 3061855 h 4558146"/>
              <a:gd name="connsiteX150" fmla="*/ 3228109 w 5846618"/>
              <a:gd name="connsiteY150" fmla="*/ 3117273 h 4558146"/>
              <a:gd name="connsiteX151" fmla="*/ 3117273 w 5846618"/>
              <a:gd name="connsiteY151" fmla="*/ 3144982 h 4558146"/>
              <a:gd name="connsiteX152" fmla="*/ 2757055 w 5846618"/>
              <a:gd name="connsiteY152" fmla="*/ 3075709 h 4558146"/>
              <a:gd name="connsiteX153" fmla="*/ 2618509 w 5846618"/>
              <a:gd name="connsiteY153" fmla="*/ 3020291 h 4558146"/>
              <a:gd name="connsiteX154" fmla="*/ 2493818 w 5846618"/>
              <a:gd name="connsiteY154" fmla="*/ 2951018 h 4558146"/>
              <a:gd name="connsiteX155" fmla="*/ 2299855 w 5846618"/>
              <a:gd name="connsiteY155" fmla="*/ 2757055 h 4558146"/>
              <a:gd name="connsiteX156" fmla="*/ 2202873 w 5846618"/>
              <a:gd name="connsiteY156" fmla="*/ 2632364 h 4558146"/>
              <a:gd name="connsiteX157" fmla="*/ 2078182 w 5846618"/>
              <a:gd name="connsiteY157" fmla="*/ 2396837 h 4558146"/>
              <a:gd name="connsiteX158" fmla="*/ 2022764 w 5846618"/>
              <a:gd name="connsiteY158" fmla="*/ 2299855 h 4558146"/>
              <a:gd name="connsiteX159" fmla="*/ 1981200 w 5846618"/>
              <a:gd name="connsiteY159" fmla="*/ 2105891 h 4558146"/>
              <a:gd name="connsiteX160" fmla="*/ 1967346 w 5846618"/>
              <a:gd name="connsiteY160" fmla="*/ 2050473 h 4558146"/>
              <a:gd name="connsiteX161" fmla="*/ 1995055 w 5846618"/>
              <a:gd name="connsiteY161" fmla="*/ 2202873 h 4558146"/>
              <a:gd name="connsiteX162" fmla="*/ 1953491 w 5846618"/>
              <a:gd name="connsiteY162" fmla="*/ 2521527 h 4558146"/>
              <a:gd name="connsiteX163" fmla="*/ 1911927 w 5846618"/>
              <a:gd name="connsiteY163" fmla="*/ 2549237 h 4558146"/>
              <a:gd name="connsiteX164" fmla="*/ 1856509 w 5846618"/>
              <a:gd name="connsiteY164" fmla="*/ 2563091 h 4558146"/>
              <a:gd name="connsiteX165" fmla="*/ 1704109 w 5846618"/>
              <a:gd name="connsiteY165" fmla="*/ 2549237 h 4558146"/>
              <a:gd name="connsiteX166" fmla="*/ 1634836 w 5846618"/>
              <a:gd name="connsiteY166" fmla="*/ 2493818 h 4558146"/>
              <a:gd name="connsiteX167" fmla="*/ 1510146 w 5846618"/>
              <a:gd name="connsiteY167" fmla="*/ 2341418 h 4558146"/>
              <a:gd name="connsiteX168" fmla="*/ 1399309 w 5846618"/>
              <a:gd name="connsiteY168" fmla="*/ 2202873 h 4558146"/>
              <a:gd name="connsiteX169" fmla="*/ 1330036 w 5846618"/>
              <a:gd name="connsiteY169" fmla="*/ 2022764 h 4558146"/>
              <a:gd name="connsiteX170" fmla="*/ 1274618 w 5846618"/>
              <a:gd name="connsiteY170" fmla="*/ 1828800 h 4558146"/>
              <a:gd name="connsiteX171" fmla="*/ 1233055 w 5846618"/>
              <a:gd name="connsiteY171" fmla="*/ 1607127 h 4558146"/>
              <a:gd name="connsiteX172" fmla="*/ 1246909 w 5846618"/>
              <a:gd name="connsiteY172" fmla="*/ 1482437 h 4558146"/>
              <a:gd name="connsiteX173" fmla="*/ 1330036 w 5846618"/>
              <a:gd name="connsiteY173" fmla="*/ 1454727 h 4558146"/>
              <a:gd name="connsiteX174" fmla="*/ 1551709 w 5846618"/>
              <a:gd name="connsiteY174" fmla="*/ 1496291 h 4558146"/>
              <a:gd name="connsiteX175" fmla="*/ 1717964 w 5846618"/>
              <a:gd name="connsiteY175" fmla="*/ 1634837 h 4558146"/>
              <a:gd name="connsiteX176" fmla="*/ 1745673 w 5846618"/>
              <a:gd name="connsiteY176" fmla="*/ 1676400 h 4558146"/>
              <a:gd name="connsiteX177" fmla="*/ 1773382 w 5846618"/>
              <a:gd name="connsiteY177" fmla="*/ 1787237 h 4558146"/>
              <a:gd name="connsiteX178" fmla="*/ 1801091 w 5846618"/>
              <a:gd name="connsiteY178" fmla="*/ 1898073 h 4558146"/>
              <a:gd name="connsiteX179" fmla="*/ 1828800 w 5846618"/>
              <a:gd name="connsiteY179" fmla="*/ 2064327 h 4558146"/>
              <a:gd name="connsiteX180" fmla="*/ 1842655 w 5846618"/>
              <a:gd name="connsiteY180" fmla="*/ 2119746 h 4558146"/>
              <a:gd name="connsiteX181" fmla="*/ 1828800 w 5846618"/>
              <a:gd name="connsiteY181" fmla="*/ 2022764 h 4558146"/>
              <a:gd name="connsiteX182" fmla="*/ 1773382 w 5846618"/>
              <a:gd name="connsiteY182" fmla="*/ 1814946 h 4558146"/>
              <a:gd name="connsiteX183" fmla="*/ 1731818 w 5846618"/>
              <a:gd name="connsiteY183" fmla="*/ 1773382 h 4558146"/>
              <a:gd name="connsiteX184" fmla="*/ 1704109 w 5846618"/>
              <a:gd name="connsiteY184" fmla="*/ 1717964 h 4558146"/>
              <a:gd name="connsiteX185" fmla="*/ 1662546 w 5846618"/>
              <a:gd name="connsiteY185" fmla="*/ 1690255 h 4558146"/>
              <a:gd name="connsiteX186" fmla="*/ 1593273 w 5846618"/>
              <a:gd name="connsiteY186" fmla="*/ 1634837 h 4558146"/>
              <a:gd name="connsiteX187" fmla="*/ 1551709 w 5846618"/>
              <a:gd name="connsiteY187" fmla="*/ 1745673 h 4558146"/>
              <a:gd name="connsiteX188" fmla="*/ 1579418 w 5846618"/>
              <a:gd name="connsiteY188" fmla="*/ 2396837 h 4558146"/>
              <a:gd name="connsiteX189" fmla="*/ 1620982 w 5846618"/>
              <a:gd name="connsiteY189" fmla="*/ 2424546 h 4558146"/>
              <a:gd name="connsiteX190" fmla="*/ 1676400 w 5846618"/>
              <a:gd name="connsiteY190" fmla="*/ 2438400 h 4558146"/>
              <a:gd name="connsiteX191" fmla="*/ 1842655 w 5846618"/>
              <a:gd name="connsiteY191" fmla="*/ 2424546 h 4558146"/>
              <a:gd name="connsiteX192" fmla="*/ 1939636 w 5846618"/>
              <a:gd name="connsiteY192" fmla="*/ 2355273 h 4558146"/>
              <a:gd name="connsiteX193" fmla="*/ 2064327 w 5846618"/>
              <a:gd name="connsiteY193" fmla="*/ 2161309 h 4558146"/>
              <a:gd name="connsiteX194" fmla="*/ 2119746 w 5846618"/>
              <a:gd name="connsiteY194" fmla="*/ 2050473 h 4558146"/>
              <a:gd name="connsiteX195" fmla="*/ 2230582 w 5846618"/>
              <a:gd name="connsiteY195" fmla="*/ 1634837 h 4558146"/>
              <a:gd name="connsiteX196" fmla="*/ 2258291 w 5846618"/>
              <a:gd name="connsiteY196" fmla="*/ 1399309 h 4558146"/>
              <a:gd name="connsiteX197" fmla="*/ 2272146 w 5846618"/>
              <a:gd name="connsiteY197" fmla="*/ 1330037 h 4558146"/>
              <a:gd name="connsiteX198" fmla="*/ 2341418 w 5846618"/>
              <a:gd name="connsiteY198" fmla="*/ 1607127 h 4558146"/>
              <a:gd name="connsiteX199" fmla="*/ 2396836 w 5846618"/>
              <a:gd name="connsiteY199" fmla="*/ 1620982 h 4558146"/>
              <a:gd name="connsiteX200" fmla="*/ 2576946 w 5846618"/>
              <a:gd name="connsiteY200" fmla="*/ 1579418 h 4558146"/>
              <a:gd name="connsiteX201" fmla="*/ 2632364 w 5846618"/>
              <a:gd name="connsiteY201" fmla="*/ 1537855 h 4558146"/>
              <a:gd name="connsiteX202" fmla="*/ 2729346 w 5846618"/>
              <a:gd name="connsiteY202" fmla="*/ 1357746 h 4558146"/>
              <a:gd name="connsiteX203" fmla="*/ 2729346 w 5846618"/>
              <a:gd name="connsiteY203" fmla="*/ 845127 h 4558146"/>
              <a:gd name="connsiteX204" fmla="*/ 2673927 w 5846618"/>
              <a:gd name="connsiteY204" fmla="*/ 817418 h 4558146"/>
              <a:gd name="connsiteX205" fmla="*/ 2507673 w 5846618"/>
              <a:gd name="connsiteY205" fmla="*/ 872837 h 4558146"/>
              <a:gd name="connsiteX206" fmla="*/ 2452255 w 5846618"/>
              <a:gd name="connsiteY206" fmla="*/ 942109 h 4558146"/>
              <a:gd name="connsiteX207" fmla="*/ 2382982 w 5846618"/>
              <a:gd name="connsiteY207" fmla="*/ 1149927 h 4558146"/>
              <a:gd name="connsiteX208" fmla="*/ 2341418 w 5846618"/>
              <a:gd name="connsiteY208" fmla="*/ 1288473 h 4558146"/>
              <a:gd name="connsiteX209" fmla="*/ 2244436 w 5846618"/>
              <a:gd name="connsiteY209" fmla="*/ 1551709 h 4558146"/>
              <a:gd name="connsiteX210" fmla="*/ 2216727 w 5846618"/>
              <a:gd name="connsiteY210" fmla="*/ 1690255 h 4558146"/>
              <a:gd name="connsiteX211" fmla="*/ 2189018 w 5846618"/>
              <a:gd name="connsiteY211" fmla="*/ 1953491 h 4558146"/>
              <a:gd name="connsiteX212" fmla="*/ 2216727 w 5846618"/>
              <a:gd name="connsiteY212" fmla="*/ 2258291 h 4558146"/>
              <a:gd name="connsiteX213" fmla="*/ 2272146 w 5846618"/>
              <a:gd name="connsiteY213" fmla="*/ 2327564 h 4558146"/>
              <a:gd name="connsiteX214" fmla="*/ 2355273 w 5846618"/>
              <a:gd name="connsiteY214" fmla="*/ 2341418 h 4558146"/>
              <a:gd name="connsiteX215" fmla="*/ 2590800 w 5846618"/>
              <a:gd name="connsiteY215" fmla="*/ 2299855 h 4558146"/>
              <a:gd name="connsiteX216" fmla="*/ 2646218 w 5846618"/>
              <a:gd name="connsiteY216" fmla="*/ 2258291 h 4558146"/>
              <a:gd name="connsiteX217" fmla="*/ 2784764 w 5846618"/>
              <a:gd name="connsiteY217" fmla="*/ 2022764 h 4558146"/>
              <a:gd name="connsiteX218" fmla="*/ 2812473 w 5846618"/>
              <a:gd name="connsiteY218" fmla="*/ 1939637 h 4558146"/>
              <a:gd name="connsiteX219" fmla="*/ 2826327 w 5846618"/>
              <a:gd name="connsiteY219" fmla="*/ 1842655 h 4558146"/>
              <a:gd name="connsiteX220" fmla="*/ 2840182 w 5846618"/>
              <a:gd name="connsiteY220" fmla="*/ 1607127 h 4558146"/>
              <a:gd name="connsiteX221" fmla="*/ 2854036 w 5846618"/>
              <a:gd name="connsiteY221" fmla="*/ 1648691 h 4558146"/>
              <a:gd name="connsiteX222" fmla="*/ 2909455 w 5846618"/>
              <a:gd name="connsiteY222" fmla="*/ 1787237 h 4558146"/>
              <a:gd name="connsiteX223" fmla="*/ 2978727 w 5846618"/>
              <a:gd name="connsiteY223" fmla="*/ 1925782 h 4558146"/>
              <a:gd name="connsiteX224" fmla="*/ 3020291 w 5846618"/>
              <a:gd name="connsiteY224" fmla="*/ 1967346 h 4558146"/>
              <a:gd name="connsiteX225" fmla="*/ 3131127 w 5846618"/>
              <a:gd name="connsiteY225" fmla="*/ 2050473 h 4558146"/>
              <a:gd name="connsiteX226" fmla="*/ 3311236 w 5846618"/>
              <a:gd name="connsiteY226" fmla="*/ 1953491 h 4558146"/>
              <a:gd name="connsiteX227" fmla="*/ 3380509 w 5846618"/>
              <a:gd name="connsiteY227" fmla="*/ 1814946 h 4558146"/>
              <a:gd name="connsiteX228" fmla="*/ 3408218 w 5846618"/>
              <a:gd name="connsiteY228" fmla="*/ 1662546 h 4558146"/>
              <a:gd name="connsiteX229" fmla="*/ 3366655 w 5846618"/>
              <a:gd name="connsiteY229" fmla="*/ 1704109 h 4558146"/>
              <a:gd name="connsiteX230" fmla="*/ 3338946 w 5846618"/>
              <a:gd name="connsiteY230" fmla="*/ 1759527 h 4558146"/>
              <a:gd name="connsiteX231" fmla="*/ 3325091 w 5846618"/>
              <a:gd name="connsiteY231" fmla="*/ 1828800 h 4558146"/>
              <a:gd name="connsiteX232" fmla="*/ 3297382 w 5846618"/>
              <a:gd name="connsiteY232" fmla="*/ 1898073 h 4558146"/>
              <a:gd name="connsiteX233" fmla="*/ 3269673 w 5846618"/>
              <a:gd name="connsiteY233" fmla="*/ 2064327 h 4558146"/>
              <a:gd name="connsiteX234" fmla="*/ 3255818 w 5846618"/>
              <a:gd name="connsiteY234" fmla="*/ 2119746 h 4558146"/>
              <a:gd name="connsiteX235" fmla="*/ 3228109 w 5846618"/>
              <a:gd name="connsiteY235" fmla="*/ 2244437 h 4558146"/>
              <a:gd name="connsiteX236" fmla="*/ 3241964 w 5846618"/>
              <a:gd name="connsiteY236" fmla="*/ 2327564 h 4558146"/>
              <a:gd name="connsiteX237" fmla="*/ 3435927 w 5846618"/>
              <a:gd name="connsiteY237" fmla="*/ 2244437 h 4558146"/>
              <a:gd name="connsiteX238" fmla="*/ 3449782 w 5846618"/>
              <a:gd name="connsiteY238" fmla="*/ 2189018 h 4558146"/>
              <a:gd name="connsiteX239" fmla="*/ 3491346 w 5846618"/>
              <a:gd name="connsiteY239" fmla="*/ 2147455 h 4558146"/>
              <a:gd name="connsiteX240" fmla="*/ 3505200 w 5846618"/>
              <a:gd name="connsiteY240" fmla="*/ 2466109 h 4558146"/>
              <a:gd name="connsiteX241" fmla="*/ 3519055 w 5846618"/>
              <a:gd name="connsiteY241" fmla="*/ 2507673 h 4558146"/>
              <a:gd name="connsiteX242" fmla="*/ 3560618 w 5846618"/>
              <a:gd name="connsiteY242" fmla="*/ 2563091 h 4558146"/>
              <a:gd name="connsiteX243" fmla="*/ 3782291 w 5846618"/>
              <a:gd name="connsiteY243" fmla="*/ 2549237 h 4558146"/>
              <a:gd name="connsiteX244" fmla="*/ 3796146 w 5846618"/>
              <a:gd name="connsiteY244" fmla="*/ 2493818 h 4558146"/>
              <a:gd name="connsiteX245" fmla="*/ 3810000 w 5846618"/>
              <a:gd name="connsiteY245" fmla="*/ 2452255 h 4558146"/>
              <a:gd name="connsiteX246" fmla="*/ 3754582 w 5846618"/>
              <a:gd name="connsiteY246" fmla="*/ 2521527 h 4558146"/>
              <a:gd name="connsiteX247" fmla="*/ 3616036 w 5846618"/>
              <a:gd name="connsiteY247" fmla="*/ 2687782 h 4558146"/>
              <a:gd name="connsiteX248" fmla="*/ 3532909 w 5846618"/>
              <a:gd name="connsiteY248" fmla="*/ 2881746 h 4558146"/>
              <a:gd name="connsiteX249" fmla="*/ 3519055 w 5846618"/>
              <a:gd name="connsiteY249" fmla="*/ 2951018 h 4558146"/>
              <a:gd name="connsiteX250" fmla="*/ 3519055 w 5846618"/>
              <a:gd name="connsiteY250" fmla="*/ 3144982 h 4558146"/>
              <a:gd name="connsiteX251" fmla="*/ 3629891 w 5846618"/>
              <a:gd name="connsiteY251" fmla="*/ 3186546 h 4558146"/>
              <a:gd name="connsiteX252" fmla="*/ 4128655 w 5846618"/>
              <a:gd name="connsiteY252" fmla="*/ 3158837 h 4558146"/>
              <a:gd name="connsiteX253" fmla="*/ 4211782 w 5846618"/>
              <a:gd name="connsiteY253" fmla="*/ 3117273 h 4558146"/>
              <a:gd name="connsiteX254" fmla="*/ 4294909 w 5846618"/>
              <a:gd name="connsiteY254" fmla="*/ 3089564 h 4558146"/>
              <a:gd name="connsiteX255" fmla="*/ 4364182 w 5846618"/>
              <a:gd name="connsiteY255" fmla="*/ 3048000 h 4558146"/>
              <a:gd name="connsiteX256" fmla="*/ 4433455 w 5846618"/>
              <a:gd name="connsiteY256" fmla="*/ 2978727 h 4558146"/>
              <a:gd name="connsiteX257" fmla="*/ 4488873 w 5846618"/>
              <a:gd name="connsiteY257" fmla="*/ 2854037 h 4558146"/>
              <a:gd name="connsiteX258" fmla="*/ 4516582 w 5846618"/>
              <a:gd name="connsiteY258" fmla="*/ 2757055 h 4558146"/>
              <a:gd name="connsiteX259" fmla="*/ 4433455 w 5846618"/>
              <a:gd name="connsiteY259" fmla="*/ 2826327 h 4558146"/>
              <a:gd name="connsiteX260" fmla="*/ 4350327 w 5846618"/>
              <a:gd name="connsiteY260" fmla="*/ 2951018 h 4558146"/>
              <a:gd name="connsiteX261" fmla="*/ 4336473 w 5846618"/>
              <a:gd name="connsiteY261" fmla="*/ 2992582 h 4558146"/>
              <a:gd name="connsiteX262" fmla="*/ 4294909 w 5846618"/>
              <a:gd name="connsiteY262" fmla="*/ 3089564 h 4558146"/>
              <a:gd name="connsiteX263" fmla="*/ 4322618 w 5846618"/>
              <a:gd name="connsiteY263" fmla="*/ 3144982 h 4558146"/>
              <a:gd name="connsiteX264" fmla="*/ 4724400 w 5846618"/>
              <a:gd name="connsiteY264" fmla="*/ 3075709 h 4558146"/>
              <a:gd name="connsiteX265" fmla="*/ 5029200 w 5846618"/>
              <a:gd name="connsiteY265" fmla="*/ 2826327 h 4558146"/>
              <a:gd name="connsiteX266" fmla="*/ 5153891 w 5846618"/>
              <a:gd name="connsiteY266" fmla="*/ 2646218 h 4558146"/>
              <a:gd name="connsiteX267" fmla="*/ 5209309 w 5846618"/>
              <a:gd name="connsiteY267" fmla="*/ 2466109 h 4558146"/>
              <a:gd name="connsiteX268" fmla="*/ 5223164 w 5846618"/>
              <a:gd name="connsiteY268" fmla="*/ 2382982 h 4558146"/>
              <a:gd name="connsiteX269" fmla="*/ 5195455 w 5846618"/>
              <a:gd name="connsiteY269" fmla="*/ 2008909 h 4558146"/>
              <a:gd name="connsiteX270" fmla="*/ 5167746 w 5846618"/>
              <a:gd name="connsiteY270" fmla="*/ 1842655 h 4558146"/>
              <a:gd name="connsiteX271" fmla="*/ 5153891 w 5846618"/>
              <a:gd name="connsiteY271" fmla="*/ 1801091 h 4558146"/>
              <a:gd name="connsiteX272" fmla="*/ 5112327 w 5846618"/>
              <a:gd name="connsiteY272" fmla="*/ 1745673 h 4558146"/>
              <a:gd name="connsiteX273" fmla="*/ 5070764 w 5846618"/>
              <a:gd name="connsiteY273" fmla="*/ 1704109 h 4558146"/>
              <a:gd name="connsiteX274" fmla="*/ 5029200 w 5846618"/>
              <a:gd name="connsiteY274" fmla="*/ 1690255 h 4558146"/>
              <a:gd name="connsiteX275" fmla="*/ 4862946 w 5846618"/>
              <a:gd name="connsiteY275" fmla="*/ 1759527 h 4558146"/>
              <a:gd name="connsiteX276" fmla="*/ 4835236 w 5846618"/>
              <a:gd name="connsiteY276" fmla="*/ 1814946 h 4558146"/>
              <a:gd name="connsiteX277" fmla="*/ 4779818 w 5846618"/>
              <a:gd name="connsiteY277" fmla="*/ 1898073 h 4558146"/>
              <a:gd name="connsiteX278" fmla="*/ 4765964 w 5846618"/>
              <a:gd name="connsiteY278" fmla="*/ 1953491 h 4558146"/>
              <a:gd name="connsiteX279" fmla="*/ 4738255 w 5846618"/>
              <a:gd name="connsiteY279" fmla="*/ 1995055 h 4558146"/>
              <a:gd name="connsiteX280" fmla="*/ 4724400 w 5846618"/>
              <a:gd name="connsiteY280" fmla="*/ 2036618 h 4558146"/>
              <a:gd name="connsiteX281" fmla="*/ 4738255 w 5846618"/>
              <a:gd name="connsiteY281" fmla="*/ 2147455 h 4558146"/>
              <a:gd name="connsiteX282" fmla="*/ 4849091 w 5846618"/>
              <a:gd name="connsiteY282" fmla="*/ 2161309 h 4558146"/>
              <a:gd name="connsiteX283" fmla="*/ 5181600 w 5846618"/>
              <a:gd name="connsiteY283" fmla="*/ 2147455 h 4558146"/>
              <a:gd name="connsiteX284" fmla="*/ 5237018 w 5846618"/>
              <a:gd name="connsiteY284" fmla="*/ 2119746 h 4558146"/>
              <a:gd name="connsiteX285" fmla="*/ 5278582 w 5846618"/>
              <a:gd name="connsiteY285" fmla="*/ 2022764 h 4558146"/>
              <a:gd name="connsiteX286" fmla="*/ 5306291 w 5846618"/>
              <a:gd name="connsiteY286" fmla="*/ 1981200 h 4558146"/>
              <a:gd name="connsiteX287" fmla="*/ 5292436 w 5846618"/>
              <a:gd name="connsiteY287" fmla="*/ 1731818 h 4558146"/>
              <a:gd name="connsiteX288" fmla="*/ 5278582 w 5846618"/>
              <a:gd name="connsiteY288" fmla="*/ 1690255 h 4558146"/>
              <a:gd name="connsiteX289" fmla="*/ 5223164 w 5846618"/>
              <a:gd name="connsiteY289" fmla="*/ 1607127 h 4558146"/>
              <a:gd name="connsiteX290" fmla="*/ 5195455 w 5846618"/>
              <a:gd name="connsiteY290" fmla="*/ 1482437 h 4558146"/>
              <a:gd name="connsiteX291" fmla="*/ 5167746 w 5846618"/>
              <a:gd name="connsiteY291" fmla="*/ 1427018 h 4558146"/>
              <a:gd name="connsiteX292" fmla="*/ 5153891 w 5846618"/>
              <a:gd name="connsiteY292" fmla="*/ 1371600 h 4558146"/>
              <a:gd name="connsiteX293" fmla="*/ 5126182 w 5846618"/>
              <a:gd name="connsiteY293" fmla="*/ 1330037 h 4558146"/>
              <a:gd name="connsiteX294" fmla="*/ 5098473 w 5846618"/>
              <a:gd name="connsiteY294" fmla="*/ 1274618 h 4558146"/>
              <a:gd name="connsiteX295" fmla="*/ 5070764 w 5846618"/>
              <a:gd name="connsiteY295" fmla="*/ 1233055 h 4558146"/>
              <a:gd name="connsiteX296" fmla="*/ 5056909 w 5846618"/>
              <a:gd name="connsiteY296" fmla="*/ 1191491 h 4558146"/>
              <a:gd name="connsiteX297" fmla="*/ 5015346 w 5846618"/>
              <a:gd name="connsiteY297" fmla="*/ 1163782 h 4558146"/>
              <a:gd name="connsiteX298" fmla="*/ 4904509 w 5846618"/>
              <a:gd name="connsiteY298" fmla="*/ 1080655 h 4558146"/>
              <a:gd name="connsiteX299" fmla="*/ 4821382 w 5846618"/>
              <a:gd name="connsiteY299" fmla="*/ 1052946 h 4558146"/>
              <a:gd name="connsiteX300" fmla="*/ 4378036 w 5846618"/>
              <a:gd name="connsiteY300" fmla="*/ 1066800 h 4558146"/>
              <a:gd name="connsiteX301" fmla="*/ 4322618 w 5846618"/>
              <a:gd name="connsiteY301" fmla="*/ 1094509 h 4558146"/>
              <a:gd name="connsiteX302" fmla="*/ 4281055 w 5846618"/>
              <a:gd name="connsiteY302" fmla="*/ 1108364 h 4558146"/>
              <a:gd name="connsiteX303" fmla="*/ 4197927 w 5846618"/>
              <a:gd name="connsiteY303" fmla="*/ 1177637 h 4558146"/>
              <a:gd name="connsiteX304" fmla="*/ 4170218 w 5846618"/>
              <a:gd name="connsiteY304" fmla="*/ 1219200 h 4558146"/>
              <a:gd name="connsiteX305" fmla="*/ 4156364 w 5846618"/>
              <a:gd name="connsiteY305" fmla="*/ 1260764 h 4558146"/>
              <a:gd name="connsiteX306" fmla="*/ 4100946 w 5846618"/>
              <a:gd name="connsiteY306" fmla="*/ 1371600 h 4558146"/>
              <a:gd name="connsiteX307" fmla="*/ 4073236 w 5846618"/>
              <a:gd name="connsiteY307" fmla="*/ 1468582 h 4558146"/>
              <a:gd name="connsiteX308" fmla="*/ 4045527 w 5846618"/>
              <a:gd name="connsiteY308" fmla="*/ 1593273 h 4558146"/>
              <a:gd name="connsiteX309" fmla="*/ 4045527 w 5846618"/>
              <a:gd name="connsiteY309" fmla="*/ 2008909 h 4558146"/>
              <a:gd name="connsiteX310" fmla="*/ 4100946 w 5846618"/>
              <a:gd name="connsiteY310" fmla="*/ 2036618 h 4558146"/>
              <a:gd name="connsiteX311" fmla="*/ 4239491 w 5846618"/>
              <a:gd name="connsiteY311" fmla="*/ 2064327 h 4558146"/>
              <a:gd name="connsiteX312" fmla="*/ 4641273 w 5846618"/>
              <a:gd name="connsiteY312" fmla="*/ 2008909 h 4558146"/>
              <a:gd name="connsiteX313" fmla="*/ 4710546 w 5846618"/>
              <a:gd name="connsiteY313" fmla="*/ 1953491 h 4558146"/>
              <a:gd name="connsiteX314" fmla="*/ 4765964 w 5846618"/>
              <a:gd name="connsiteY314" fmla="*/ 1842655 h 4558146"/>
              <a:gd name="connsiteX315" fmla="*/ 4793673 w 5846618"/>
              <a:gd name="connsiteY315" fmla="*/ 1773382 h 4558146"/>
              <a:gd name="connsiteX316" fmla="*/ 4821382 w 5846618"/>
              <a:gd name="connsiteY316" fmla="*/ 1690255 h 4558146"/>
              <a:gd name="connsiteX317" fmla="*/ 4835236 w 5846618"/>
              <a:gd name="connsiteY317" fmla="*/ 1648691 h 4558146"/>
              <a:gd name="connsiteX318" fmla="*/ 4849091 w 5846618"/>
              <a:gd name="connsiteY318" fmla="*/ 1593273 h 4558146"/>
              <a:gd name="connsiteX319" fmla="*/ 4876800 w 5846618"/>
              <a:gd name="connsiteY319" fmla="*/ 1524000 h 4558146"/>
              <a:gd name="connsiteX320" fmla="*/ 4890655 w 5846618"/>
              <a:gd name="connsiteY320" fmla="*/ 1357746 h 4558146"/>
              <a:gd name="connsiteX321" fmla="*/ 4904509 w 5846618"/>
              <a:gd name="connsiteY321" fmla="*/ 1316182 h 4558146"/>
              <a:gd name="connsiteX322" fmla="*/ 4890655 w 5846618"/>
              <a:gd name="connsiteY322" fmla="*/ 928255 h 4558146"/>
              <a:gd name="connsiteX323" fmla="*/ 4862946 w 5846618"/>
              <a:gd name="connsiteY323" fmla="*/ 748146 h 4558146"/>
              <a:gd name="connsiteX324" fmla="*/ 4849091 w 5846618"/>
              <a:gd name="connsiteY324" fmla="*/ 706582 h 4558146"/>
              <a:gd name="connsiteX325" fmla="*/ 4821382 w 5846618"/>
              <a:gd name="connsiteY325" fmla="*/ 665018 h 4558146"/>
              <a:gd name="connsiteX326" fmla="*/ 4779818 w 5846618"/>
              <a:gd name="connsiteY326" fmla="*/ 651164 h 4558146"/>
              <a:gd name="connsiteX327" fmla="*/ 4682836 w 5846618"/>
              <a:gd name="connsiteY327" fmla="*/ 540327 h 4558146"/>
              <a:gd name="connsiteX328" fmla="*/ 4641273 w 5846618"/>
              <a:gd name="connsiteY328" fmla="*/ 498764 h 4558146"/>
              <a:gd name="connsiteX329" fmla="*/ 4558146 w 5846618"/>
              <a:gd name="connsiteY329" fmla="*/ 471055 h 4558146"/>
              <a:gd name="connsiteX330" fmla="*/ 4447309 w 5846618"/>
              <a:gd name="connsiteY330" fmla="*/ 415637 h 4558146"/>
              <a:gd name="connsiteX331" fmla="*/ 4197927 w 5846618"/>
              <a:gd name="connsiteY331" fmla="*/ 374073 h 4558146"/>
              <a:gd name="connsiteX332" fmla="*/ 3810000 w 5846618"/>
              <a:gd name="connsiteY332" fmla="*/ 346364 h 4558146"/>
              <a:gd name="connsiteX333" fmla="*/ 3754582 w 5846618"/>
              <a:gd name="connsiteY333" fmla="*/ 332509 h 4558146"/>
              <a:gd name="connsiteX334" fmla="*/ 3352800 w 5846618"/>
              <a:gd name="connsiteY334" fmla="*/ 346364 h 4558146"/>
              <a:gd name="connsiteX335" fmla="*/ 3297382 w 5846618"/>
              <a:gd name="connsiteY335" fmla="*/ 360218 h 4558146"/>
              <a:gd name="connsiteX336" fmla="*/ 3228109 w 5846618"/>
              <a:gd name="connsiteY336" fmla="*/ 415637 h 4558146"/>
              <a:gd name="connsiteX337" fmla="*/ 3186546 w 5846618"/>
              <a:gd name="connsiteY337" fmla="*/ 471055 h 4558146"/>
              <a:gd name="connsiteX338" fmla="*/ 3117273 w 5846618"/>
              <a:gd name="connsiteY338" fmla="*/ 554182 h 4558146"/>
              <a:gd name="connsiteX339" fmla="*/ 3103418 w 5846618"/>
              <a:gd name="connsiteY339" fmla="*/ 595746 h 4558146"/>
              <a:gd name="connsiteX340" fmla="*/ 3048000 w 5846618"/>
              <a:gd name="connsiteY340" fmla="*/ 637309 h 4558146"/>
              <a:gd name="connsiteX341" fmla="*/ 3006436 w 5846618"/>
              <a:gd name="connsiteY341" fmla="*/ 748146 h 4558146"/>
              <a:gd name="connsiteX342" fmla="*/ 2978727 w 5846618"/>
              <a:gd name="connsiteY342" fmla="*/ 817418 h 4558146"/>
              <a:gd name="connsiteX343" fmla="*/ 2951018 w 5846618"/>
              <a:gd name="connsiteY343" fmla="*/ 858982 h 4558146"/>
              <a:gd name="connsiteX344" fmla="*/ 2895600 w 5846618"/>
              <a:gd name="connsiteY344" fmla="*/ 969818 h 4558146"/>
              <a:gd name="connsiteX345" fmla="*/ 2881746 w 5846618"/>
              <a:gd name="connsiteY345" fmla="*/ 1981200 h 4558146"/>
              <a:gd name="connsiteX346" fmla="*/ 2909455 w 5846618"/>
              <a:gd name="connsiteY346" fmla="*/ 2036618 h 4558146"/>
              <a:gd name="connsiteX347" fmla="*/ 2978727 w 5846618"/>
              <a:gd name="connsiteY347" fmla="*/ 2175164 h 4558146"/>
              <a:gd name="connsiteX348" fmla="*/ 3006436 w 5846618"/>
              <a:gd name="connsiteY348" fmla="*/ 2244437 h 4558146"/>
              <a:gd name="connsiteX349" fmla="*/ 3061855 w 5846618"/>
              <a:gd name="connsiteY349" fmla="*/ 2272146 h 4558146"/>
              <a:gd name="connsiteX350" fmla="*/ 3158836 w 5846618"/>
              <a:gd name="connsiteY350" fmla="*/ 2327564 h 4558146"/>
              <a:gd name="connsiteX351" fmla="*/ 3338946 w 5846618"/>
              <a:gd name="connsiteY351" fmla="*/ 2355273 h 4558146"/>
              <a:gd name="connsiteX352" fmla="*/ 3754582 w 5846618"/>
              <a:gd name="connsiteY352" fmla="*/ 2355273 h 4558146"/>
              <a:gd name="connsiteX353" fmla="*/ 3796146 w 5846618"/>
              <a:gd name="connsiteY353" fmla="*/ 2327564 h 4558146"/>
              <a:gd name="connsiteX354" fmla="*/ 3893127 w 5846618"/>
              <a:gd name="connsiteY354" fmla="*/ 2230582 h 4558146"/>
              <a:gd name="connsiteX355" fmla="*/ 3906982 w 5846618"/>
              <a:gd name="connsiteY355" fmla="*/ 2147455 h 4558146"/>
              <a:gd name="connsiteX356" fmla="*/ 3934691 w 5846618"/>
              <a:gd name="connsiteY356" fmla="*/ 2092037 h 4558146"/>
              <a:gd name="connsiteX357" fmla="*/ 3920836 w 5846618"/>
              <a:gd name="connsiteY357" fmla="*/ 817418 h 4558146"/>
              <a:gd name="connsiteX358" fmla="*/ 3879273 w 5846618"/>
              <a:gd name="connsiteY358" fmla="*/ 678873 h 4558146"/>
              <a:gd name="connsiteX359" fmla="*/ 3851564 w 5846618"/>
              <a:gd name="connsiteY359" fmla="*/ 581891 h 4558146"/>
              <a:gd name="connsiteX360" fmla="*/ 3768436 w 5846618"/>
              <a:gd name="connsiteY360" fmla="*/ 484909 h 4558146"/>
              <a:gd name="connsiteX361" fmla="*/ 3685309 w 5846618"/>
              <a:gd name="connsiteY361" fmla="*/ 360218 h 4558146"/>
              <a:gd name="connsiteX362" fmla="*/ 3657600 w 5846618"/>
              <a:gd name="connsiteY362" fmla="*/ 318655 h 4558146"/>
              <a:gd name="connsiteX363" fmla="*/ 3616036 w 5846618"/>
              <a:gd name="connsiteY363" fmla="*/ 304800 h 4558146"/>
              <a:gd name="connsiteX364" fmla="*/ 3546764 w 5846618"/>
              <a:gd name="connsiteY364" fmla="*/ 249382 h 4558146"/>
              <a:gd name="connsiteX365" fmla="*/ 3463636 w 5846618"/>
              <a:gd name="connsiteY365" fmla="*/ 193964 h 4558146"/>
              <a:gd name="connsiteX366" fmla="*/ 3297382 w 5846618"/>
              <a:gd name="connsiteY366" fmla="*/ 83127 h 4558146"/>
              <a:gd name="connsiteX367" fmla="*/ 3255818 w 5846618"/>
              <a:gd name="connsiteY367" fmla="*/ 55418 h 4558146"/>
              <a:gd name="connsiteX368" fmla="*/ 3214255 w 5846618"/>
              <a:gd name="connsiteY368" fmla="*/ 27709 h 4558146"/>
              <a:gd name="connsiteX369" fmla="*/ 3158836 w 5846618"/>
              <a:gd name="connsiteY369" fmla="*/ 13855 h 4558146"/>
              <a:gd name="connsiteX370" fmla="*/ 2964873 w 5846618"/>
              <a:gd name="connsiteY370" fmla="*/ 0 h 4558146"/>
              <a:gd name="connsiteX371" fmla="*/ 2369127 w 5846618"/>
              <a:gd name="connsiteY371" fmla="*/ 13855 h 4558146"/>
              <a:gd name="connsiteX372" fmla="*/ 2244436 w 5846618"/>
              <a:gd name="connsiteY372" fmla="*/ 110837 h 4558146"/>
              <a:gd name="connsiteX373" fmla="*/ 2216727 w 5846618"/>
              <a:gd name="connsiteY373" fmla="*/ 152400 h 4558146"/>
              <a:gd name="connsiteX374" fmla="*/ 2175164 w 5846618"/>
              <a:gd name="connsiteY374" fmla="*/ 180109 h 4558146"/>
              <a:gd name="connsiteX375" fmla="*/ 2133600 w 5846618"/>
              <a:gd name="connsiteY375" fmla="*/ 290946 h 4558146"/>
              <a:gd name="connsiteX376" fmla="*/ 2078182 w 5846618"/>
              <a:gd name="connsiteY376" fmla="*/ 401782 h 4558146"/>
              <a:gd name="connsiteX377" fmla="*/ 2036618 w 5846618"/>
              <a:gd name="connsiteY377" fmla="*/ 540327 h 4558146"/>
              <a:gd name="connsiteX378" fmla="*/ 2022764 w 5846618"/>
              <a:gd name="connsiteY378" fmla="*/ 581891 h 4558146"/>
              <a:gd name="connsiteX379" fmla="*/ 2008909 w 5846618"/>
              <a:gd name="connsiteY379" fmla="*/ 665018 h 4558146"/>
              <a:gd name="connsiteX380" fmla="*/ 1995055 w 5846618"/>
              <a:gd name="connsiteY380" fmla="*/ 858982 h 4558146"/>
              <a:gd name="connsiteX381" fmla="*/ 1981200 w 5846618"/>
              <a:gd name="connsiteY381" fmla="*/ 900546 h 4558146"/>
              <a:gd name="connsiteX382" fmla="*/ 2036618 w 5846618"/>
              <a:gd name="connsiteY382" fmla="*/ 1413164 h 4558146"/>
              <a:gd name="connsiteX383" fmla="*/ 2078182 w 5846618"/>
              <a:gd name="connsiteY383" fmla="*/ 1579418 h 4558146"/>
              <a:gd name="connsiteX384" fmla="*/ 2092036 w 5846618"/>
              <a:gd name="connsiteY384" fmla="*/ 1634837 h 4558146"/>
              <a:gd name="connsiteX385" fmla="*/ 2119746 w 5846618"/>
              <a:gd name="connsiteY385" fmla="*/ 1676400 h 4558146"/>
              <a:gd name="connsiteX386" fmla="*/ 2161309 w 5846618"/>
              <a:gd name="connsiteY386" fmla="*/ 1745673 h 4558146"/>
              <a:gd name="connsiteX387" fmla="*/ 2258291 w 5846618"/>
              <a:gd name="connsiteY387" fmla="*/ 1856509 h 4558146"/>
              <a:gd name="connsiteX388" fmla="*/ 2341418 w 5846618"/>
              <a:gd name="connsiteY388" fmla="*/ 1953491 h 4558146"/>
              <a:gd name="connsiteX389" fmla="*/ 2355273 w 5846618"/>
              <a:gd name="connsiteY389" fmla="*/ 1995055 h 4558146"/>
              <a:gd name="connsiteX390" fmla="*/ 2424546 w 5846618"/>
              <a:gd name="connsiteY390" fmla="*/ 2050473 h 4558146"/>
              <a:gd name="connsiteX391" fmla="*/ 2452255 w 5846618"/>
              <a:gd name="connsiteY391" fmla="*/ 2092037 h 4558146"/>
              <a:gd name="connsiteX392" fmla="*/ 2521527 w 5846618"/>
              <a:gd name="connsiteY392" fmla="*/ 2147455 h 4558146"/>
              <a:gd name="connsiteX393" fmla="*/ 2604655 w 5846618"/>
              <a:gd name="connsiteY393" fmla="*/ 2202873 h 4558146"/>
              <a:gd name="connsiteX394" fmla="*/ 2660073 w 5846618"/>
              <a:gd name="connsiteY394" fmla="*/ 2244437 h 4558146"/>
              <a:gd name="connsiteX395" fmla="*/ 2701636 w 5846618"/>
              <a:gd name="connsiteY395" fmla="*/ 2286000 h 4558146"/>
              <a:gd name="connsiteX396" fmla="*/ 2757055 w 5846618"/>
              <a:gd name="connsiteY396" fmla="*/ 2299855 h 4558146"/>
              <a:gd name="connsiteX397" fmla="*/ 2798618 w 5846618"/>
              <a:gd name="connsiteY397" fmla="*/ 2327564 h 4558146"/>
              <a:gd name="connsiteX398" fmla="*/ 2840182 w 5846618"/>
              <a:gd name="connsiteY398" fmla="*/ 2369127 h 4558146"/>
              <a:gd name="connsiteX399" fmla="*/ 2895600 w 5846618"/>
              <a:gd name="connsiteY399" fmla="*/ 2396837 h 4558146"/>
              <a:gd name="connsiteX400" fmla="*/ 2978727 w 5846618"/>
              <a:gd name="connsiteY400" fmla="*/ 2438400 h 4558146"/>
              <a:gd name="connsiteX401" fmla="*/ 3103418 w 5846618"/>
              <a:gd name="connsiteY401" fmla="*/ 2452255 h 4558146"/>
              <a:gd name="connsiteX402" fmla="*/ 3200400 w 5846618"/>
              <a:gd name="connsiteY402" fmla="*/ 2479964 h 4558146"/>
              <a:gd name="connsiteX403" fmla="*/ 3311236 w 5846618"/>
              <a:gd name="connsiteY403" fmla="*/ 2466109 h 4558146"/>
              <a:gd name="connsiteX404" fmla="*/ 3352800 w 5846618"/>
              <a:gd name="connsiteY404" fmla="*/ 2369127 h 4558146"/>
              <a:gd name="connsiteX405" fmla="*/ 3394364 w 5846618"/>
              <a:gd name="connsiteY405" fmla="*/ 2299855 h 4558146"/>
              <a:gd name="connsiteX406" fmla="*/ 3435927 w 5846618"/>
              <a:gd name="connsiteY406" fmla="*/ 2189018 h 4558146"/>
              <a:gd name="connsiteX407" fmla="*/ 3449782 w 5846618"/>
              <a:gd name="connsiteY407" fmla="*/ 2064327 h 4558146"/>
              <a:gd name="connsiteX408" fmla="*/ 3463636 w 5846618"/>
              <a:gd name="connsiteY408" fmla="*/ 2008909 h 4558146"/>
              <a:gd name="connsiteX409" fmla="*/ 3449782 w 5846618"/>
              <a:gd name="connsiteY409" fmla="*/ 1302327 h 4558146"/>
              <a:gd name="connsiteX410" fmla="*/ 3435927 w 5846618"/>
              <a:gd name="connsiteY410" fmla="*/ 1233055 h 4558146"/>
              <a:gd name="connsiteX411" fmla="*/ 3408218 w 5846618"/>
              <a:gd name="connsiteY411" fmla="*/ 1066800 h 4558146"/>
              <a:gd name="connsiteX412" fmla="*/ 3380509 w 5846618"/>
              <a:gd name="connsiteY412" fmla="*/ 886691 h 4558146"/>
              <a:gd name="connsiteX413" fmla="*/ 3366655 w 5846618"/>
              <a:gd name="connsiteY413" fmla="*/ 803564 h 4558146"/>
              <a:gd name="connsiteX414" fmla="*/ 3352800 w 5846618"/>
              <a:gd name="connsiteY414" fmla="*/ 762000 h 4558146"/>
              <a:gd name="connsiteX415" fmla="*/ 3325091 w 5846618"/>
              <a:gd name="connsiteY415" fmla="*/ 651164 h 4558146"/>
              <a:gd name="connsiteX416" fmla="*/ 3297382 w 5846618"/>
              <a:gd name="connsiteY416" fmla="*/ 609600 h 4558146"/>
              <a:gd name="connsiteX417" fmla="*/ 3255818 w 5846618"/>
              <a:gd name="connsiteY417" fmla="*/ 526473 h 4558146"/>
              <a:gd name="connsiteX418" fmla="*/ 3172691 w 5846618"/>
              <a:gd name="connsiteY418" fmla="*/ 484909 h 4558146"/>
              <a:gd name="connsiteX419" fmla="*/ 3006436 w 5846618"/>
              <a:gd name="connsiteY419" fmla="*/ 457200 h 4558146"/>
              <a:gd name="connsiteX420" fmla="*/ 2881746 w 5846618"/>
              <a:gd name="connsiteY420" fmla="*/ 429491 h 4558146"/>
              <a:gd name="connsiteX421" fmla="*/ 2729346 w 5846618"/>
              <a:gd name="connsiteY421" fmla="*/ 415637 h 4558146"/>
              <a:gd name="connsiteX422" fmla="*/ 2590800 w 5846618"/>
              <a:gd name="connsiteY422" fmla="*/ 401782 h 4558146"/>
              <a:gd name="connsiteX423" fmla="*/ 2549236 w 5846618"/>
              <a:gd name="connsiteY423" fmla="*/ 387927 h 4558146"/>
              <a:gd name="connsiteX424" fmla="*/ 2327564 w 5846618"/>
              <a:gd name="connsiteY424" fmla="*/ 360218 h 4558146"/>
              <a:gd name="connsiteX425" fmla="*/ 2272146 w 5846618"/>
              <a:gd name="connsiteY425" fmla="*/ 346364 h 4558146"/>
              <a:gd name="connsiteX426" fmla="*/ 1676400 w 5846618"/>
              <a:gd name="connsiteY426" fmla="*/ 346364 h 4558146"/>
              <a:gd name="connsiteX427" fmla="*/ 1593273 w 5846618"/>
              <a:gd name="connsiteY427" fmla="*/ 374073 h 4558146"/>
              <a:gd name="connsiteX428" fmla="*/ 1510146 w 5846618"/>
              <a:gd name="connsiteY428" fmla="*/ 415637 h 4558146"/>
              <a:gd name="connsiteX429" fmla="*/ 1427018 w 5846618"/>
              <a:gd name="connsiteY429" fmla="*/ 457200 h 4558146"/>
              <a:gd name="connsiteX430" fmla="*/ 1343891 w 5846618"/>
              <a:gd name="connsiteY430" fmla="*/ 512618 h 4558146"/>
              <a:gd name="connsiteX431" fmla="*/ 1316182 w 5846618"/>
              <a:gd name="connsiteY431" fmla="*/ 554182 h 4558146"/>
              <a:gd name="connsiteX432" fmla="*/ 1233055 w 5846618"/>
              <a:gd name="connsiteY432" fmla="*/ 623455 h 4558146"/>
              <a:gd name="connsiteX433" fmla="*/ 1177636 w 5846618"/>
              <a:gd name="connsiteY433" fmla="*/ 720437 h 4558146"/>
              <a:gd name="connsiteX434" fmla="*/ 1136073 w 5846618"/>
              <a:gd name="connsiteY434" fmla="*/ 762000 h 4558146"/>
              <a:gd name="connsiteX435" fmla="*/ 1108364 w 5846618"/>
              <a:gd name="connsiteY435" fmla="*/ 845127 h 4558146"/>
              <a:gd name="connsiteX436" fmla="*/ 1094509 w 5846618"/>
              <a:gd name="connsiteY436" fmla="*/ 886691 h 4558146"/>
              <a:gd name="connsiteX437" fmla="*/ 1080655 w 5846618"/>
              <a:gd name="connsiteY437" fmla="*/ 955964 h 4558146"/>
              <a:gd name="connsiteX438" fmla="*/ 1108364 w 5846618"/>
              <a:gd name="connsiteY438" fmla="*/ 1330037 h 4558146"/>
              <a:gd name="connsiteX439" fmla="*/ 1136073 w 5846618"/>
              <a:gd name="connsiteY439" fmla="*/ 1385455 h 4558146"/>
              <a:gd name="connsiteX440" fmla="*/ 1177636 w 5846618"/>
              <a:gd name="connsiteY440" fmla="*/ 1427018 h 4558146"/>
              <a:gd name="connsiteX441" fmla="*/ 1274618 w 5846618"/>
              <a:gd name="connsiteY441" fmla="*/ 1565564 h 4558146"/>
              <a:gd name="connsiteX442" fmla="*/ 1357746 w 5846618"/>
              <a:gd name="connsiteY442" fmla="*/ 1676400 h 4558146"/>
              <a:gd name="connsiteX443" fmla="*/ 1399309 w 5846618"/>
              <a:gd name="connsiteY443" fmla="*/ 1731818 h 4558146"/>
              <a:gd name="connsiteX444" fmla="*/ 1427018 w 5846618"/>
              <a:gd name="connsiteY444" fmla="*/ 1773382 h 4558146"/>
              <a:gd name="connsiteX445" fmla="*/ 1510146 w 5846618"/>
              <a:gd name="connsiteY445" fmla="*/ 1842655 h 4558146"/>
              <a:gd name="connsiteX446" fmla="*/ 1551709 w 5846618"/>
              <a:gd name="connsiteY446" fmla="*/ 1898073 h 4558146"/>
              <a:gd name="connsiteX447" fmla="*/ 1593273 w 5846618"/>
              <a:gd name="connsiteY447" fmla="*/ 1925782 h 4558146"/>
              <a:gd name="connsiteX448" fmla="*/ 1648691 w 5846618"/>
              <a:gd name="connsiteY448" fmla="*/ 1967346 h 4558146"/>
              <a:gd name="connsiteX449" fmla="*/ 1676400 w 5846618"/>
              <a:gd name="connsiteY449" fmla="*/ 2008909 h 4558146"/>
              <a:gd name="connsiteX450" fmla="*/ 1911927 w 5846618"/>
              <a:gd name="connsiteY450" fmla="*/ 2216727 h 4558146"/>
              <a:gd name="connsiteX451" fmla="*/ 1981200 w 5846618"/>
              <a:gd name="connsiteY451" fmla="*/ 2258291 h 4558146"/>
              <a:gd name="connsiteX452" fmla="*/ 2036618 w 5846618"/>
              <a:gd name="connsiteY452" fmla="*/ 2299855 h 4558146"/>
              <a:gd name="connsiteX453" fmla="*/ 2119746 w 5846618"/>
              <a:gd name="connsiteY453" fmla="*/ 2341418 h 4558146"/>
              <a:gd name="connsiteX454" fmla="*/ 2189018 w 5846618"/>
              <a:gd name="connsiteY454" fmla="*/ 2369127 h 4558146"/>
              <a:gd name="connsiteX455" fmla="*/ 2299855 w 5846618"/>
              <a:gd name="connsiteY455" fmla="*/ 2410691 h 4558146"/>
              <a:gd name="connsiteX456" fmla="*/ 2410691 w 5846618"/>
              <a:gd name="connsiteY456" fmla="*/ 2466109 h 4558146"/>
              <a:gd name="connsiteX457" fmla="*/ 2549236 w 5846618"/>
              <a:gd name="connsiteY457" fmla="*/ 2507673 h 4558146"/>
              <a:gd name="connsiteX458" fmla="*/ 2590800 w 5846618"/>
              <a:gd name="connsiteY458" fmla="*/ 2521527 h 4558146"/>
              <a:gd name="connsiteX459" fmla="*/ 2673927 w 5846618"/>
              <a:gd name="connsiteY459" fmla="*/ 2535382 h 4558146"/>
              <a:gd name="connsiteX460" fmla="*/ 2854036 w 5846618"/>
              <a:gd name="connsiteY460" fmla="*/ 2521527 h 4558146"/>
              <a:gd name="connsiteX461" fmla="*/ 2923309 w 5846618"/>
              <a:gd name="connsiteY461" fmla="*/ 2438400 h 4558146"/>
              <a:gd name="connsiteX462" fmla="*/ 2978727 w 5846618"/>
              <a:gd name="connsiteY462" fmla="*/ 2341418 h 4558146"/>
              <a:gd name="connsiteX463" fmla="*/ 3020291 w 5846618"/>
              <a:gd name="connsiteY463" fmla="*/ 2189018 h 4558146"/>
              <a:gd name="connsiteX464" fmla="*/ 3006436 w 5846618"/>
              <a:gd name="connsiteY464" fmla="*/ 1468582 h 4558146"/>
              <a:gd name="connsiteX465" fmla="*/ 2978727 w 5846618"/>
              <a:gd name="connsiteY465" fmla="*/ 1427018 h 4558146"/>
              <a:gd name="connsiteX466" fmla="*/ 2964873 w 5846618"/>
              <a:gd name="connsiteY466" fmla="*/ 1385455 h 4558146"/>
              <a:gd name="connsiteX467" fmla="*/ 2840182 w 5846618"/>
              <a:gd name="connsiteY467" fmla="*/ 1288473 h 4558146"/>
              <a:gd name="connsiteX468" fmla="*/ 2757055 w 5846618"/>
              <a:gd name="connsiteY468" fmla="*/ 1246909 h 4558146"/>
              <a:gd name="connsiteX469" fmla="*/ 2646218 w 5846618"/>
              <a:gd name="connsiteY469" fmla="*/ 1191491 h 4558146"/>
              <a:gd name="connsiteX470" fmla="*/ 2563091 w 5846618"/>
              <a:gd name="connsiteY470" fmla="*/ 1149927 h 4558146"/>
              <a:gd name="connsiteX471" fmla="*/ 2355273 w 5846618"/>
              <a:gd name="connsiteY471" fmla="*/ 1066800 h 4558146"/>
              <a:gd name="connsiteX472" fmla="*/ 2230582 w 5846618"/>
              <a:gd name="connsiteY472" fmla="*/ 1011382 h 4558146"/>
              <a:gd name="connsiteX473" fmla="*/ 2147455 w 5846618"/>
              <a:gd name="connsiteY473" fmla="*/ 983673 h 4558146"/>
              <a:gd name="connsiteX474" fmla="*/ 2092036 w 5846618"/>
              <a:gd name="connsiteY474" fmla="*/ 969818 h 4558146"/>
              <a:gd name="connsiteX475" fmla="*/ 2036618 w 5846618"/>
              <a:gd name="connsiteY475" fmla="*/ 942109 h 4558146"/>
              <a:gd name="connsiteX476" fmla="*/ 1939636 w 5846618"/>
              <a:gd name="connsiteY476" fmla="*/ 914400 h 4558146"/>
              <a:gd name="connsiteX477" fmla="*/ 1898073 w 5846618"/>
              <a:gd name="connsiteY477" fmla="*/ 886691 h 4558146"/>
              <a:gd name="connsiteX478" fmla="*/ 1801091 w 5846618"/>
              <a:gd name="connsiteY478" fmla="*/ 872837 h 4558146"/>
              <a:gd name="connsiteX479" fmla="*/ 1731818 w 5846618"/>
              <a:gd name="connsiteY479" fmla="*/ 858982 h 4558146"/>
              <a:gd name="connsiteX480" fmla="*/ 1676400 w 5846618"/>
              <a:gd name="connsiteY480" fmla="*/ 845127 h 4558146"/>
              <a:gd name="connsiteX481" fmla="*/ 1607127 w 5846618"/>
              <a:gd name="connsiteY481" fmla="*/ 831273 h 4558146"/>
              <a:gd name="connsiteX482" fmla="*/ 1454727 w 5846618"/>
              <a:gd name="connsiteY482" fmla="*/ 789709 h 4558146"/>
              <a:gd name="connsiteX483" fmla="*/ 1288473 w 5846618"/>
              <a:gd name="connsiteY483" fmla="*/ 775855 h 4558146"/>
              <a:gd name="connsiteX484" fmla="*/ 706582 w 5846618"/>
              <a:gd name="connsiteY484" fmla="*/ 775855 h 4558146"/>
              <a:gd name="connsiteX485" fmla="*/ 623455 w 5846618"/>
              <a:gd name="connsiteY485" fmla="*/ 858982 h 4558146"/>
              <a:gd name="connsiteX486" fmla="*/ 568036 w 5846618"/>
              <a:gd name="connsiteY486" fmla="*/ 983673 h 4558146"/>
              <a:gd name="connsiteX487" fmla="*/ 526473 w 5846618"/>
              <a:gd name="connsiteY487" fmla="*/ 1122218 h 4558146"/>
              <a:gd name="connsiteX488" fmla="*/ 512618 w 5846618"/>
              <a:gd name="connsiteY488" fmla="*/ 1246909 h 4558146"/>
              <a:gd name="connsiteX489" fmla="*/ 526473 w 5846618"/>
              <a:gd name="connsiteY489" fmla="*/ 2341418 h 4558146"/>
              <a:gd name="connsiteX490" fmla="*/ 540327 w 5846618"/>
              <a:gd name="connsiteY490" fmla="*/ 2396837 h 4558146"/>
              <a:gd name="connsiteX491" fmla="*/ 609600 w 5846618"/>
              <a:gd name="connsiteY491" fmla="*/ 2563091 h 4558146"/>
              <a:gd name="connsiteX492" fmla="*/ 623455 w 5846618"/>
              <a:gd name="connsiteY492" fmla="*/ 2618509 h 4558146"/>
              <a:gd name="connsiteX493" fmla="*/ 706582 w 5846618"/>
              <a:gd name="connsiteY493" fmla="*/ 2757055 h 4558146"/>
              <a:gd name="connsiteX494" fmla="*/ 775855 w 5846618"/>
              <a:gd name="connsiteY494" fmla="*/ 2867891 h 4558146"/>
              <a:gd name="connsiteX495" fmla="*/ 803564 w 5846618"/>
              <a:gd name="connsiteY495" fmla="*/ 2909455 h 4558146"/>
              <a:gd name="connsiteX496" fmla="*/ 845127 w 5846618"/>
              <a:gd name="connsiteY496" fmla="*/ 2937164 h 4558146"/>
              <a:gd name="connsiteX497" fmla="*/ 928255 w 5846618"/>
              <a:gd name="connsiteY497" fmla="*/ 3006437 h 4558146"/>
              <a:gd name="connsiteX498" fmla="*/ 1025236 w 5846618"/>
              <a:gd name="connsiteY498" fmla="*/ 3061855 h 4558146"/>
              <a:gd name="connsiteX499" fmla="*/ 1052946 w 5846618"/>
              <a:gd name="connsiteY499" fmla="*/ 3103418 h 4558146"/>
              <a:gd name="connsiteX500" fmla="*/ 1177636 w 5846618"/>
              <a:gd name="connsiteY500" fmla="*/ 3172691 h 4558146"/>
              <a:gd name="connsiteX501" fmla="*/ 1260764 w 5846618"/>
              <a:gd name="connsiteY501" fmla="*/ 3228109 h 4558146"/>
              <a:gd name="connsiteX502" fmla="*/ 1316182 w 5846618"/>
              <a:gd name="connsiteY502" fmla="*/ 3241964 h 4558146"/>
              <a:gd name="connsiteX503" fmla="*/ 1399309 w 5846618"/>
              <a:gd name="connsiteY503" fmla="*/ 3269673 h 4558146"/>
              <a:gd name="connsiteX504" fmla="*/ 1440873 w 5846618"/>
              <a:gd name="connsiteY504" fmla="*/ 3283527 h 4558146"/>
              <a:gd name="connsiteX505" fmla="*/ 1565564 w 5846618"/>
              <a:gd name="connsiteY505" fmla="*/ 3325091 h 4558146"/>
              <a:gd name="connsiteX506" fmla="*/ 1607127 w 5846618"/>
              <a:gd name="connsiteY506" fmla="*/ 3338946 h 4558146"/>
              <a:gd name="connsiteX507" fmla="*/ 1676400 w 5846618"/>
              <a:gd name="connsiteY507" fmla="*/ 3366655 h 4558146"/>
              <a:gd name="connsiteX508" fmla="*/ 1925782 w 5846618"/>
              <a:gd name="connsiteY508" fmla="*/ 3394364 h 4558146"/>
              <a:gd name="connsiteX509" fmla="*/ 2507673 w 5846618"/>
              <a:gd name="connsiteY509" fmla="*/ 3380509 h 4558146"/>
              <a:gd name="connsiteX510" fmla="*/ 2549236 w 5846618"/>
              <a:gd name="connsiteY510" fmla="*/ 3366655 h 4558146"/>
              <a:gd name="connsiteX511" fmla="*/ 2646218 w 5846618"/>
              <a:gd name="connsiteY511" fmla="*/ 3338946 h 4558146"/>
              <a:gd name="connsiteX512" fmla="*/ 2729346 w 5846618"/>
              <a:gd name="connsiteY512" fmla="*/ 3283527 h 4558146"/>
              <a:gd name="connsiteX513" fmla="*/ 2798618 w 5846618"/>
              <a:gd name="connsiteY513" fmla="*/ 3255818 h 4558146"/>
              <a:gd name="connsiteX514" fmla="*/ 2854036 w 5846618"/>
              <a:gd name="connsiteY514" fmla="*/ 3214255 h 4558146"/>
              <a:gd name="connsiteX515" fmla="*/ 2895600 w 5846618"/>
              <a:gd name="connsiteY515" fmla="*/ 3186546 h 4558146"/>
              <a:gd name="connsiteX516" fmla="*/ 2937164 w 5846618"/>
              <a:gd name="connsiteY516" fmla="*/ 3131127 h 4558146"/>
              <a:gd name="connsiteX517" fmla="*/ 2978727 w 5846618"/>
              <a:gd name="connsiteY517" fmla="*/ 3103418 h 4558146"/>
              <a:gd name="connsiteX518" fmla="*/ 3061855 w 5846618"/>
              <a:gd name="connsiteY518" fmla="*/ 2978727 h 4558146"/>
              <a:gd name="connsiteX519" fmla="*/ 3172691 w 5846618"/>
              <a:gd name="connsiteY519" fmla="*/ 2770909 h 4558146"/>
              <a:gd name="connsiteX520" fmla="*/ 3200400 w 5846618"/>
              <a:gd name="connsiteY520" fmla="*/ 2701637 h 4558146"/>
              <a:gd name="connsiteX521" fmla="*/ 3228109 w 5846618"/>
              <a:gd name="connsiteY521" fmla="*/ 2507673 h 4558146"/>
              <a:gd name="connsiteX522" fmla="*/ 3241964 w 5846618"/>
              <a:gd name="connsiteY522" fmla="*/ 2424546 h 4558146"/>
              <a:gd name="connsiteX523" fmla="*/ 3214255 w 5846618"/>
              <a:gd name="connsiteY523" fmla="*/ 1537855 h 4558146"/>
              <a:gd name="connsiteX524" fmla="*/ 3103418 w 5846618"/>
              <a:gd name="connsiteY524" fmla="*/ 1219200 h 4558146"/>
              <a:gd name="connsiteX525" fmla="*/ 3061855 w 5846618"/>
              <a:gd name="connsiteY525" fmla="*/ 1149927 h 4558146"/>
              <a:gd name="connsiteX526" fmla="*/ 2992582 w 5846618"/>
              <a:gd name="connsiteY526" fmla="*/ 1066800 h 4558146"/>
              <a:gd name="connsiteX527" fmla="*/ 2964873 w 5846618"/>
              <a:gd name="connsiteY527" fmla="*/ 1025237 h 4558146"/>
              <a:gd name="connsiteX528" fmla="*/ 2854036 w 5846618"/>
              <a:gd name="connsiteY528" fmla="*/ 969818 h 4558146"/>
              <a:gd name="connsiteX529" fmla="*/ 2812473 w 5846618"/>
              <a:gd name="connsiteY529" fmla="*/ 928255 h 4558146"/>
              <a:gd name="connsiteX530" fmla="*/ 2770909 w 5846618"/>
              <a:gd name="connsiteY530" fmla="*/ 914400 h 4558146"/>
              <a:gd name="connsiteX531" fmla="*/ 2646218 w 5846618"/>
              <a:gd name="connsiteY531" fmla="*/ 831273 h 4558146"/>
              <a:gd name="connsiteX532" fmla="*/ 2479964 w 5846618"/>
              <a:gd name="connsiteY532" fmla="*/ 748146 h 4558146"/>
              <a:gd name="connsiteX533" fmla="*/ 2410691 w 5846618"/>
              <a:gd name="connsiteY533" fmla="*/ 720437 h 4558146"/>
              <a:gd name="connsiteX534" fmla="*/ 2272146 w 5846618"/>
              <a:gd name="connsiteY534" fmla="*/ 678873 h 4558146"/>
              <a:gd name="connsiteX535" fmla="*/ 2216727 w 5846618"/>
              <a:gd name="connsiteY535" fmla="*/ 651164 h 4558146"/>
              <a:gd name="connsiteX536" fmla="*/ 2119746 w 5846618"/>
              <a:gd name="connsiteY536" fmla="*/ 637309 h 4558146"/>
              <a:gd name="connsiteX537" fmla="*/ 2064327 w 5846618"/>
              <a:gd name="connsiteY537" fmla="*/ 623455 h 4558146"/>
              <a:gd name="connsiteX538" fmla="*/ 1911927 w 5846618"/>
              <a:gd name="connsiteY538" fmla="*/ 637309 h 4558146"/>
              <a:gd name="connsiteX539" fmla="*/ 1870364 w 5846618"/>
              <a:gd name="connsiteY539" fmla="*/ 665018 h 4558146"/>
              <a:gd name="connsiteX540" fmla="*/ 1801091 w 5846618"/>
              <a:gd name="connsiteY540" fmla="*/ 748146 h 4558146"/>
              <a:gd name="connsiteX541" fmla="*/ 1731818 w 5846618"/>
              <a:gd name="connsiteY541" fmla="*/ 831273 h 4558146"/>
              <a:gd name="connsiteX542" fmla="*/ 1717964 w 5846618"/>
              <a:gd name="connsiteY542" fmla="*/ 872837 h 4558146"/>
              <a:gd name="connsiteX543" fmla="*/ 1690255 w 5846618"/>
              <a:gd name="connsiteY543" fmla="*/ 914400 h 4558146"/>
              <a:gd name="connsiteX544" fmla="*/ 1662546 w 5846618"/>
              <a:gd name="connsiteY544" fmla="*/ 969818 h 4558146"/>
              <a:gd name="connsiteX545" fmla="*/ 1620982 w 5846618"/>
              <a:gd name="connsiteY545" fmla="*/ 1136073 h 4558146"/>
              <a:gd name="connsiteX546" fmla="*/ 1593273 w 5846618"/>
              <a:gd name="connsiteY546" fmla="*/ 1177637 h 4558146"/>
              <a:gd name="connsiteX547" fmla="*/ 1551709 w 5846618"/>
              <a:gd name="connsiteY547" fmla="*/ 1343891 h 4558146"/>
              <a:gd name="connsiteX548" fmla="*/ 1537855 w 5846618"/>
              <a:gd name="connsiteY548" fmla="*/ 1385455 h 4558146"/>
              <a:gd name="connsiteX549" fmla="*/ 1524000 w 5846618"/>
              <a:gd name="connsiteY549" fmla="*/ 1510146 h 4558146"/>
              <a:gd name="connsiteX550" fmla="*/ 1537855 w 5846618"/>
              <a:gd name="connsiteY550" fmla="*/ 2064327 h 4558146"/>
              <a:gd name="connsiteX551" fmla="*/ 1551709 w 5846618"/>
              <a:gd name="connsiteY551" fmla="*/ 2105891 h 4558146"/>
              <a:gd name="connsiteX552" fmla="*/ 1607127 w 5846618"/>
              <a:gd name="connsiteY552" fmla="*/ 2189018 h 4558146"/>
              <a:gd name="connsiteX553" fmla="*/ 1704109 w 5846618"/>
              <a:gd name="connsiteY553" fmla="*/ 2272146 h 4558146"/>
              <a:gd name="connsiteX554" fmla="*/ 1787236 w 5846618"/>
              <a:gd name="connsiteY554" fmla="*/ 2286000 h 4558146"/>
              <a:gd name="connsiteX555" fmla="*/ 1842655 w 5846618"/>
              <a:gd name="connsiteY555" fmla="*/ 2313709 h 4558146"/>
              <a:gd name="connsiteX556" fmla="*/ 2078182 w 5846618"/>
              <a:gd name="connsiteY556" fmla="*/ 2355273 h 4558146"/>
              <a:gd name="connsiteX557" fmla="*/ 2299855 w 5846618"/>
              <a:gd name="connsiteY557" fmla="*/ 2341418 h 4558146"/>
              <a:gd name="connsiteX558" fmla="*/ 2341418 w 5846618"/>
              <a:gd name="connsiteY558" fmla="*/ 2299855 h 4558146"/>
              <a:gd name="connsiteX559" fmla="*/ 2369127 w 5846618"/>
              <a:gd name="connsiteY559" fmla="*/ 2202873 h 4558146"/>
              <a:gd name="connsiteX560" fmla="*/ 2396836 w 5846618"/>
              <a:gd name="connsiteY560" fmla="*/ 2105891 h 4558146"/>
              <a:gd name="connsiteX561" fmla="*/ 2286000 w 5846618"/>
              <a:gd name="connsiteY561" fmla="*/ 1274618 h 4558146"/>
              <a:gd name="connsiteX562" fmla="*/ 2230582 w 5846618"/>
              <a:gd name="connsiteY562" fmla="*/ 1122218 h 4558146"/>
              <a:gd name="connsiteX563" fmla="*/ 2147455 w 5846618"/>
              <a:gd name="connsiteY563" fmla="*/ 1025237 h 4558146"/>
              <a:gd name="connsiteX564" fmla="*/ 1565564 w 5846618"/>
              <a:gd name="connsiteY564" fmla="*/ 1039091 h 4558146"/>
              <a:gd name="connsiteX565" fmla="*/ 1427018 w 5846618"/>
              <a:gd name="connsiteY565" fmla="*/ 1108364 h 4558146"/>
              <a:gd name="connsiteX566" fmla="*/ 1343891 w 5846618"/>
              <a:gd name="connsiteY566" fmla="*/ 1177637 h 4558146"/>
              <a:gd name="connsiteX567" fmla="*/ 1316182 w 5846618"/>
              <a:gd name="connsiteY567" fmla="*/ 1219200 h 4558146"/>
              <a:gd name="connsiteX568" fmla="*/ 1274618 w 5846618"/>
              <a:gd name="connsiteY568" fmla="*/ 1260764 h 4558146"/>
              <a:gd name="connsiteX569" fmla="*/ 1219200 w 5846618"/>
              <a:gd name="connsiteY569" fmla="*/ 1357746 h 4558146"/>
              <a:gd name="connsiteX570" fmla="*/ 1191491 w 5846618"/>
              <a:gd name="connsiteY570" fmla="*/ 1399309 h 4558146"/>
              <a:gd name="connsiteX571" fmla="*/ 1163782 w 5846618"/>
              <a:gd name="connsiteY571" fmla="*/ 1496291 h 4558146"/>
              <a:gd name="connsiteX572" fmla="*/ 1136073 w 5846618"/>
              <a:gd name="connsiteY572" fmla="*/ 1551709 h 4558146"/>
              <a:gd name="connsiteX573" fmla="*/ 1122218 w 5846618"/>
              <a:gd name="connsiteY573" fmla="*/ 1620982 h 4558146"/>
              <a:gd name="connsiteX574" fmla="*/ 1080655 w 5846618"/>
              <a:gd name="connsiteY574" fmla="*/ 1717964 h 4558146"/>
              <a:gd name="connsiteX575" fmla="*/ 1066800 w 5846618"/>
              <a:gd name="connsiteY575" fmla="*/ 2286000 h 4558146"/>
              <a:gd name="connsiteX576" fmla="*/ 1136073 w 5846618"/>
              <a:gd name="connsiteY576" fmla="*/ 2355273 h 4558146"/>
              <a:gd name="connsiteX577" fmla="*/ 1163782 w 5846618"/>
              <a:gd name="connsiteY577" fmla="*/ 2396837 h 4558146"/>
              <a:gd name="connsiteX578" fmla="*/ 1343891 w 5846618"/>
              <a:gd name="connsiteY578" fmla="*/ 2479964 h 4558146"/>
              <a:gd name="connsiteX579" fmla="*/ 1427018 w 5846618"/>
              <a:gd name="connsiteY579" fmla="*/ 2493818 h 4558146"/>
              <a:gd name="connsiteX580" fmla="*/ 1787236 w 5846618"/>
              <a:gd name="connsiteY580" fmla="*/ 2493818 h 4558146"/>
              <a:gd name="connsiteX581" fmla="*/ 1814946 w 5846618"/>
              <a:gd name="connsiteY581" fmla="*/ 2438400 h 4558146"/>
              <a:gd name="connsiteX582" fmla="*/ 1828800 w 5846618"/>
              <a:gd name="connsiteY582" fmla="*/ 2369127 h 4558146"/>
              <a:gd name="connsiteX583" fmla="*/ 1524000 w 5846618"/>
              <a:gd name="connsiteY583" fmla="*/ 2258291 h 4558146"/>
              <a:gd name="connsiteX584" fmla="*/ 1413164 w 5846618"/>
              <a:gd name="connsiteY584" fmla="*/ 2327564 h 4558146"/>
              <a:gd name="connsiteX585" fmla="*/ 1274618 w 5846618"/>
              <a:gd name="connsiteY585" fmla="*/ 2452255 h 4558146"/>
              <a:gd name="connsiteX586" fmla="*/ 1233055 w 5846618"/>
              <a:gd name="connsiteY586" fmla="*/ 2521527 h 4558146"/>
              <a:gd name="connsiteX587" fmla="*/ 1191491 w 5846618"/>
              <a:gd name="connsiteY587" fmla="*/ 2576946 h 4558146"/>
              <a:gd name="connsiteX588" fmla="*/ 1149927 w 5846618"/>
              <a:gd name="connsiteY588" fmla="*/ 2687782 h 4558146"/>
              <a:gd name="connsiteX589" fmla="*/ 1136073 w 5846618"/>
              <a:gd name="connsiteY589" fmla="*/ 2812473 h 4558146"/>
              <a:gd name="connsiteX590" fmla="*/ 1136073 w 5846618"/>
              <a:gd name="connsiteY590" fmla="*/ 2992582 h 4558146"/>
              <a:gd name="connsiteX591" fmla="*/ 1219200 w 5846618"/>
              <a:gd name="connsiteY591" fmla="*/ 3048000 h 4558146"/>
              <a:gd name="connsiteX592" fmla="*/ 1413164 w 5846618"/>
              <a:gd name="connsiteY592" fmla="*/ 3089564 h 4558146"/>
              <a:gd name="connsiteX593" fmla="*/ 1953491 w 5846618"/>
              <a:gd name="connsiteY593" fmla="*/ 3117273 h 4558146"/>
              <a:gd name="connsiteX594" fmla="*/ 3048000 w 5846618"/>
              <a:gd name="connsiteY594" fmla="*/ 3103418 h 4558146"/>
              <a:gd name="connsiteX595" fmla="*/ 3172691 w 5846618"/>
              <a:gd name="connsiteY595" fmla="*/ 2978727 h 4558146"/>
              <a:gd name="connsiteX596" fmla="*/ 3228109 w 5846618"/>
              <a:gd name="connsiteY596" fmla="*/ 2895600 h 4558146"/>
              <a:gd name="connsiteX597" fmla="*/ 3158836 w 5846618"/>
              <a:gd name="connsiteY597" fmla="*/ 3006437 h 4558146"/>
              <a:gd name="connsiteX598" fmla="*/ 3186546 w 5846618"/>
              <a:gd name="connsiteY598" fmla="*/ 3117273 h 4558146"/>
              <a:gd name="connsiteX599" fmla="*/ 3241964 w 5846618"/>
              <a:gd name="connsiteY599" fmla="*/ 3131127 h 4558146"/>
              <a:gd name="connsiteX600" fmla="*/ 3366655 w 5846618"/>
              <a:gd name="connsiteY600" fmla="*/ 3158837 h 4558146"/>
              <a:gd name="connsiteX601" fmla="*/ 3546764 w 5846618"/>
              <a:gd name="connsiteY601" fmla="*/ 3131127 h 4558146"/>
              <a:gd name="connsiteX602" fmla="*/ 3588327 w 5846618"/>
              <a:gd name="connsiteY602" fmla="*/ 3117273 h 4558146"/>
              <a:gd name="connsiteX603" fmla="*/ 3643746 w 5846618"/>
              <a:gd name="connsiteY603" fmla="*/ 3061855 h 4558146"/>
              <a:gd name="connsiteX604" fmla="*/ 3713018 w 5846618"/>
              <a:gd name="connsiteY604" fmla="*/ 2964873 h 4558146"/>
              <a:gd name="connsiteX605" fmla="*/ 3726873 w 5846618"/>
              <a:gd name="connsiteY605" fmla="*/ 2881746 h 4558146"/>
              <a:gd name="connsiteX606" fmla="*/ 3740727 w 5846618"/>
              <a:gd name="connsiteY606" fmla="*/ 2840182 h 4558146"/>
              <a:gd name="connsiteX607" fmla="*/ 3726873 w 5846618"/>
              <a:gd name="connsiteY607" fmla="*/ 2507673 h 4558146"/>
              <a:gd name="connsiteX608" fmla="*/ 3643746 w 5846618"/>
              <a:gd name="connsiteY608" fmla="*/ 2410691 h 4558146"/>
              <a:gd name="connsiteX609" fmla="*/ 3602182 w 5846618"/>
              <a:gd name="connsiteY609" fmla="*/ 2396837 h 4558146"/>
              <a:gd name="connsiteX610" fmla="*/ 3449782 w 5846618"/>
              <a:gd name="connsiteY610" fmla="*/ 2410691 h 4558146"/>
              <a:gd name="connsiteX611" fmla="*/ 3311236 w 5846618"/>
              <a:gd name="connsiteY611" fmla="*/ 2479964 h 4558146"/>
              <a:gd name="connsiteX612" fmla="*/ 3200400 w 5846618"/>
              <a:gd name="connsiteY612" fmla="*/ 2563091 h 4558146"/>
              <a:gd name="connsiteX613" fmla="*/ 3103418 w 5846618"/>
              <a:gd name="connsiteY613" fmla="*/ 2673927 h 4558146"/>
              <a:gd name="connsiteX614" fmla="*/ 3089564 w 5846618"/>
              <a:gd name="connsiteY614" fmla="*/ 2743200 h 4558146"/>
              <a:gd name="connsiteX615" fmla="*/ 3075709 w 5846618"/>
              <a:gd name="connsiteY615" fmla="*/ 2826327 h 4558146"/>
              <a:gd name="connsiteX616" fmla="*/ 3061855 w 5846618"/>
              <a:gd name="connsiteY616" fmla="*/ 2867891 h 4558146"/>
              <a:gd name="connsiteX617" fmla="*/ 3089564 w 5846618"/>
              <a:gd name="connsiteY617" fmla="*/ 3172691 h 4558146"/>
              <a:gd name="connsiteX618" fmla="*/ 3186546 w 5846618"/>
              <a:gd name="connsiteY618" fmla="*/ 3297382 h 4558146"/>
              <a:gd name="connsiteX619" fmla="*/ 3338946 w 5846618"/>
              <a:gd name="connsiteY619" fmla="*/ 3366655 h 4558146"/>
              <a:gd name="connsiteX620" fmla="*/ 3394364 w 5846618"/>
              <a:gd name="connsiteY620" fmla="*/ 3380509 h 4558146"/>
              <a:gd name="connsiteX621" fmla="*/ 3560618 w 5846618"/>
              <a:gd name="connsiteY621" fmla="*/ 3408218 h 4558146"/>
              <a:gd name="connsiteX622" fmla="*/ 3685309 w 5846618"/>
              <a:gd name="connsiteY622" fmla="*/ 3435927 h 4558146"/>
              <a:gd name="connsiteX623" fmla="*/ 4613564 w 5846618"/>
              <a:gd name="connsiteY623" fmla="*/ 3380509 h 4558146"/>
              <a:gd name="connsiteX624" fmla="*/ 4696691 w 5846618"/>
              <a:gd name="connsiteY624" fmla="*/ 3352800 h 4558146"/>
              <a:gd name="connsiteX625" fmla="*/ 4835236 w 5846618"/>
              <a:gd name="connsiteY625" fmla="*/ 3283527 h 4558146"/>
              <a:gd name="connsiteX626" fmla="*/ 4876800 w 5846618"/>
              <a:gd name="connsiteY626" fmla="*/ 3255818 h 4558146"/>
              <a:gd name="connsiteX627" fmla="*/ 4959927 w 5846618"/>
              <a:gd name="connsiteY627" fmla="*/ 3158837 h 4558146"/>
              <a:gd name="connsiteX628" fmla="*/ 4987636 w 5846618"/>
              <a:gd name="connsiteY628" fmla="*/ 2978727 h 4558146"/>
              <a:gd name="connsiteX629" fmla="*/ 4973782 w 5846618"/>
              <a:gd name="connsiteY629" fmla="*/ 2576946 h 4558146"/>
              <a:gd name="connsiteX630" fmla="*/ 4959927 w 5846618"/>
              <a:gd name="connsiteY630" fmla="*/ 2521527 h 4558146"/>
              <a:gd name="connsiteX631" fmla="*/ 4821382 w 5846618"/>
              <a:gd name="connsiteY631" fmla="*/ 2396837 h 4558146"/>
              <a:gd name="connsiteX632" fmla="*/ 4752109 w 5846618"/>
              <a:gd name="connsiteY632" fmla="*/ 2341418 h 4558146"/>
              <a:gd name="connsiteX633" fmla="*/ 4668982 w 5846618"/>
              <a:gd name="connsiteY633" fmla="*/ 2286000 h 4558146"/>
              <a:gd name="connsiteX634" fmla="*/ 4585855 w 5846618"/>
              <a:gd name="connsiteY634" fmla="*/ 2230582 h 4558146"/>
              <a:gd name="connsiteX635" fmla="*/ 4544291 w 5846618"/>
              <a:gd name="connsiteY635" fmla="*/ 2202873 h 4558146"/>
              <a:gd name="connsiteX636" fmla="*/ 4461164 w 5846618"/>
              <a:gd name="connsiteY636" fmla="*/ 2161309 h 4558146"/>
              <a:gd name="connsiteX637" fmla="*/ 4419600 w 5846618"/>
              <a:gd name="connsiteY637" fmla="*/ 2133600 h 4558146"/>
              <a:gd name="connsiteX638" fmla="*/ 4308764 w 5846618"/>
              <a:gd name="connsiteY638" fmla="*/ 2105891 h 4558146"/>
              <a:gd name="connsiteX639" fmla="*/ 4184073 w 5846618"/>
              <a:gd name="connsiteY639" fmla="*/ 2078182 h 4558146"/>
              <a:gd name="connsiteX640" fmla="*/ 3726873 w 5846618"/>
              <a:gd name="connsiteY640" fmla="*/ 2147455 h 4558146"/>
              <a:gd name="connsiteX641" fmla="*/ 3657600 w 5846618"/>
              <a:gd name="connsiteY641" fmla="*/ 2272146 h 4558146"/>
              <a:gd name="connsiteX642" fmla="*/ 3629891 w 5846618"/>
              <a:gd name="connsiteY642" fmla="*/ 2313709 h 4558146"/>
              <a:gd name="connsiteX643" fmla="*/ 3602182 w 5846618"/>
              <a:gd name="connsiteY643" fmla="*/ 2452255 h 4558146"/>
              <a:gd name="connsiteX644" fmla="*/ 3588327 w 5846618"/>
              <a:gd name="connsiteY644" fmla="*/ 2507673 h 4558146"/>
              <a:gd name="connsiteX645" fmla="*/ 3574473 w 5846618"/>
              <a:gd name="connsiteY645" fmla="*/ 2576946 h 4558146"/>
              <a:gd name="connsiteX646" fmla="*/ 3588327 w 5846618"/>
              <a:gd name="connsiteY646" fmla="*/ 3075709 h 4558146"/>
              <a:gd name="connsiteX647" fmla="*/ 3629891 w 5846618"/>
              <a:gd name="connsiteY647" fmla="*/ 3158837 h 4558146"/>
              <a:gd name="connsiteX648" fmla="*/ 3671455 w 5846618"/>
              <a:gd name="connsiteY648" fmla="*/ 3186546 h 4558146"/>
              <a:gd name="connsiteX649" fmla="*/ 3726873 w 5846618"/>
              <a:gd name="connsiteY649" fmla="*/ 3269673 h 4558146"/>
              <a:gd name="connsiteX650" fmla="*/ 3823855 w 5846618"/>
              <a:gd name="connsiteY650" fmla="*/ 3325091 h 4558146"/>
              <a:gd name="connsiteX651" fmla="*/ 3948546 w 5846618"/>
              <a:gd name="connsiteY651" fmla="*/ 3394364 h 4558146"/>
              <a:gd name="connsiteX652" fmla="*/ 4876800 w 5846618"/>
              <a:gd name="connsiteY652" fmla="*/ 3380509 h 4558146"/>
              <a:gd name="connsiteX653" fmla="*/ 4959927 w 5846618"/>
              <a:gd name="connsiteY653" fmla="*/ 3366655 h 4558146"/>
              <a:gd name="connsiteX654" fmla="*/ 5070764 w 5846618"/>
              <a:gd name="connsiteY654" fmla="*/ 3269673 h 4558146"/>
              <a:gd name="connsiteX655" fmla="*/ 5181600 w 5846618"/>
              <a:gd name="connsiteY655" fmla="*/ 3200400 h 4558146"/>
              <a:gd name="connsiteX656" fmla="*/ 5278582 w 5846618"/>
              <a:gd name="connsiteY656" fmla="*/ 3048000 h 4558146"/>
              <a:gd name="connsiteX657" fmla="*/ 5292436 w 5846618"/>
              <a:gd name="connsiteY657" fmla="*/ 2951018 h 4558146"/>
              <a:gd name="connsiteX658" fmla="*/ 5306291 w 5846618"/>
              <a:gd name="connsiteY658" fmla="*/ 2867891 h 4558146"/>
              <a:gd name="connsiteX659" fmla="*/ 5334000 w 5846618"/>
              <a:gd name="connsiteY659" fmla="*/ 2549237 h 4558146"/>
              <a:gd name="connsiteX660" fmla="*/ 5347855 w 5846618"/>
              <a:gd name="connsiteY660" fmla="*/ 2424546 h 4558146"/>
              <a:gd name="connsiteX661" fmla="*/ 5361709 w 5846618"/>
              <a:gd name="connsiteY661" fmla="*/ 2313709 h 4558146"/>
              <a:gd name="connsiteX662" fmla="*/ 5334000 w 5846618"/>
              <a:gd name="connsiteY662" fmla="*/ 1745673 h 4558146"/>
              <a:gd name="connsiteX663" fmla="*/ 5320146 w 5846618"/>
              <a:gd name="connsiteY663" fmla="*/ 1704109 h 4558146"/>
              <a:gd name="connsiteX664" fmla="*/ 5264727 w 5846618"/>
              <a:gd name="connsiteY664" fmla="*/ 1510146 h 4558146"/>
              <a:gd name="connsiteX665" fmla="*/ 5223164 w 5846618"/>
              <a:gd name="connsiteY665" fmla="*/ 1427018 h 4558146"/>
              <a:gd name="connsiteX666" fmla="*/ 5181600 w 5846618"/>
              <a:gd name="connsiteY666" fmla="*/ 1316182 h 4558146"/>
              <a:gd name="connsiteX667" fmla="*/ 5278582 w 5846618"/>
              <a:gd name="connsiteY667" fmla="*/ 1288473 h 4558146"/>
              <a:gd name="connsiteX668" fmla="*/ 5444836 w 5846618"/>
              <a:gd name="connsiteY668" fmla="*/ 1316182 h 4558146"/>
              <a:gd name="connsiteX669" fmla="*/ 5555673 w 5846618"/>
              <a:gd name="connsiteY669" fmla="*/ 1357746 h 4558146"/>
              <a:gd name="connsiteX670" fmla="*/ 5611091 w 5846618"/>
              <a:gd name="connsiteY670" fmla="*/ 1413164 h 4558146"/>
              <a:gd name="connsiteX671" fmla="*/ 5652655 w 5846618"/>
              <a:gd name="connsiteY671" fmla="*/ 1510146 h 4558146"/>
              <a:gd name="connsiteX672" fmla="*/ 5708073 w 5846618"/>
              <a:gd name="connsiteY672" fmla="*/ 1607127 h 4558146"/>
              <a:gd name="connsiteX673" fmla="*/ 5721927 w 5846618"/>
              <a:gd name="connsiteY673" fmla="*/ 1648691 h 4558146"/>
              <a:gd name="connsiteX674" fmla="*/ 5763491 w 5846618"/>
              <a:gd name="connsiteY674" fmla="*/ 1717964 h 4558146"/>
              <a:gd name="connsiteX675" fmla="*/ 5791200 w 5846618"/>
              <a:gd name="connsiteY675" fmla="*/ 1801091 h 4558146"/>
              <a:gd name="connsiteX676" fmla="*/ 5818909 w 5846618"/>
              <a:gd name="connsiteY676" fmla="*/ 1856509 h 4558146"/>
              <a:gd name="connsiteX677" fmla="*/ 5846618 w 5846618"/>
              <a:gd name="connsiteY677" fmla="*/ 1995055 h 4558146"/>
              <a:gd name="connsiteX678" fmla="*/ 5832764 w 5846618"/>
              <a:gd name="connsiteY678" fmla="*/ 2396837 h 4558146"/>
              <a:gd name="connsiteX679" fmla="*/ 5805055 w 5846618"/>
              <a:gd name="connsiteY679" fmla="*/ 2493818 h 4558146"/>
              <a:gd name="connsiteX680" fmla="*/ 5749636 w 5846618"/>
              <a:gd name="connsiteY680" fmla="*/ 2576946 h 4558146"/>
              <a:gd name="connsiteX681" fmla="*/ 5694218 w 5846618"/>
              <a:gd name="connsiteY681" fmla="*/ 2673927 h 4558146"/>
              <a:gd name="connsiteX682" fmla="*/ 5666509 w 5846618"/>
              <a:gd name="connsiteY682" fmla="*/ 2757055 h 4558146"/>
              <a:gd name="connsiteX683" fmla="*/ 5652655 w 5846618"/>
              <a:gd name="connsiteY683" fmla="*/ 2798618 h 4558146"/>
              <a:gd name="connsiteX684" fmla="*/ 5583382 w 5846618"/>
              <a:gd name="connsiteY684" fmla="*/ 2895600 h 4558146"/>
              <a:gd name="connsiteX685" fmla="*/ 5569527 w 5846618"/>
              <a:gd name="connsiteY685" fmla="*/ 2937164 h 4558146"/>
              <a:gd name="connsiteX686" fmla="*/ 5514109 w 5846618"/>
              <a:gd name="connsiteY686" fmla="*/ 3020291 h 4558146"/>
              <a:gd name="connsiteX687" fmla="*/ 5458691 w 5846618"/>
              <a:gd name="connsiteY687" fmla="*/ 3117273 h 4558146"/>
              <a:gd name="connsiteX688" fmla="*/ 5417127 w 5846618"/>
              <a:gd name="connsiteY688" fmla="*/ 3144982 h 4558146"/>
              <a:gd name="connsiteX689" fmla="*/ 5403273 w 5846618"/>
              <a:gd name="connsiteY689" fmla="*/ 3186546 h 4558146"/>
              <a:gd name="connsiteX690" fmla="*/ 5361709 w 5846618"/>
              <a:gd name="connsiteY690" fmla="*/ 3228109 h 4558146"/>
              <a:gd name="connsiteX691" fmla="*/ 5320146 w 5846618"/>
              <a:gd name="connsiteY691" fmla="*/ 3283527 h 4558146"/>
              <a:gd name="connsiteX692" fmla="*/ 5292436 w 5846618"/>
              <a:gd name="connsiteY692" fmla="*/ 3311237 h 4558146"/>
              <a:gd name="connsiteX693" fmla="*/ 5250873 w 5846618"/>
              <a:gd name="connsiteY693" fmla="*/ 3366655 h 4558146"/>
              <a:gd name="connsiteX694" fmla="*/ 5223164 w 5846618"/>
              <a:gd name="connsiteY694" fmla="*/ 3408218 h 4558146"/>
              <a:gd name="connsiteX695" fmla="*/ 5153891 w 5846618"/>
              <a:gd name="connsiteY695" fmla="*/ 3435927 h 4558146"/>
              <a:gd name="connsiteX696" fmla="*/ 5043055 w 5846618"/>
              <a:gd name="connsiteY696" fmla="*/ 3519055 h 4558146"/>
              <a:gd name="connsiteX697" fmla="*/ 4932218 w 5846618"/>
              <a:gd name="connsiteY697" fmla="*/ 3574473 h 4558146"/>
              <a:gd name="connsiteX698" fmla="*/ 4890655 w 5846618"/>
              <a:gd name="connsiteY698" fmla="*/ 3602182 h 4558146"/>
              <a:gd name="connsiteX699" fmla="*/ 4807527 w 5846618"/>
              <a:gd name="connsiteY699" fmla="*/ 3616037 h 4558146"/>
              <a:gd name="connsiteX700" fmla="*/ 4752109 w 5846618"/>
              <a:gd name="connsiteY700" fmla="*/ 3629891 h 4558146"/>
              <a:gd name="connsiteX701" fmla="*/ 4627418 w 5846618"/>
              <a:gd name="connsiteY701" fmla="*/ 3657600 h 4558146"/>
              <a:gd name="connsiteX702" fmla="*/ 4350327 w 5846618"/>
              <a:gd name="connsiteY702" fmla="*/ 3629891 h 4558146"/>
              <a:gd name="connsiteX703" fmla="*/ 4281055 w 5846618"/>
              <a:gd name="connsiteY703" fmla="*/ 3602182 h 4558146"/>
              <a:gd name="connsiteX704" fmla="*/ 4087091 w 5846618"/>
              <a:gd name="connsiteY704" fmla="*/ 3477491 h 4558146"/>
              <a:gd name="connsiteX705" fmla="*/ 4003964 w 5846618"/>
              <a:gd name="connsiteY705" fmla="*/ 3422073 h 4558146"/>
              <a:gd name="connsiteX706" fmla="*/ 3948546 w 5846618"/>
              <a:gd name="connsiteY706" fmla="*/ 3366655 h 4558146"/>
              <a:gd name="connsiteX707" fmla="*/ 3837709 w 5846618"/>
              <a:gd name="connsiteY707" fmla="*/ 3297382 h 4558146"/>
              <a:gd name="connsiteX708" fmla="*/ 3782291 w 5846618"/>
              <a:gd name="connsiteY708" fmla="*/ 3241964 h 4558146"/>
              <a:gd name="connsiteX709" fmla="*/ 3671455 w 5846618"/>
              <a:gd name="connsiteY709" fmla="*/ 3186546 h 4558146"/>
              <a:gd name="connsiteX710" fmla="*/ 3560618 w 5846618"/>
              <a:gd name="connsiteY710" fmla="*/ 3089564 h 4558146"/>
              <a:gd name="connsiteX711" fmla="*/ 3435927 w 5846618"/>
              <a:gd name="connsiteY711" fmla="*/ 2992582 h 4558146"/>
              <a:gd name="connsiteX712" fmla="*/ 3394364 w 5846618"/>
              <a:gd name="connsiteY712" fmla="*/ 2951018 h 4558146"/>
              <a:gd name="connsiteX713" fmla="*/ 3269673 w 5846618"/>
              <a:gd name="connsiteY713" fmla="*/ 2812473 h 4558146"/>
              <a:gd name="connsiteX714" fmla="*/ 3241964 w 5846618"/>
              <a:gd name="connsiteY714" fmla="*/ 2729346 h 4558146"/>
              <a:gd name="connsiteX715" fmla="*/ 3228109 w 5846618"/>
              <a:gd name="connsiteY715" fmla="*/ 2632364 h 4558146"/>
              <a:gd name="connsiteX716" fmla="*/ 3214255 w 5846618"/>
              <a:gd name="connsiteY716" fmla="*/ 2507673 h 4558146"/>
              <a:gd name="connsiteX717" fmla="*/ 3200400 w 5846618"/>
              <a:gd name="connsiteY717" fmla="*/ 2452255 h 4558146"/>
              <a:gd name="connsiteX718" fmla="*/ 3241964 w 5846618"/>
              <a:gd name="connsiteY718" fmla="*/ 2410691 h 4558146"/>
              <a:gd name="connsiteX719" fmla="*/ 3477491 w 5846618"/>
              <a:gd name="connsiteY719" fmla="*/ 2479964 h 4558146"/>
              <a:gd name="connsiteX720" fmla="*/ 3532909 w 5846618"/>
              <a:gd name="connsiteY720" fmla="*/ 2493818 h 4558146"/>
              <a:gd name="connsiteX721" fmla="*/ 3768436 w 5846618"/>
              <a:gd name="connsiteY721" fmla="*/ 2687782 h 4558146"/>
              <a:gd name="connsiteX722" fmla="*/ 3934691 w 5846618"/>
              <a:gd name="connsiteY722" fmla="*/ 2840182 h 4558146"/>
              <a:gd name="connsiteX723" fmla="*/ 3990109 w 5846618"/>
              <a:gd name="connsiteY723" fmla="*/ 2923309 h 4558146"/>
              <a:gd name="connsiteX724" fmla="*/ 4100946 w 5846618"/>
              <a:gd name="connsiteY724" fmla="*/ 3061855 h 4558146"/>
              <a:gd name="connsiteX725" fmla="*/ 4128655 w 5846618"/>
              <a:gd name="connsiteY725" fmla="*/ 3103418 h 4558146"/>
              <a:gd name="connsiteX726" fmla="*/ 4184073 w 5846618"/>
              <a:gd name="connsiteY726" fmla="*/ 3214255 h 4558146"/>
              <a:gd name="connsiteX727" fmla="*/ 4211782 w 5846618"/>
              <a:gd name="connsiteY727" fmla="*/ 3311237 h 4558146"/>
              <a:gd name="connsiteX728" fmla="*/ 4239491 w 5846618"/>
              <a:gd name="connsiteY728" fmla="*/ 3505200 h 4558146"/>
              <a:gd name="connsiteX729" fmla="*/ 4225636 w 5846618"/>
              <a:gd name="connsiteY729" fmla="*/ 3823855 h 4558146"/>
              <a:gd name="connsiteX730" fmla="*/ 4128655 w 5846618"/>
              <a:gd name="connsiteY730" fmla="*/ 4003964 h 4558146"/>
              <a:gd name="connsiteX731" fmla="*/ 4073236 w 5846618"/>
              <a:gd name="connsiteY731" fmla="*/ 4087091 h 4558146"/>
              <a:gd name="connsiteX732" fmla="*/ 4003964 w 5846618"/>
              <a:gd name="connsiteY732" fmla="*/ 4197927 h 4558146"/>
              <a:gd name="connsiteX733" fmla="*/ 3962400 w 5846618"/>
              <a:gd name="connsiteY733" fmla="*/ 4253346 h 4558146"/>
              <a:gd name="connsiteX734" fmla="*/ 3920836 w 5846618"/>
              <a:gd name="connsiteY734" fmla="*/ 4322618 h 4558146"/>
              <a:gd name="connsiteX735" fmla="*/ 3851564 w 5846618"/>
              <a:gd name="connsiteY735" fmla="*/ 4378037 h 4558146"/>
              <a:gd name="connsiteX736" fmla="*/ 3754582 w 5846618"/>
              <a:gd name="connsiteY736" fmla="*/ 4447309 h 4558146"/>
              <a:gd name="connsiteX737" fmla="*/ 3643746 w 5846618"/>
              <a:gd name="connsiteY737" fmla="*/ 4530437 h 4558146"/>
              <a:gd name="connsiteX738" fmla="*/ 3560618 w 5846618"/>
              <a:gd name="connsiteY738" fmla="*/ 4558146 h 4558146"/>
              <a:gd name="connsiteX739" fmla="*/ 3311236 w 5846618"/>
              <a:gd name="connsiteY739" fmla="*/ 4544291 h 4558146"/>
              <a:gd name="connsiteX740" fmla="*/ 3255818 w 5846618"/>
              <a:gd name="connsiteY740" fmla="*/ 4516582 h 4558146"/>
              <a:gd name="connsiteX741" fmla="*/ 3172691 w 5846618"/>
              <a:gd name="connsiteY741" fmla="*/ 4475018 h 4558146"/>
              <a:gd name="connsiteX742" fmla="*/ 3034146 w 5846618"/>
              <a:gd name="connsiteY742" fmla="*/ 4364182 h 4558146"/>
              <a:gd name="connsiteX743" fmla="*/ 2964873 w 5846618"/>
              <a:gd name="connsiteY743" fmla="*/ 4294909 h 4558146"/>
              <a:gd name="connsiteX744" fmla="*/ 2937164 w 5846618"/>
              <a:gd name="connsiteY744" fmla="*/ 4253346 h 4558146"/>
              <a:gd name="connsiteX745" fmla="*/ 2867891 w 5846618"/>
              <a:gd name="connsiteY745" fmla="*/ 4156364 h 4558146"/>
              <a:gd name="connsiteX746" fmla="*/ 2826327 w 5846618"/>
              <a:gd name="connsiteY746" fmla="*/ 3643746 h 4558146"/>
              <a:gd name="connsiteX747" fmla="*/ 2784764 w 5846618"/>
              <a:gd name="connsiteY747" fmla="*/ 3408218 h 4558146"/>
              <a:gd name="connsiteX748" fmla="*/ 2729346 w 5846618"/>
              <a:gd name="connsiteY748" fmla="*/ 3131127 h 4558146"/>
              <a:gd name="connsiteX749" fmla="*/ 2715491 w 5846618"/>
              <a:gd name="connsiteY749" fmla="*/ 2895600 h 4558146"/>
              <a:gd name="connsiteX750" fmla="*/ 2701636 w 5846618"/>
              <a:gd name="connsiteY750" fmla="*/ 2784764 h 4558146"/>
              <a:gd name="connsiteX751" fmla="*/ 2687782 w 5846618"/>
              <a:gd name="connsiteY751" fmla="*/ 2590800 h 4558146"/>
              <a:gd name="connsiteX752" fmla="*/ 2660073 w 5846618"/>
              <a:gd name="connsiteY752" fmla="*/ 2286000 h 4558146"/>
              <a:gd name="connsiteX753" fmla="*/ 2618509 w 5846618"/>
              <a:gd name="connsiteY753" fmla="*/ 1731818 h 4558146"/>
              <a:gd name="connsiteX754" fmla="*/ 2632364 w 5846618"/>
              <a:gd name="connsiteY754" fmla="*/ 1524000 h 4558146"/>
              <a:gd name="connsiteX755" fmla="*/ 2701636 w 5846618"/>
              <a:gd name="connsiteY755" fmla="*/ 1551709 h 4558146"/>
              <a:gd name="connsiteX756" fmla="*/ 2812473 w 5846618"/>
              <a:gd name="connsiteY756" fmla="*/ 1648691 h 4558146"/>
              <a:gd name="connsiteX757" fmla="*/ 2840182 w 5846618"/>
              <a:gd name="connsiteY757" fmla="*/ 1704109 h 4558146"/>
              <a:gd name="connsiteX758" fmla="*/ 2923309 w 5846618"/>
              <a:gd name="connsiteY758" fmla="*/ 1842655 h 4558146"/>
              <a:gd name="connsiteX759" fmla="*/ 3061855 w 5846618"/>
              <a:gd name="connsiteY759" fmla="*/ 2119746 h 4558146"/>
              <a:gd name="connsiteX760" fmla="*/ 3144982 w 5846618"/>
              <a:gd name="connsiteY760" fmla="*/ 2452255 h 4558146"/>
              <a:gd name="connsiteX761" fmla="*/ 3269673 w 5846618"/>
              <a:gd name="connsiteY761" fmla="*/ 2826327 h 4558146"/>
              <a:gd name="connsiteX762" fmla="*/ 3283527 w 5846618"/>
              <a:gd name="connsiteY762" fmla="*/ 2937164 h 4558146"/>
              <a:gd name="connsiteX763" fmla="*/ 3325091 w 5846618"/>
              <a:gd name="connsiteY763" fmla="*/ 3034146 h 4558146"/>
              <a:gd name="connsiteX764" fmla="*/ 3338946 w 5846618"/>
              <a:gd name="connsiteY764" fmla="*/ 3131127 h 4558146"/>
              <a:gd name="connsiteX765" fmla="*/ 3352800 w 5846618"/>
              <a:gd name="connsiteY765" fmla="*/ 3186546 h 4558146"/>
              <a:gd name="connsiteX766" fmla="*/ 3394364 w 5846618"/>
              <a:gd name="connsiteY766" fmla="*/ 3394364 h 4558146"/>
              <a:gd name="connsiteX767" fmla="*/ 3352800 w 5846618"/>
              <a:gd name="connsiteY767" fmla="*/ 3546764 h 4558146"/>
              <a:gd name="connsiteX768" fmla="*/ 3311236 w 5846618"/>
              <a:gd name="connsiteY768" fmla="*/ 3560618 h 4558146"/>
              <a:gd name="connsiteX769" fmla="*/ 3241964 w 5846618"/>
              <a:gd name="connsiteY769" fmla="*/ 3574473 h 4558146"/>
              <a:gd name="connsiteX770" fmla="*/ 3048000 w 5846618"/>
              <a:gd name="connsiteY770" fmla="*/ 3602182 h 4558146"/>
              <a:gd name="connsiteX771" fmla="*/ 2798618 w 5846618"/>
              <a:gd name="connsiteY771" fmla="*/ 3588327 h 4558146"/>
              <a:gd name="connsiteX772" fmla="*/ 2757055 w 5846618"/>
              <a:gd name="connsiteY772" fmla="*/ 3546764 h 4558146"/>
              <a:gd name="connsiteX773" fmla="*/ 2715491 w 5846618"/>
              <a:gd name="connsiteY773" fmla="*/ 3422073 h 4558146"/>
              <a:gd name="connsiteX774" fmla="*/ 2701636 w 5846618"/>
              <a:gd name="connsiteY774" fmla="*/ 3380509 h 4558146"/>
              <a:gd name="connsiteX775" fmla="*/ 2798618 w 5846618"/>
              <a:gd name="connsiteY775" fmla="*/ 3325091 h 4558146"/>
              <a:gd name="connsiteX776" fmla="*/ 2923309 w 5846618"/>
              <a:gd name="connsiteY776" fmla="*/ 3311237 h 4558146"/>
              <a:gd name="connsiteX777" fmla="*/ 3283527 w 5846618"/>
              <a:gd name="connsiteY777" fmla="*/ 3283527 h 4558146"/>
              <a:gd name="connsiteX778" fmla="*/ 3990109 w 5846618"/>
              <a:gd name="connsiteY778" fmla="*/ 3422073 h 4558146"/>
              <a:gd name="connsiteX779" fmla="*/ 4045527 w 5846618"/>
              <a:gd name="connsiteY779" fmla="*/ 3560618 h 4558146"/>
              <a:gd name="connsiteX780" fmla="*/ 4059382 w 5846618"/>
              <a:gd name="connsiteY780" fmla="*/ 3643746 h 4558146"/>
              <a:gd name="connsiteX781" fmla="*/ 4100946 w 5846618"/>
              <a:gd name="connsiteY781" fmla="*/ 3810000 h 4558146"/>
              <a:gd name="connsiteX782" fmla="*/ 4114800 w 5846618"/>
              <a:gd name="connsiteY782" fmla="*/ 3990109 h 4558146"/>
              <a:gd name="connsiteX783" fmla="*/ 4100946 w 5846618"/>
              <a:gd name="connsiteY783" fmla="*/ 4211782 h 4558146"/>
              <a:gd name="connsiteX784" fmla="*/ 4017818 w 5846618"/>
              <a:gd name="connsiteY784" fmla="*/ 4267200 h 4558146"/>
              <a:gd name="connsiteX785" fmla="*/ 3713018 w 5846618"/>
              <a:gd name="connsiteY785" fmla="*/ 4322618 h 4558146"/>
              <a:gd name="connsiteX786" fmla="*/ 3311236 w 5846618"/>
              <a:gd name="connsiteY786" fmla="*/ 4267200 h 4558146"/>
              <a:gd name="connsiteX787" fmla="*/ 2632364 w 5846618"/>
              <a:gd name="connsiteY787" fmla="*/ 3962400 h 4558146"/>
              <a:gd name="connsiteX788" fmla="*/ 2452255 w 5846618"/>
              <a:gd name="connsiteY788" fmla="*/ 3837709 h 4558146"/>
              <a:gd name="connsiteX789" fmla="*/ 2382982 w 5846618"/>
              <a:gd name="connsiteY789" fmla="*/ 3768437 h 4558146"/>
              <a:gd name="connsiteX790" fmla="*/ 2286000 w 5846618"/>
              <a:gd name="connsiteY790" fmla="*/ 3685309 h 4558146"/>
              <a:gd name="connsiteX791" fmla="*/ 2161309 w 5846618"/>
              <a:gd name="connsiteY791" fmla="*/ 3602182 h 4558146"/>
              <a:gd name="connsiteX792" fmla="*/ 2050473 w 5846618"/>
              <a:gd name="connsiteY792" fmla="*/ 3616037 h 4558146"/>
              <a:gd name="connsiteX793" fmla="*/ 1773382 w 5846618"/>
              <a:gd name="connsiteY793" fmla="*/ 3823855 h 4558146"/>
              <a:gd name="connsiteX794" fmla="*/ 1717964 w 5846618"/>
              <a:gd name="connsiteY794" fmla="*/ 3837709 h 4558146"/>
              <a:gd name="connsiteX795" fmla="*/ 1593273 w 5846618"/>
              <a:gd name="connsiteY795" fmla="*/ 3823855 h 4558146"/>
              <a:gd name="connsiteX796" fmla="*/ 1149927 w 5846618"/>
              <a:gd name="connsiteY796" fmla="*/ 3477491 h 4558146"/>
              <a:gd name="connsiteX797" fmla="*/ 789709 w 5846618"/>
              <a:gd name="connsiteY797" fmla="*/ 3200400 h 4558146"/>
              <a:gd name="connsiteX798" fmla="*/ 484909 w 5846618"/>
              <a:gd name="connsiteY798" fmla="*/ 2937164 h 4558146"/>
              <a:gd name="connsiteX799" fmla="*/ 401782 w 5846618"/>
              <a:gd name="connsiteY799" fmla="*/ 2840182 h 4558146"/>
              <a:gd name="connsiteX800" fmla="*/ 360218 w 5846618"/>
              <a:gd name="connsiteY800" fmla="*/ 2812473 h 4558146"/>
              <a:gd name="connsiteX801" fmla="*/ 346364 w 5846618"/>
              <a:gd name="connsiteY801" fmla="*/ 2770909 h 4558146"/>
              <a:gd name="connsiteX802" fmla="*/ 554182 w 5846618"/>
              <a:gd name="connsiteY802" fmla="*/ 2576946 h 4558146"/>
              <a:gd name="connsiteX803" fmla="*/ 678873 w 5846618"/>
              <a:gd name="connsiteY803" fmla="*/ 2452255 h 4558146"/>
              <a:gd name="connsiteX804" fmla="*/ 692727 w 5846618"/>
              <a:gd name="connsiteY804" fmla="*/ 2382982 h 4558146"/>
              <a:gd name="connsiteX805" fmla="*/ 748146 w 5846618"/>
              <a:gd name="connsiteY805" fmla="*/ 2299855 h 4558146"/>
              <a:gd name="connsiteX806" fmla="*/ 817418 w 5846618"/>
              <a:gd name="connsiteY806" fmla="*/ 2092037 h 4558146"/>
              <a:gd name="connsiteX807" fmla="*/ 845127 w 5846618"/>
              <a:gd name="connsiteY807" fmla="*/ 2064327 h 4558146"/>
              <a:gd name="connsiteX808" fmla="*/ 1025236 w 5846618"/>
              <a:gd name="connsiteY808" fmla="*/ 2286000 h 4558146"/>
              <a:gd name="connsiteX809" fmla="*/ 1108364 w 5846618"/>
              <a:gd name="connsiteY809" fmla="*/ 2396837 h 4558146"/>
              <a:gd name="connsiteX810" fmla="*/ 1191491 w 5846618"/>
              <a:gd name="connsiteY810" fmla="*/ 2493818 h 4558146"/>
              <a:gd name="connsiteX811" fmla="*/ 1233055 w 5846618"/>
              <a:gd name="connsiteY811" fmla="*/ 2244437 h 4558146"/>
              <a:gd name="connsiteX812" fmla="*/ 1246909 w 5846618"/>
              <a:gd name="connsiteY812" fmla="*/ 2147455 h 4558146"/>
              <a:gd name="connsiteX813" fmla="*/ 1371600 w 5846618"/>
              <a:gd name="connsiteY813" fmla="*/ 1870364 h 4558146"/>
              <a:gd name="connsiteX814" fmla="*/ 1385455 w 5846618"/>
              <a:gd name="connsiteY814" fmla="*/ 1676400 h 4558146"/>
              <a:gd name="connsiteX815" fmla="*/ 1274618 w 5846618"/>
              <a:gd name="connsiteY815" fmla="*/ 1662546 h 4558146"/>
              <a:gd name="connsiteX816" fmla="*/ 623455 w 5846618"/>
              <a:gd name="connsiteY816" fmla="*/ 1731818 h 4558146"/>
              <a:gd name="connsiteX817" fmla="*/ 609600 w 5846618"/>
              <a:gd name="connsiteY817" fmla="*/ 1801091 h 4558146"/>
              <a:gd name="connsiteX818" fmla="*/ 637309 w 5846618"/>
              <a:gd name="connsiteY818" fmla="*/ 2092037 h 4558146"/>
              <a:gd name="connsiteX819" fmla="*/ 775855 w 5846618"/>
              <a:gd name="connsiteY819" fmla="*/ 2050473 h 4558146"/>
              <a:gd name="connsiteX820" fmla="*/ 831273 w 5846618"/>
              <a:gd name="connsiteY820" fmla="*/ 1870364 h 4558146"/>
              <a:gd name="connsiteX821" fmla="*/ 789709 w 5846618"/>
              <a:gd name="connsiteY821" fmla="*/ 997527 h 4558146"/>
              <a:gd name="connsiteX822" fmla="*/ 734291 w 5846618"/>
              <a:gd name="connsiteY822" fmla="*/ 942109 h 4558146"/>
              <a:gd name="connsiteX823" fmla="*/ 665018 w 5846618"/>
              <a:gd name="connsiteY823" fmla="*/ 914400 h 4558146"/>
              <a:gd name="connsiteX824" fmla="*/ 568036 w 5846618"/>
              <a:gd name="connsiteY824" fmla="*/ 955964 h 4558146"/>
              <a:gd name="connsiteX825" fmla="*/ 498764 w 5846618"/>
              <a:gd name="connsiteY825" fmla="*/ 1066800 h 4558146"/>
              <a:gd name="connsiteX826" fmla="*/ 429491 w 5846618"/>
              <a:gd name="connsiteY826" fmla="*/ 1246909 h 4558146"/>
              <a:gd name="connsiteX827" fmla="*/ 415636 w 5846618"/>
              <a:gd name="connsiteY827" fmla="*/ 1330037 h 4558146"/>
              <a:gd name="connsiteX828" fmla="*/ 443346 w 5846618"/>
              <a:gd name="connsiteY828" fmla="*/ 1704109 h 4558146"/>
              <a:gd name="connsiteX829" fmla="*/ 512618 w 5846618"/>
              <a:gd name="connsiteY829" fmla="*/ 1828800 h 4558146"/>
              <a:gd name="connsiteX830" fmla="*/ 637309 w 5846618"/>
              <a:gd name="connsiteY830" fmla="*/ 2008909 h 4558146"/>
              <a:gd name="connsiteX831" fmla="*/ 734291 w 5846618"/>
              <a:gd name="connsiteY831" fmla="*/ 2092037 h 4558146"/>
              <a:gd name="connsiteX832" fmla="*/ 858982 w 5846618"/>
              <a:gd name="connsiteY832" fmla="*/ 2175164 h 4558146"/>
              <a:gd name="connsiteX833" fmla="*/ 983673 w 5846618"/>
              <a:gd name="connsiteY833" fmla="*/ 2202873 h 4558146"/>
              <a:gd name="connsiteX834" fmla="*/ 1427018 w 5846618"/>
              <a:gd name="connsiteY834" fmla="*/ 2022764 h 4558146"/>
              <a:gd name="connsiteX835" fmla="*/ 1482436 w 5846618"/>
              <a:gd name="connsiteY835" fmla="*/ 1884218 h 4558146"/>
              <a:gd name="connsiteX836" fmla="*/ 1385455 w 5846618"/>
              <a:gd name="connsiteY836" fmla="*/ 1828800 h 4558146"/>
              <a:gd name="connsiteX837" fmla="*/ 1094509 w 5846618"/>
              <a:gd name="connsiteY837" fmla="*/ 2438400 h 4558146"/>
              <a:gd name="connsiteX838" fmla="*/ 1011382 w 5846618"/>
              <a:gd name="connsiteY838" fmla="*/ 2729346 h 4558146"/>
              <a:gd name="connsiteX839" fmla="*/ 997527 w 5846618"/>
              <a:gd name="connsiteY839" fmla="*/ 3241964 h 4558146"/>
              <a:gd name="connsiteX840" fmla="*/ 1191491 w 5846618"/>
              <a:gd name="connsiteY840" fmla="*/ 3449782 h 4558146"/>
              <a:gd name="connsiteX841" fmla="*/ 1357746 w 5846618"/>
              <a:gd name="connsiteY841" fmla="*/ 3505200 h 4558146"/>
              <a:gd name="connsiteX842" fmla="*/ 1579418 w 5846618"/>
              <a:gd name="connsiteY842" fmla="*/ 3519055 h 4558146"/>
              <a:gd name="connsiteX843" fmla="*/ 2105891 w 5846618"/>
              <a:gd name="connsiteY843" fmla="*/ 3435927 h 4558146"/>
              <a:gd name="connsiteX844" fmla="*/ 2161309 w 5846618"/>
              <a:gd name="connsiteY844" fmla="*/ 3394364 h 4558146"/>
              <a:gd name="connsiteX845" fmla="*/ 2258291 w 5846618"/>
              <a:gd name="connsiteY845" fmla="*/ 3505200 h 4558146"/>
              <a:gd name="connsiteX846" fmla="*/ 2424546 w 5846618"/>
              <a:gd name="connsiteY846" fmla="*/ 3726873 h 4558146"/>
              <a:gd name="connsiteX847" fmla="*/ 2493818 w 5846618"/>
              <a:gd name="connsiteY847" fmla="*/ 3740727 h 4558146"/>
              <a:gd name="connsiteX848" fmla="*/ 2798618 w 5846618"/>
              <a:gd name="connsiteY848" fmla="*/ 3782291 h 4558146"/>
              <a:gd name="connsiteX849" fmla="*/ 2992582 w 5846618"/>
              <a:gd name="connsiteY849" fmla="*/ 3754582 h 4558146"/>
              <a:gd name="connsiteX850" fmla="*/ 3075709 w 5846618"/>
              <a:gd name="connsiteY850" fmla="*/ 3713018 h 4558146"/>
              <a:gd name="connsiteX851" fmla="*/ 3269673 w 5846618"/>
              <a:gd name="connsiteY851" fmla="*/ 3560618 h 4558146"/>
              <a:gd name="connsiteX852" fmla="*/ 3297382 w 5846618"/>
              <a:gd name="connsiteY852" fmla="*/ 3491346 h 4558146"/>
              <a:gd name="connsiteX853" fmla="*/ 3311236 w 5846618"/>
              <a:gd name="connsiteY853" fmla="*/ 3532909 h 4558146"/>
              <a:gd name="connsiteX854" fmla="*/ 3366655 w 5846618"/>
              <a:gd name="connsiteY854" fmla="*/ 3796146 h 4558146"/>
              <a:gd name="connsiteX855" fmla="*/ 3408218 w 5846618"/>
              <a:gd name="connsiteY855" fmla="*/ 3810000 h 4558146"/>
              <a:gd name="connsiteX856" fmla="*/ 3893127 w 5846618"/>
              <a:gd name="connsiteY856" fmla="*/ 3768437 h 4558146"/>
              <a:gd name="connsiteX857" fmla="*/ 4391891 w 5846618"/>
              <a:gd name="connsiteY857" fmla="*/ 3532909 h 4558146"/>
              <a:gd name="connsiteX858" fmla="*/ 4544291 w 5846618"/>
              <a:gd name="connsiteY858" fmla="*/ 3394364 h 4558146"/>
              <a:gd name="connsiteX859" fmla="*/ 4668982 w 5846618"/>
              <a:gd name="connsiteY859" fmla="*/ 3228109 h 4558146"/>
              <a:gd name="connsiteX860" fmla="*/ 4682836 w 5846618"/>
              <a:gd name="connsiteY860" fmla="*/ 3172691 h 4558146"/>
              <a:gd name="connsiteX861" fmla="*/ 4752109 w 5846618"/>
              <a:gd name="connsiteY861" fmla="*/ 3158837 h 4558146"/>
              <a:gd name="connsiteX862" fmla="*/ 4946073 w 5846618"/>
              <a:gd name="connsiteY862" fmla="*/ 3131127 h 4558146"/>
              <a:gd name="connsiteX863" fmla="*/ 4918364 w 5846618"/>
              <a:gd name="connsiteY863" fmla="*/ 3034146 h 4558146"/>
              <a:gd name="connsiteX864" fmla="*/ 4862946 w 5846618"/>
              <a:gd name="connsiteY864" fmla="*/ 3020291 h 4558146"/>
              <a:gd name="connsiteX865" fmla="*/ 4752109 w 5846618"/>
              <a:gd name="connsiteY865" fmla="*/ 2978727 h 4558146"/>
              <a:gd name="connsiteX866" fmla="*/ 4627418 w 5846618"/>
              <a:gd name="connsiteY866" fmla="*/ 2937164 h 4558146"/>
              <a:gd name="connsiteX867" fmla="*/ 4364182 w 5846618"/>
              <a:gd name="connsiteY867" fmla="*/ 2743200 h 4558146"/>
              <a:gd name="connsiteX868" fmla="*/ 4225636 w 5846618"/>
              <a:gd name="connsiteY868" fmla="*/ 2563091 h 4558146"/>
              <a:gd name="connsiteX869" fmla="*/ 4197927 w 5846618"/>
              <a:gd name="connsiteY869" fmla="*/ 2618509 h 4558146"/>
              <a:gd name="connsiteX870" fmla="*/ 4184073 w 5846618"/>
              <a:gd name="connsiteY870" fmla="*/ 2396837 h 4558146"/>
              <a:gd name="connsiteX871" fmla="*/ 3976255 w 5846618"/>
              <a:gd name="connsiteY871" fmla="*/ 1482437 h 4558146"/>
              <a:gd name="connsiteX872" fmla="*/ 3934691 w 5846618"/>
              <a:gd name="connsiteY872" fmla="*/ 1468582 h 4558146"/>
              <a:gd name="connsiteX873" fmla="*/ 3713018 w 5846618"/>
              <a:gd name="connsiteY873" fmla="*/ 1551709 h 4558146"/>
              <a:gd name="connsiteX874" fmla="*/ 3463636 w 5846618"/>
              <a:gd name="connsiteY874" fmla="*/ 1995055 h 4558146"/>
              <a:gd name="connsiteX875" fmla="*/ 3394364 w 5846618"/>
              <a:gd name="connsiteY875" fmla="*/ 2189018 h 4558146"/>
              <a:gd name="connsiteX876" fmla="*/ 3366655 w 5846618"/>
              <a:gd name="connsiteY876" fmla="*/ 2327564 h 4558146"/>
              <a:gd name="connsiteX877" fmla="*/ 3477491 w 5846618"/>
              <a:gd name="connsiteY877" fmla="*/ 2008909 h 4558146"/>
              <a:gd name="connsiteX878" fmla="*/ 3560618 w 5846618"/>
              <a:gd name="connsiteY878" fmla="*/ 1551709 h 4558146"/>
              <a:gd name="connsiteX879" fmla="*/ 3491346 w 5846618"/>
              <a:gd name="connsiteY879" fmla="*/ 1274618 h 4558146"/>
              <a:gd name="connsiteX880" fmla="*/ 3394364 w 5846618"/>
              <a:gd name="connsiteY880" fmla="*/ 1260764 h 4558146"/>
              <a:gd name="connsiteX881" fmla="*/ 3214255 w 5846618"/>
              <a:gd name="connsiteY881" fmla="*/ 1274618 h 4558146"/>
              <a:gd name="connsiteX882" fmla="*/ 2784764 w 5846618"/>
              <a:gd name="connsiteY882" fmla="*/ 1565564 h 4558146"/>
              <a:gd name="connsiteX883" fmla="*/ 2701636 w 5846618"/>
              <a:gd name="connsiteY883" fmla="*/ 1662546 h 4558146"/>
              <a:gd name="connsiteX884" fmla="*/ 2507673 w 5846618"/>
              <a:gd name="connsiteY884" fmla="*/ 1995055 h 4558146"/>
              <a:gd name="connsiteX885" fmla="*/ 2466109 w 5846618"/>
              <a:gd name="connsiteY885" fmla="*/ 1925782 h 4558146"/>
              <a:gd name="connsiteX886" fmla="*/ 2369127 w 5846618"/>
              <a:gd name="connsiteY886" fmla="*/ 1828800 h 4558146"/>
              <a:gd name="connsiteX887" fmla="*/ 2299855 w 5846618"/>
              <a:gd name="connsiteY887" fmla="*/ 1870364 h 4558146"/>
              <a:gd name="connsiteX888" fmla="*/ 2258291 w 5846618"/>
              <a:gd name="connsiteY888" fmla="*/ 1995055 h 4558146"/>
              <a:gd name="connsiteX889" fmla="*/ 2189018 w 5846618"/>
              <a:gd name="connsiteY889" fmla="*/ 2369127 h 4558146"/>
              <a:gd name="connsiteX890" fmla="*/ 2313709 w 5846618"/>
              <a:gd name="connsiteY890" fmla="*/ 2729346 h 4558146"/>
              <a:gd name="connsiteX891" fmla="*/ 2410691 w 5846618"/>
              <a:gd name="connsiteY891" fmla="*/ 2757055 h 4558146"/>
              <a:gd name="connsiteX892" fmla="*/ 2660073 w 5846618"/>
              <a:gd name="connsiteY892" fmla="*/ 2618509 h 4558146"/>
              <a:gd name="connsiteX893" fmla="*/ 2590800 w 5846618"/>
              <a:gd name="connsiteY893" fmla="*/ 2549237 h 4558146"/>
              <a:gd name="connsiteX894" fmla="*/ 2230582 w 5846618"/>
              <a:gd name="connsiteY894" fmla="*/ 2632364 h 4558146"/>
              <a:gd name="connsiteX895" fmla="*/ 1967346 w 5846618"/>
              <a:gd name="connsiteY895" fmla="*/ 2798618 h 4558146"/>
              <a:gd name="connsiteX896" fmla="*/ 1648691 w 5846618"/>
              <a:gd name="connsiteY896" fmla="*/ 3158837 h 4558146"/>
              <a:gd name="connsiteX897" fmla="*/ 1607127 w 5846618"/>
              <a:gd name="connsiteY897" fmla="*/ 3269673 h 4558146"/>
              <a:gd name="connsiteX898" fmla="*/ 1676400 w 5846618"/>
              <a:gd name="connsiteY898" fmla="*/ 3463637 h 4558146"/>
              <a:gd name="connsiteX899" fmla="*/ 2036618 w 5846618"/>
              <a:gd name="connsiteY899" fmla="*/ 3602182 h 4558146"/>
              <a:gd name="connsiteX900" fmla="*/ 2563091 w 5846618"/>
              <a:gd name="connsiteY900" fmla="*/ 3713018 h 4558146"/>
              <a:gd name="connsiteX901" fmla="*/ 3241964 w 5846618"/>
              <a:gd name="connsiteY901" fmla="*/ 3768437 h 4558146"/>
              <a:gd name="connsiteX902" fmla="*/ 4017818 w 5846618"/>
              <a:gd name="connsiteY902" fmla="*/ 3657600 h 4558146"/>
              <a:gd name="connsiteX903" fmla="*/ 4073236 w 5846618"/>
              <a:gd name="connsiteY903" fmla="*/ 3546764 h 4558146"/>
              <a:gd name="connsiteX904" fmla="*/ 4142509 w 5846618"/>
              <a:gd name="connsiteY904" fmla="*/ 3394364 h 4558146"/>
              <a:gd name="connsiteX905" fmla="*/ 4184073 w 5846618"/>
              <a:gd name="connsiteY905" fmla="*/ 3311237 h 4558146"/>
              <a:gd name="connsiteX906" fmla="*/ 4294909 w 5846618"/>
              <a:gd name="connsiteY906" fmla="*/ 3241964 h 4558146"/>
              <a:gd name="connsiteX907" fmla="*/ 4821382 w 5846618"/>
              <a:gd name="connsiteY907" fmla="*/ 2978727 h 4558146"/>
              <a:gd name="connsiteX908" fmla="*/ 4876800 w 5846618"/>
              <a:gd name="connsiteY908" fmla="*/ 2923309 h 4558146"/>
              <a:gd name="connsiteX909" fmla="*/ 4904509 w 5846618"/>
              <a:gd name="connsiteY909" fmla="*/ 2881746 h 4558146"/>
              <a:gd name="connsiteX910" fmla="*/ 4973782 w 5846618"/>
              <a:gd name="connsiteY910" fmla="*/ 2992582 h 4558146"/>
              <a:gd name="connsiteX911" fmla="*/ 5084618 w 5846618"/>
              <a:gd name="connsiteY911" fmla="*/ 3200400 h 4558146"/>
              <a:gd name="connsiteX912" fmla="*/ 5126182 w 5846618"/>
              <a:gd name="connsiteY912" fmla="*/ 3269673 h 4558146"/>
              <a:gd name="connsiteX913" fmla="*/ 5167746 w 5846618"/>
              <a:gd name="connsiteY913" fmla="*/ 3311237 h 4558146"/>
              <a:gd name="connsiteX914" fmla="*/ 5195455 w 5846618"/>
              <a:gd name="connsiteY914" fmla="*/ 3283527 h 4558146"/>
              <a:gd name="connsiteX915" fmla="*/ 5153891 w 5846618"/>
              <a:gd name="connsiteY915" fmla="*/ 3269673 h 4558146"/>
              <a:gd name="connsiteX916" fmla="*/ 4904509 w 5846618"/>
              <a:gd name="connsiteY916" fmla="*/ 3338946 h 4558146"/>
              <a:gd name="connsiteX917" fmla="*/ 4821382 w 5846618"/>
              <a:gd name="connsiteY917" fmla="*/ 3394364 h 4558146"/>
              <a:gd name="connsiteX918" fmla="*/ 4710546 w 5846618"/>
              <a:gd name="connsiteY918" fmla="*/ 3463637 h 4558146"/>
              <a:gd name="connsiteX919" fmla="*/ 4655127 w 5846618"/>
              <a:gd name="connsiteY919" fmla="*/ 3546764 h 4558146"/>
              <a:gd name="connsiteX920" fmla="*/ 4627418 w 5846618"/>
              <a:gd name="connsiteY920" fmla="*/ 3588327 h 4558146"/>
              <a:gd name="connsiteX921" fmla="*/ 4585855 w 5846618"/>
              <a:gd name="connsiteY921" fmla="*/ 3602182 h 4558146"/>
              <a:gd name="connsiteX922" fmla="*/ 4530436 w 5846618"/>
              <a:gd name="connsiteY922" fmla="*/ 3685309 h 4558146"/>
              <a:gd name="connsiteX923" fmla="*/ 4433455 w 5846618"/>
              <a:gd name="connsiteY923" fmla="*/ 3768437 h 4558146"/>
              <a:gd name="connsiteX924" fmla="*/ 4350327 w 5846618"/>
              <a:gd name="connsiteY924" fmla="*/ 3823855 h 4558146"/>
              <a:gd name="connsiteX925" fmla="*/ 4253346 w 5846618"/>
              <a:gd name="connsiteY925" fmla="*/ 3865418 h 4558146"/>
              <a:gd name="connsiteX926" fmla="*/ 4184073 w 5846618"/>
              <a:gd name="connsiteY926" fmla="*/ 3893127 h 4558146"/>
              <a:gd name="connsiteX927" fmla="*/ 4156364 w 5846618"/>
              <a:gd name="connsiteY927" fmla="*/ 3920837 h 4558146"/>
              <a:gd name="connsiteX928" fmla="*/ 4087091 w 5846618"/>
              <a:gd name="connsiteY928" fmla="*/ 3948546 h 4558146"/>
              <a:gd name="connsiteX929" fmla="*/ 3906982 w 5846618"/>
              <a:gd name="connsiteY929" fmla="*/ 3990109 h 4558146"/>
              <a:gd name="connsiteX930" fmla="*/ 3796146 w 5846618"/>
              <a:gd name="connsiteY930" fmla="*/ 4017818 h 4558146"/>
              <a:gd name="connsiteX931" fmla="*/ 3629891 w 5846618"/>
              <a:gd name="connsiteY931" fmla="*/ 4031673 h 4558146"/>
              <a:gd name="connsiteX932" fmla="*/ 3422073 w 5846618"/>
              <a:gd name="connsiteY932" fmla="*/ 4059382 h 4558146"/>
              <a:gd name="connsiteX933" fmla="*/ 3297382 w 5846618"/>
              <a:gd name="connsiteY933" fmla="*/ 4073237 h 4558146"/>
              <a:gd name="connsiteX934" fmla="*/ 3228109 w 5846618"/>
              <a:gd name="connsiteY934" fmla="*/ 4087091 h 4558146"/>
              <a:gd name="connsiteX935" fmla="*/ 3186546 w 5846618"/>
              <a:gd name="connsiteY935" fmla="*/ 4100946 h 4558146"/>
              <a:gd name="connsiteX936" fmla="*/ 2895600 w 5846618"/>
              <a:gd name="connsiteY936" fmla="*/ 4128655 h 4558146"/>
              <a:gd name="connsiteX937" fmla="*/ 2078182 w 5846618"/>
              <a:gd name="connsiteY937" fmla="*/ 4114800 h 4558146"/>
              <a:gd name="connsiteX938" fmla="*/ 1995055 w 5846618"/>
              <a:gd name="connsiteY938" fmla="*/ 4087091 h 4558146"/>
              <a:gd name="connsiteX939" fmla="*/ 1911927 w 5846618"/>
              <a:gd name="connsiteY939" fmla="*/ 4073237 h 4558146"/>
              <a:gd name="connsiteX940" fmla="*/ 1870364 w 5846618"/>
              <a:gd name="connsiteY940" fmla="*/ 4059382 h 4558146"/>
              <a:gd name="connsiteX941" fmla="*/ 1801091 w 5846618"/>
              <a:gd name="connsiteY941" fmla="*/ 4031673 h 4558146"/>
              <a:gd name="connsiteX942" fmla="*/ 1745673 w 5846618"/>
              <a:gd name="connsiteY942" fmla="*/ 4017818 h 4558146"/>
              <a:gd name="connsiteX943" fmla="*/ 1510146 w 5846618"/>
              <a:gd name="connsiteY943" fmla="*/ 3920837 h 4558146"/>
              <a:gd name="connsiteX944" fmla="*/ 1330036 w 5846618"/>
              <a:gd name="connsiteY944" fmla="*/ 3823855 h 4558146"/>
              <a:gd name="connsiteX945" fmla="*/ 1288473 w 5846618"/>
              <a:gd name="connsiteY945" fmla="*/ 3782291 h 4558146"/>
              <a:gd name="connsiteX946" fmla="*/ 1149927 w 5846618"/>
              <a:gd name="connsiteY946" fmla="*/ 3685309 h 4558146"/>
              <a:gd name="connsiteX947" fmla="*/ 1094509 w 5846618"/>
              <a:gd name="connsiteY947" fmla="*/ 3643746 h 4558146"/>
              <a:gd name="connsiteX948" fmla="*/ 1052946 w 5846618"/>
              <a:gd name="connsiteY948" fmla="*/ 3616037 h 4558146"/>
              <a:gd name="connsiteX949" fmla="*/ 1011382 w 5846618"/>
              <a:gd name="connsiteY949" fmla="*/ 3574473 h 4558146"/>
              <a:gd name="connsiteX950" fmla="*/ 983673 w 5846618"/>
              <a:gd name="connsiteY950" fmla="*/ 3532909 h 4558146"/>
              <a:gd name="connsiteX951" fmla="*/ 872836 w 5846618"/>
              <a:gd name="connsiteY951" fmla="*/ 3449782 h 4558146"/>
              <a:gd name="connsiteX952" fmla="*/ 720436 w 5846618"/>
              <a:gd name="connsiteY952" fmla="*/ 3325091 h 4558146"/>
              <a:gd name="connsiteX953" fmla="*/ 651164 w 5846618"/>
              <a:gd name="connsiteY953" fmla="*/ 3241964 h 4558146"/>
              <a:gd name="connsiteX954" fmla="*/ 623455 w 5846618"/>
              <a:gd name="connsiteY954" fmla="*/ 3200400 h 4558146"/>
              <a:gd name="connsiteX955" fmla="*/ 554182 w 5846618"/>
              <a:gd name="connsiteY955" fmla="*/ 3131127 h 4558146"/>
              <a:gd name="connsiteX956" fmla="*/ 484909 w 5846618"/>
              <a:gd name="connsiteY956" fmla="*/ 3034146 h 4558146"/>
              <a:gd name="connsiteX957" fmla="*/ 401782 w 5846618"/>
              <a:gd name="connsiteY957" fmla="*/ 2937164 h 4558146"/>
              <a:gd name="connsiteX958" fmla="*/ 360218 w 5846618"/>
              <a:gd name="connsiteY958" fmla="*/ 2854037 h 4558146"/>
              <a:gd name="connsiteX959" fmla="*/ 318655 w 5846618"/>
              <a:gd name="connsiteY959" fmla="*/ 2798618 h 4558146"/>
              <a:gd name="connsiteX960" fmla="*/ 277091 w 5846618"/>
              <a:gd name="connsiteY960" fmla="*/ 2687782 h 4558146"/>
              <a:gd name="connsiteX961" fmla="*/ 235527 w 5846618"/>
              <a:gd name="connsiteY961" fmla="*/ 2618509 h 4558146"/>
              <a:gd name="connsiteX962" fmla="*/ 193964 w 5846618"/>
              <a:gd name="connsiteY962" fmla="*/ 2535382 h 4558146"/>
              <a:gd name="connsiteX963" fmla="*/ 152400 w 5846618"/>
              <a:gd name="connsiteY963" fmla="*/ 2466109 h 4558146"/>
              <a:gd name="connsiteX964" fmla="*/ 83127 w 5846618"/>
              <a:gd name="connsiteY964" fmla="*/ 2230582 h 4558146"/>
              <a:gd name="connsiteX965" fmla="*/ 55418 w 5846618"/>
              <a:gd name="connsiteY965" fmla="*/ 2133600 h 4558146"/>
              <a:gd name="connsiteX966" fmla="*/ 27709 w 5846618"/>
              <a:gd name="connsiteY966" fmla="*/ 1981200 h 4558146"/>
              <a:gd name="connsiteX967" fmla="*/ 0 w 5846618"/>
              <a:gd name="connsiteY967" fmla="*/ 1814946 h 4558146"/>
              <a:gd name="connsiteX968" fmla="*/ 27709 w 5846618"/>
              <a:gd name="connsiteY968" fmla="*/ 1648691 h 4558146"/>
              <a:gd name="connsiteX969" fmla="*/ 96982 w 5846618"/>
              <a:gd name="connsiteY969" fmla="*/ 1634837 h 4558146"/>
              <a:gd name="connsiteX970" fmla="*/ 180109 w 5846618"/>
              <a:gd name="connsiteY970" fmla="*/ 1620982 h 4558146"/>
              <a:gd name="connsiteX971" fmla="*/ 443346 w 5846618"/>
              <a:gd name="connsiteY971" fmla="*/ 1565564 h 4558146"/>
              <a:gd name="connsiteX972" fmla="*/ 609600 w 5846618"/>
              <a:gd name="connsiteY972" fmla="*/ 1537855 h 4558146"/>
              <a:gd name="connsiteX973" fmla="*/ 734291 w 5846618"/>
              <a:gd name="connsiteY973" fmla="*/ 1524000 h 4558146"/>
              <a:gd name="connsiteX974" fmla="*/ 1330036 w 5846618"/>
              <a:gd name="connsiteY974" fmla="*/ 1399309 h 4558146"/>
              <a:gd name="connsiteX975" fmla="*/ 1413164 w 5846618"/>
              <a:gd name="connsiteY975" fmla="*/ 1357746 h 4558146"/>
              <a:gd name="connsiteX976" fmla="*/ 1482436 w 5846618"/>
              <a:gd name="connsiteY976" fmla="*/ 1330037 h 4558146"/>
              <a:gd name="connsiteX977" fmla="*/ 1551709 w 5846618"/>
              <a:gd name="connsiteY977" fmla="*/ 1288473 h 4558146"/>
              <a:gd name="connsiteX978" fmla="*/ 1662546 w 5846618"/>
              <a:gd name="connsiteY978" fmla="*/ 1246909 h 4558146"/>
              <a:gd name="connsiteX979" fmla="*/ 1704109 w 5846618"/>
              <a:gd name="connsiteY979" fmla="*/ 1233055 h 4558146"/>
              <a:gd name="connsiteX980" fmla="*/ 2064327 w 5846618"/>
              <a:gd name="connsiteY980" fmla="*/ 1191491 h 4558146"/>
              <a:gd name="connsiteX981" fmla="*/ 3422073 w 5846618"/>
              <a:gd name="connsiteY981" fmla="*/ 1579418 h 4558146"/>
              <a:gd name="connsiteX982" fmla="*/ 3879273 w 5846618"/>
              <a:gd name="connsiteY982" fmla="*/ 1787237 h 4558146"/>
              <a:gd name="connsiteX983" fmla="*/ 4017818 w 5846618"/>
              <a:gd name="connsiteY983" fmla="*/ 1911927 h 4558146"/>
              <a:gd name="connsiteX984" fmla="*/ 4045527 w 5846618"/>
              <a:gd name="connsiteY984" fmla="*/ 1967346 h 4558146"/>
              <a:gd name="connsiteX985" fmla="*/ 4073236 w 5846618"/>
              <a:gd name="connsiteY985" fmla="*/ 2008909 h 4558146"/>
              <a:gd name="connsiteX986" fmla="*/ 4114800 w 5846618"/>
              <a:gd name="connsiteY986" fmla="*/ 2216727 h 4558146"/>
              <a:gd name="connsiteX987" fmla="*/ 4128655 w 5846618"/>
              <a:gd name="connsiteY987" fmla="*/ 2964873 h 4558146"/>
              <a:gd name="connsiteX988" fmla="*/ 4253346 w 5846618"/>
              <a:gd name="connsiteY988" fmla="*/ 2673927 h 4558146"/>
              <a:gd name="connsiteX989" fmla="*/ 4502727 w 5846618"/>
              <a:gd name="connsiteY989" fmla="*/ 2189018 h 4558146"/>
              <a:gd name="connsiteX990" fmla="*/ 4918364 w 5846618"/>
              <a:gd name="connsiteY990" fmla="*/ 1690255 h 4558146"/>
              <a:gd name="connsiteX991" fmla="*/ 5112327 w 5846618"/>
              <a:gd name="connsiteY991" fmla="*/ 1524000 h 4558146"/>
              <a:gd name="connsiteX992" fmla="*/ 5320146 w 5846618"/>
              <a:gd name="connsiteY992" fmla="*/ 1274618 h 4558146"/>
              <a:gd name="connsiteX993" fmla="*/ 5306291 w 5846618"/>
              <a:gd name="connsiteY993" fmla="*/ 2022764 h 4558146"/>
              <a:gd name="connsiteX994" fmla="*/ 5250873 w 5846618"/>
              <a:gd name="connsiteY994" fmla="*/ 2784764 h 4558146"/>
              <a:gd name="connsiteX995" fmla="*/ 4946073 w 5846618"/>
              <a:gd name="connsiteY995" fmla="*/ 3477491 h 4558146"/>
              <a:gd name="connsiteX996" fmla="*/ 4821382 w 5846618"/>
              <a:gd name="connsiteY996" fmla="*/ 3713018 h 4558146"/>
              <a:gd name="connsiteX997" fmla="*/ 4682836 w 5846618"/>
              <a:gd name="connsiteY997" fmla="*/ 3865418 h 4558146"/>
              <a:gd name="connsiteX998" fmla="*/ 4488873 w 5846618"/>
              <a:gd name="connsiteY998" fmla="*/ 3851564 h 4558146"/>
              <a:gd name="connsiteX999" fmla="*/ 4281055 w 5846618"/>
              <a:gd name="connsiteY999" fmla="*/ 3754582 h 4558146"/>
              <a:gd name="connsiteX1000" fmla="*/ 4142509 w 5846618"/>
              <a:gd name="connsiteY1000" fmla="*/ 3685309 h 4558146"/>
              <a:gd name="connsiteX1001" fmla="*/ 3228109 w 5846618"/>
              <a:gd name="connsiteY1001" fmla="*/ 3020291 h 4558146"/>
              <a:gd name="connsiteX1002" fmla="*/ 3034146 w 5846618"/>
              <a:gd name="connsiteY1002" fmla="*/ 2854037 h 4558146"/>
              <a:gd name="connsiteX1003" fmla="*/ 2923309 w 5846618"/>
              <a:gd name="connsiteY1003" fmla="*/ 2729346 h 4558146"/>
              <a:gd name="connsiteX1004" fmla="*/ 2881746 w 5846618"/>
              <a:gd name="connsiteY1004" fmla="*/ 2701637 h 4558146"/>
              <a:gd name="connsiteX1005" fmla="*/ 2937164 w 5846618"/>
              <a:gd name="connsiteY1005" fmla="*/ 2770909 h 4558146"/>
              <a:gd name="connsiteX1006" fmla="*/ 3117273 w 5846618"/>
              <a:gd name="connsiteY1006" fmla="*/ 2867891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</a:cxnLst>
            <a:rect l="l" t="t" r="r" b="b"/>
            <a:pathLst>
              <a:path w="5846618" h="4558146">
                <a:moveTo>
                  <a:pt x="2479964" y="526473"/>
                </a:moveTo>
                <a:cubicBezTo>
                  <a:pt x="2461491" y="558800"/>
                  <a:pt x="2446886" y="593669"/>
                  <a:pt x="2424546" y="623455"/>
                </a:cubicBezTo>
                <a:cubicBezTo>
                  <a:pt x="2378103" y="685379"/>
                  <a:pt x="2325758" y="736097"/>
                  <a:pt x="2272146" y="789709"/>
                </a:cubicBezTo>
                <a:cubicBezTo>
                  <a:pt x="2191268" y="1032336"/>
                  <a:pt x="2293857" y="730000"/>
                  <a:pt x="2216727" y="942109"/>
                </a:cubicBezTo>
                <a:cubicBezTo>
                  <a:pt x="2206745" y="969559"/>
                  <a:pt x="2189018" y="1025237"/>
                  <a:pt x="2189018" y="1025237"/>
                </a:cubicBezTo>
                <a:cubicBezTo>
                  <a:pt x="2184400" y="1052946"/>
                  <a:pt x="2183236" y="1081457"/>
                  <a:pt x="2175164" y="1108364"/>
                </a:cubicBezTo>
                <a:cubicBezTo>
                  <a:pt x="2165577" y="1140323"/>
                  <a:pt x="2138297" y="1177519"/>
                  <a:pt x="2119746" y="1205346"/>
                </a:cubicBezTo>
                <a:cubicBezTo>
                  <a:pt x="2115128" y="1246910"/>
                  <a:pt x="2112766" y="1288787"/>
                  <a:pt x="2105891" y="1330037"/>
                </a:cubicBezTo>
                <a:cubicBezTo>
                  <a:pt x="2103490" y="1344442"/>
                  <a:pt x="2092036" y="1356996"/>
                  <a:pt x="2092036" y="1371600"/>
                </a:cubicBezTo>
                <a:cubicBezTo>
                  <a:pt x="2092036" y="1537919"/>
                  <a:pt x="2097980" y="1704233"/>
                  <a:pt x="2105891" y="1870364"/>
                </a:cubicBezTo>
                <a:cubicBezTo>
                  <a:pt x="2107227" y="1898423"/>
                  <a:pt x="2112933" y="1926239"/>
                  <a:pt x="2119746" y="1953491"/>
                </a:cubicBezTo>
                <a:cubicBezTo>
                  <a:pt x="2126830" y="1981827"/>
                  <a:pt x="2134393" y="2010494"/>
                  <a:pt x="2147455" y="2036618"/>
                </a:cubicBezTo>
                <a:cubicBezTo>
                  <a:pt x="2157781" y="2057271"/>
                  <a:pt x="2176209" y="2072824"/>
                  <a:pt x="2189018" y="2092037"/>
                </a:cubicBezTo>
                <a:cubicBezTo>
                  <a:pt x="2203955" y="2114443"/>
                  <a:pt x="2218539" y="2137224"/>
                  <a:pt x="2230582" y="2161309"/>
                </a:cubicBezTo>
                <a:cubicBezTo>
                  <a:pt x="2241704" y="2183553"/>
                  <a:pt x="2244496" y="2209889"/>
                  <a:pt x="2258291" y="2230582"/>
                </a:cubicBezTo>
                <a:cubicBezTo>
                  <a:pt x="2272782" y="2252319"/>
                  <a:pt x="2296353" y="2266474"/>
                  <a:pt x="2313709" y="2286000"/>
                </a:cubicBezTo>
                <a:cubicBezTo>
                  <a:pt x="2333355" y="2308102"/>
                  <a:pt x="2347458" y="2335152"/>
                  <a:pt x="2369127" y="2355273"/>
                </a:cubicBezTo>
                <a:cubicBezTo>
                  <a:pt x="2412466" y="2395516"/>
                  <a:pt x="2465854" y="2424290"/>
                  <a:pt x="2507673" y="2466109"/>
                </a:cubicBezTo>
                <a:cubicBezTo>
                  <a:pt x="2549099" y="2507535"/>
                  <a:pt x="2574740" y="2542137"/>
                  <a:pt x="2632364" y="2563091"/>
                </a:cubicBezTo>
                <a:cubicBezTo>
                  <a:pt x="2658764" y="2572691"/>
                  <a:pt x="2688119" y="2570629"/>
                  <a:pt x="2715491" y="2576946"/>
                </a:cubicBezTo>
                <a:cubicBezTo>
                  <a:pt x="2945742" y="2630081"/>
                  <a:pt x="2690528" y="2584331"/>
                  <a:pt x="2895600" y="2618509"/>
                </a:cubicBezTo>
                <a:lnTo>
                  <a:pt x="3463636" y="2604655"/>
                </a:lnTo>
                <a:cubicBezTo>
                  <a:pt x="3509354" y="2598124"/>
                  <a:pt x="3536047" y="2547144"/>
                  <a:pt x="3574473" y="2521527"/>
                </a:cubicBezTo>
                <a:cubicBezTo>
                  <a:pt x="3588327" y="2512291"/>
                  <a:pt x="3603394" y="2504654"/>
                  <a:pt x="3616036" y="2493818"/>
                </a:cubicBezTo>
                <a:cubicBezTo>
                  <a:pt x="3635871" y="2476816"/>
                  <a:pt x="3652982" y="2456873"/>
                  <a:pt x="3671455" y="2438400"/>
                </a:cubicBezTo>
                <a:cubicBezTo>
                  <a:pt x="3680691" y="2419927"/>
                  <a:pt x="3688917" y="2400914"/>
                  <a:pt x="3699164" y="2382982"/>
                </a:cubicBezTo>
                <a:cubicBezTo>
                  <a:pt x="3707425" y="2368525"/>
                  <a:pt x="3720314" y="2356723"/>
                  <a:pt x="3726873" y="2341418"/>
                </a:cubicBezTo>
                <a:cubicBezTo>
                  <a:pt x="3734374" y="2323916"/>
                  <a:pt x="3736993" y="2304671"/>
                  <a:pt x="3740727" y="2286000"/>
                </a:cubicBezTo>
                <a:cubicBezTo>
                  <a:pt x="3746236" y="2258454"/>
                  <a:pt x="3749557" y="2230511"/>
                  <a:pt x="3754582" y="2202873"/>
                </a:cubicBezTo>
                <a:cubicBezTo>
                  <a:pt x="3758794" y="2179705"/>
                  <a:pt x="3763818" y="2156691"/>
                  <a:pt x="3768436" y="2133600"/>
                </a:cubicBezTo>
                <a:cubicBezTo>
                  <a:pt x="3754582" y="1944255"/>
                  <a:pt x="3765240" y="1751498"/>
                  <a:pt x="3726873" y="1565564"/>
                </a:cubicBezTo>
                <a:cubicBezTo>
                  <a:pt x="3704319" y="1456263"/>
                  <a:pt x="3648244" y="1354920"/>
                  <a:pt x="3588327" y="1260764"/>
                </a:cubicBezTo>
                <a:cubicBezTo>
                  <a:pt x="3473223" y="1079885"/>
                  <a:pt x="3450871" y="1033388"/>
                  <a:pt x="3283527" y="845127"/>
                </a:cubicBezTo>
                <a:cubicBezTo>
                  <a:pt x="3246582" y="803564"/>
                  <a:pt x="3212917" y="758834"/>
                  <a:pt x="3172691" y="720437"/>
                </a:cubicBezTo>
                <a:cubicBezTo>
                  <a:pt x="3072367" y="624673"/>
                  <a:pt x="3012268" y="559285"/>
                  <a:pt x="2895600" y="512618"/>
                </a:cubicBezTo>
                <a:cubicBezTo>
                  <a:pt x="2877921" y="505546"/>
                  <a:pt x="2858655" y="503382"/>
                  <a:pt x="2840182" y="498764"/>
                </a:cubicBezTo>
                <a:cubicBezTo>
                  <a:pt x="2780146" y="521855"/>
                  <a:pt x="2714959" y="534495"/>
                  <a:pt x="2660073" y="568037"/>
                </a:cubicBezTo>
                <a:cubicBezTo>
                  <a:pt x="2629296" y="586845"/>
                  <a:pt x="2611765" y="621813"/>
                  <a:pt x="2590800" y="651164"/>
                </a:cubicBezTo>
                <a:cubicBezTo>
                  <a:pt x="2553736" y="703053"/>
                  <a:pt x="2489718" y="812128"/>
                  <a:pt x="2466109" y="872837"/>
                </a:cubicBezTo>
                <a:cubicBezTo>
                  <a:pt x="2448634" y="917774"/>
                  <a:pt x="2442453" y="966615"/>
                  <a:pt x="2424546" y="1011382"/>
                </a:cubicBezTo>
                <a:cubicBezTo>
                  <a:pt x="2386930" y="1105422"/>
                  <a:pt x="2323492" y="1189985"/>
                  <a:pt x="2299855" y="1288473"/>
                </a:cubicBezTo>
                <a:cubicBezTo>
                  <a:pt x="2203094" y="1691640"/>
                  <a:pt x="2254274" y="1522197"/>
                  <a:pt x="2161309" y="1801091"/>
                </a:cubicBezTo>
                <a:cubicBezTo>
                  <a:pt x="2097505" y="2183915"/>
                  <a:pt x="2116064" y="2021696"/>
                  <a:pt x="2092036" y="2286000"/>
                </a:cubicBezTo>
                <a:cubicBezTo>
                  <a:pt x="2097847" y="2466142"/>
                  <a:pt x="2021364" y="2644818"/>
                  <a:pt x="2147455" y="2770909"/>
                </a:cubicBezTo>
                <a:cubicBezTo>
                  <a:pt x="2168365" y="2791819"/>
                  <a:pt x="2191651" y="2810655"/>
                  <a:pt x="2216727" y="2826327"/>
                </a:cubicBezTo>
                <a:cubicBezTo>
                  <a:pt x="2236776" y="2838858"/>
                  <a:pt x="2314684" y="2851461"/>
                  <a:pt x="2327564" y="2854037"/>
                </a:cubicBezTo>
                <a:cubicBezTo>
                  <a:pt x="2415309" y="2840182"/>
                  <a:pt x="2509416" y="2848079"/>
                  <a:pt x="2590800" y="2812473"/>
                </a:cubicBezTo>
                <a:cubicBezTo>
                  <a:pt x="2720606" y="2755683"/>
                  <a:pt x="2773963" y="2649328"/>
                  <a:pt x="2854036" y="2549237"/>
                </a:cubicBezTo>
                <a:cubicBezTo>
                  <a:pt x="2921867" y="2464449"/>
                  <a:pt x="2969634" y="2428879"/>
                  <a:pt x="3020291" y="2327564"/>
                </a:cubicBezTo>
                <a:cubicBezTo>
                  <a:pt x="3070655" y="2226835"/>
                  <a:pt x="3087721" y="2132640"/>
                  <a:pt x="3103418" y="2022764"/>
                </a:cubicBezTo>
                <a:cubicBezTo>
                  <a:pt x="3109982" y="1976818"/>
                  <a:pt x="3112873" y="1930421"/>
                  <a:pt x="3117273" y="1884218"/>
                </a:cubicBezTo>
                <a:cubicBezTo>
                  <a:pt x="3122109" y="1833438"/>
                  <a:pt x="3126509" y="1782618"/>
                  <a:pt x="3131127" y="1731818"/>
                </a:cubicBezTo>
                <a:cubicBezTo>
                  <a:pt x="3107170" y="1264650"/>
                  <a:pt x="3173376" y="1336138"/>
                  <a:pt x="3061855" y="1094509"/>
                </a:cubicBezTo>
                <a:cubicBezTo>
                  <a:pt x="3050260" y="1069387"/>
                  <a:pt x="2999712" y="966591"/>
                  <a:pt x="2978727" y="942109"/>
                </a:cubicBezTo>
                <a:cubicBezTo>
                  <a:pt x="2967891" y="929467"/>
                  <a:pt x="2951018" y="923636"/>
                  <a:pt x="2937164" y="914400"/>
                </a:cubicBezTo>
                <a:cubicBezTo>
                  <a:pt x="2923309" y="942109"/>
                  <a:pt x="2905834" y="968287"/>
                  <a:pt x="2895600" y="997527"/>
                </a:cubicBezTo>
                <a:cubicBezTo>
                  <a:pt x="2873387" y="1060994"/>
                  <a:pt x="2840182" y="1191491"/>
                  <a:pt x="2840182" y="1191491"/>
                </a:cubicBezTo>
                <a:cubicBezTo>
                  <a:pt x="2821573" y="1358971"/>
                  <a:pt x="2812473" y="1416177"/>
                  <a:pt x="2812473" y="1620982"/>
                </a:cubicBezTo>
                <a:cubicBezTo>
                  <a:pt x="2812473" y="1883486"/>
                  <a:pt x="2755582" y="1834992"/>
                  <a:pt x="2881746" y="1898073"/>
                </a:cubicBezTo>
                <a:cubicBezTo>
                  <a:pt x="2918691" y="1884218"/>
                  <a:pt x="2958978" y="1877189"/>
                  <a:pt x="2992582" y="1856509"/>
                </a:cubicBezTo>
                <a:cubicBezTo>
                  <a:pt x="3020393" y="1839394"/>
                  <a:pt x="3041455" y="1812737"/>
                  <a:pt x="3061855" y="1787237"/>
                </a:cubicBezTo>
                <a:cubicBezTo>
                  <a:pt x="3094491" y="1746441"/>
                  <a:pt x="3185262" y="1554278"/>
                  <a:pt x="3186546" y="1551709"/>
                </a:cubicBezTo>
                <a:cubicBezTo>
                  <a:pt x="3200400" y="1524000"/>
                  <a:pt x="3220595" y="1498637"/>
                  <a:pt x="3228109" y="1468582"/>
                </a:cubicBezTo>
                <a:lnTo>
                  <a:pt x="3255818" y="1357746"/>
                </a:lnTo>
                <a:cubicBezTo>
                  <a:pt x="3269673" y="1385455"/>
                  <a:pt x="3285876" y="1412109"/>
                  <a:pt x="3297382" y="1440873"/>
                </a:cubicBezTo>
                <a:cubicBezTo>
                  <a:pt x="3304454" y="1458552"/>
                  <a:pt x="3303735" y="1478789"/>
                  <a:pt x="3311236" y="1496291"/>
                </a:cubicBezTo>
                <a:cubicBezTo>
                  <a:pt x="3317795" y="1511596"/>
                  <a:pt x="3330685" y="1523398"/>
                  <a:pt x="3338946" y="1537855"/>
                </a:cubicBezTo>
                <a:cubicBezTo>
                  <a:pt x="3409266" y="1660914"/>
                  <a:pt x="3326848" y="1533562"/>
                  <a:pt x="3394364" y="1634837"/>
                </a:cubicBezTo>
                <a:cubicBezTo>
                  <a:pt x="3408218" y="1625600"/>
                  <a:pt x="3426249" y="1620677"/>
                  <a:pt x="3435927" y="1607127"/>
                </a:cubicBezTo>
                <a:cubicBezTo>
                  <a:pt x="3467939" y="1562310"/>
                  <a:pt x="3470394" y="1490551"/>
                  <a:pt x="3477491" y="1440873"/>
                </a:cubicBezTo>
                <a:cubicBezTo>
                  <a:pt x="3472873" y="1191491"/>
                  <a:pt x="3474470" y="941916"/>
                  <a:pt x="3463636" y="692727"/>
                </a:cubicBezTo>
                <a:cubicBezTo>
                  <a:pt x="3462019" y="655529"/>
                  <a:pt x="3452105" y="766403"/>
                  <a:pt x="3449782" y="803564"/>
                </a:cubicBezTo>
                <a:cubicBezTo>
                  <a:pt x="3412946" y="1392936"/>
                  <a:pt x="3455771" y="937626"/>
                  <a:pt x="3422073" y="1274618"/>
                </a:cubicBezTo>
                <a:cubicBezTo>
                  <a:pt x="3431309" y="1514764"/>
                  <a:pt x="3428782" y="1755651"/>
                  <a:pt x="3449782" y="1995055"/>
                </a:cubicBezTo>
                <a:cubicBezTo>
                  <a:pt x="3452135" y="2021880"/>
                  <a:pt x="3474294" y="2043486"/>
                  <a:pt x="3491346" y="2064327"/>
                </a:cubicBezTo>
                <a:cubicBezTo>
                  <a:pt x="3516160" y="2094656"/>
                  <a:pt x="3574473" y="2147455"/>
                  <a:pt x="3574473" y="2147455"/>
                </a:cubicBezTo>
                <a:cubicBezTo>
                  <a:pt x="3616037" y="2138219"/>
                  <a:pt x="3662386" y="2141200"/>
                  <a:pt x="3699164" y="2119746"/>
                </a:cubicBezTo>
                <a:cubicBezTo>
                  <a:pt x="3713354" y="2111468"/>
                  <a:pt x="3778512" y="1973825"/>
                  <a:pt x="3782291" y="1967346"/>
                </a:cubicBezTo>
                <a:cubicBezTo>
                  <a:pt x="3844569" y="1860583"/>
                  <a:pt x="3830629" y="1902895"/>
                  <a:pt x="3906982" y="1801091"/>
                </a:cubicBezTo>
                <a:cubicBezTo>
                  <a:pt x="3926963" y="1774449"/>
                  <a:pt x="3942419" y="1744606"/>
                  <a:pt x="3962400" y="1717964"/>
                </a:cubicBezTo>
                <a:cubicBezTo>
                  <a:pt x="3984042" y="1689109"/>
                  <a:pt x="4010458" y="1664007"/>
                  <a:pt x="4031673" y="1634837"/>
                </a:cubicBezTo>
                <a:cubicBezTo>
                  <a:pt x="4047511" y="1613059"/>
                  <a:pt x="4057079" y="1587107"/>
                  <a:pt x="4073236" y="1565564"/>
                </a:cubicBezTo>
                <a:cubicBezTo>
                  <a:pt x="4084992" y="1549889"/>
                  <a:pt x="4102257" y="1539052"/>
                  <a:pt x="4114800" y="1524000"/>
                </a:cubicBezTo>
                <a:cubicBezTo>
                  <a:pt x="4125460" y="1511208"/>
                  <a:pt x="4128389" y="1491262"/>
                  <a:pt x="4142509" y="1482437"/>
                </a:cubicBezTo>
                <a:cubicBezTo>
                  <a:pt x="4167277" y="1466957"/>
                  <a:pt x="4225636" y="1454727"/>
                  <a:pt x="4225636" y="1454727"/>
                </a:cubicBezTo>
                <a:cubicBezTo>
                  <a:pt x="4265664" y="1521440"/>
                  <a:pt x="4275261" y="1533421"/>
                  <a:pt x="4308764" y="1607127"/>
                </a:cubicBezTo>
                <a:cubicBezTo>
                  <a:pt x="4319055" y="1629768"/>
                  <a:pt x="4327237" y="1653309"/>
                  <a:pt x="4336473" y="1676400"/>
                </a:cubicBezTo>
                <a:cubicBezTo>
                  <a:pt x="4341091" y="1699491"/>
                  <a:pt x="4342059" y="1723624"/>
                  <a:pt x="4350327" y="1745673"/>
                </a:cubicBezTo>
                <a:cubicBezTo>
                  <a:pt x="4356174" y="1761264"/>
                  <a:pt x="4371477" y="1771932"/>
                  <a:pt x="4378036" y="1787237"/>
                </a:cubicBezTo>
                <a:cubicBezTo>
                  <a:pt x="4385537" y="1804739"/>
                  <a:pt x="4387273" y="1824182"/>
                  <a:pt x="4391891" y="1842655"/>
                </a:cubicBezTo>
                <a:cubicBezTo>
                  <a:pt x="4466224" y="1322337"/>
                  <a:pt x="4427214" y="1630462"/>
                  <a:pt x="4391891" y="429491"/>
                </a:cubicBezTo>
                <a:cubicBezTo>
                  <a:pt x="4390903" y="395885"/>
                  <a:pt x="4373843" y="364712"/>
                  <a:pt x="4364182" y="332509"/>
                </a:cubicBezTo>
                <a:cubicBezTo>
                  <a:pt x="4359986" y="318521"/>
                  <a:pt x="4359450" y="302350"/>
                  <a:pt x="4350327" y="290946"/>
                </a:cubicBezTo>
                <a:cubicBezTo>
                  <a:pt x="4339925" y="277944"/>
                  <a:pt x="4322618" y="272473"/>
                  <a:pt x="4308764" y="263237"/>
                </a:cubicBezTo>
                <a:cubicBezTo>
                  <a:pt x="4285673" y="267855"/>
                  <a:pt x="4259460" y="264611"/>
                  <a:pt x="4239491" y="277091"/>
                </a:cubicBezTo>
                <a:cubicBezTo>
                  <a:pt x="4207559" y="297048"/>
                  <a:pt x="4170391" y="392683"/>
                  <a:pt x="4156364" y="415637"/>
                </a:cubicBezTo>
                <a:cubicBezTo>
                  <a:pt x="4121633" y="472469"/>
                  <a:pt x="4075313" y="522318"/>
                  <a:pt x="4045527" y="581891"/>
                </a:cubicBezTo>
                <a:cubicBezTo>
                  <a:pt x="3998332" y="676281"/>
                  <a:pt x="3957482" y="749847"/>
                  <a:pt x="3920836" y="845127"/>
                </a:cubicBezTo>
                <a:cubicBezTo>
                  <a:pt x="3910351" y="872388"/>
                  <a:pt x="3903383" y="900907"/>
                  <a:pt x="3893127" y="928255"/>
                </a:cubicBezTo>
                <a:cubicBezTo>
                  <a:pt x="3875662" y="974827"/>
                  <a:pt x="3837709" y="1066800"/>
                  <a:pt x="3837709" y="1066800"/>
                </a:cubicBezTo>
                <a:cubicBezTo>
                  <a:pt x="3833091" y="1094509"/>
                  <a:pt x="3826650" y="1121975"/>
                  <a:pt x="3823855" y="1149927"/>
                </a:cubicBezTo>
                <a:cubicBezTo>
                  <a:pt x="3807669" y="1311790"/>
                  <a:pt x="3801267" y="1441482"/>
                  <a:pt x="3823855" y="1607127"/>
                </a:cubicBezTo>
                <a:cubicBezTo>
                  <a:pt x="3826105" y="1623625"/>
                  <a:pt x="3838772" y="1638031"/>
                  <a:pt x="3851564" y="1648691"/>
                </a:cubicBezTo>
                <a:cubicBezTo>
                  <a:pt x="3879056" y="1671601"/>
                  <a:pt x="3916372" y="1677881"/>
                  <a:pt x="3948546" y="1690255"/>
                </a:cubicBezTo>
                <a:cubicBezTo>
                  <a:pt x="3994970" y="1708110"/>
                  <a:pt x="4039904" y="1729944"/>
                  <a:pt x="4087091" y="1745673"/>
                </a:cubicBezTo>
                <a:cubicBezTo>
                  <a:pt x="4114800" y="1754909"/>
                  <a:pt x="4142769" y="1763400"/>
                  <a:pt x="4170218" y="1773382"/>
                </a:cubicBezTo>
                <a:cubicBezTo>
                  <a:pt x="4219946" y="1791465"/>
                  <a:pt x="4277424" y="1816292"/>
                  <a:pt x="4322618" y="1842655"/>
                </a:cubicBezTo>
                <a:cubicBezTo>
                  <a:pt x="4351384" y="1859435"/>
                  <a:pt x="4379741" y="1877269"/>
                  <a:pt x="4405746" y="1898073"/>
                </a:cubicBezTo>
                <a:cubicBezTo>
                  <a:pt x="4426146" y="1914393"/>
                  <a:pt x="4439427" y="1939000"/>
                  <a:pt x="4461164" y="1953491"/>
                </a:cubicBezTo>
                <a:cubicBezTo>
                  <a:pt x="4563608" y="2021787"/>
                  <a:pt x="4499647" y="1936556"/>
                  <a:pt x="4585855" y="2022764"/>
                </a:cubicBezTo>
                <a:cubicBezTo>
                  <a:pt x="4602183" y="2039092"/>
                  <a:pt x="4612391" y="2060650"/>
                  <a:pt x="4627418" y="2078182"/>
                </a:cubicBezTo>
                <a:cubicBezTo>
                  <a:pt x="4640169" y="2093058"/>
                  <a:pt x="4655127" y="2105891"/>
                  <a:pt x="4668982" y="2119746"/>
                </a:cubicBezTo>
                <a:cubicBezTo>
                  <a:pt x="4673600" y="2133600"/>
                  <a:pt x="4676793" y="2148014"/>
                  <a:pt x="4682836" y="2161309"/>
                </a:cubicBezTo>
                <a:cubicBezTo>
                  <a:pt x="4699929" y="2198913"/>
                  <a:pt x="4722914" y="2233794"/>
                  <a:pt x="4738255" y="2272146"/>
                </a:cubicBezTo>
                <a:cubicBezTo>
                  <a:pt x="4773036" y="2359098"/>
                  <a:pt x="4759933" y="2317291"/>
                  <a:pt x="4779818" y="2396837"/>
                </a:cubicBezTo>
                <a:cubicBezTo>
                  <a:pt x="4789054" y="2535382"/>
                  <a:pt x="4781305" y="2676119"/>
                  <a:pt x="4807527" y="2812473"/>
                </a:cubicBezTo>
                <a:cubicBezTo>
                  <a:pt x="4811888" y="2835148"/>
                  <a:pt x="4833885" y="2774433"/>
                  <a:pt x="4849091" y="2757055"/>
                </a:cubicBezTo>
                <a:cubicBezTo>
                  <a:pt x="4866294" y="2737395"/>
                  <a:pt x="4889325" y="2722895"/>
                  <a:pt x="4904509" y="2701637"/>
                </a:cubicBezTo>
                <a:cubicBezTo>
                  <a:pt x="4980042" y="2595890"/>
                  <a:pt x="4974701" y="2601894"/>
                  <a:pt x="5001491" y="2521527"/>
                </a:cubicBezTo>
                <a:cubicBezTo>
                  <a:pt x="4996873" y="2456873"/>
                  <a:pt x="5023591" y="2381497"/>
                  <a:pt x="4987636" y="2327564"/>
                </a:cubicBezTo>
                <a:cubicBezTo>
                  <a:pt x="4968987" y="2299590"/>
                  <a:pt x="4920170" y="2339174"/>
                  <a:pt x="4890655" y="2355273"/>
                </a:cubicBezTo>
                <a:cubicBezTo>
                  <a:pt x="4859744" y="2372133"/>
                  <a:pt x="4800146" y="2457603"/>
                  <a:pt x="4779818" y="2479964"/>
                </a:cubicBezTo>
                <a:cubicBezTo>
                  <a:pt x="4687392" y="2581633"/>
                  <a:pt x="4629059" y="2607571"/>
                  <a:pt x="4544291" y="2743200"/>
                </a:cubicBezTo>
                <a:cubicBezTo>
                  <a:pt x="4381156" y="3004217"/>
                  <a:pt x="4573047" y="2709477"/>
                  <a:pt x="4391891" y="2951018"/>
                </a:cubicBezTo>
                <a:cubicBezTo>
                  <a:pt x="4348079" y="3009434"/>
                  <a:pt x="4318833" y="3079494"/>
                  <a:pt x="4267200" y="3131127"/>
                </a:cubicBezTo>
                <a:lnTo>
                  <a:pt x="4142509" y="3255818"/>
                </a:lnTo>
                <a:cubicBezTo>
                  <a:pt x="4119418" y="3278909"/>
                  <a:pt x="4100786" y="3307559"/>
                  <a:pt x="4073236" y="3325091"/>
                </a:cubicBezTo>
                <a:lnTo>
                  <a:pt x="3920836" y="3422073"/>
                </a:lnTo>
                <a:cubicBezTo>
                  <a:pt x="3898001" y="3436345"/>
                  <a:pt x="3873107" y="3447480"/>
                  <a:pt x="3851564" y="3463637"/>
                </a:cubicBezTo>
                <a:cubicBezTo>
                  <a:pt x="3833091" y="3477491"/>
                  <a:pt x="3817247" y="3495822"/>
                  <a:pt x="3796146" y="3505200"/>
                </a:cubicBezTo>
                <a:cubicBezTo>
                  <a:pt x="3774627" y="3514764"/>
                  <a:pt x="3749861" y="3513947"/>
                  <a:pt x="3726873" y="3519055"/>
                </a:cubicBezTo>
                <a:cubicBezTo>
                  <a:pt x="3602875" y="3546610"/>
                  <a:pt x="3751207" y="3519617"/>
                  <a:pt x="3588327" y="3546764"/>
                </a:cubicBezTo>
                <a:cubicBezTo>
                  <a:pt x="3408218" y="3537528"/>
                  <a:pt x="3227334" y="3538133"/>
                  <a:pt x="3048000" y="3519055"/>
                </a:cubicBezTo>
                <a:cubicBezTo>
                  <a:pt x="3008764" y="3514881"/>
                  <a:pt x="2972920" y="3494177"/>
                  <a:pt x="2937164" y="3477491"/>
                </a:cubicBezTo>
                <a:cubicBezTo>
                  <a:pt x="2822376" y="3423923"/>
                  <a:pt x="2855696" y="3426781"/>
                  <a:pt x="2757055" y="3352800"/>
                </a:cubicBezTo>
                <a:cubicBezTo>
                  <a:pt x="2730413" y="3332819"/>
                  <a:pt x="2700860" y="3316969"/>
                  <a:pt x="2673927" y="3297382"/>
                </a:cubicBezTo>
                <a:cubicBezTo>
                  <a:pt x="2611691" y="3252120"/>
                  <a:pt x="2497384" y="3150330"/>
                  <a:pt x="2466109" y="3103418"/>
                </a:cubicBezTo>
                <a:cubicBezTo>
                  <a:pt x="2447636" y="3075709"/>
                  <a:pt x="2428570" y="3048387"/>
                  <a:pt x="2410691" y="3020291"/>
                </a:cubicBezTo>
                <a:cubicBezTo>
                  <a:pt x="2396234" y="2997572"/>
                  <a:pt x="2384064" y="2973424"/>
                  <a:pt x="2369127" y="2951018"/>
                </a:cubicBezTo>
                <a:cubicBezTo>
                  <a:pt x="2356319" y="2931805"/>
                  <a:pt x="2338778" y="2915785"/>
                  <a:pt x="2327564" y="2895600"/>
                </a:cubicBezTo>
                <a:cubicBezTo>
                  <a:pt x="2315486" y="2873860"/>
                  <a:pt x="2309956" y="2849053"/>
                  <a:pt x="2299855" y="2826327"/>
                </a:cubicBezTo>
                <a:cubicBezTo>
                  <a:pt x="2222173" y="2651543"/>
                  <a:pt x="2326599" y="2907035"/>
                  <a:pt x="2244436" y="2701637"/>
                </a:cubicBezTo>
                <a:cubicBezTo>
                  <a:pt x="2255691" y="2622852"/>
                  <a:pt x="2222600" y="2510334"/>
                  <a:pt x="2313709" y="2479964"/>
                </a:cubicBezTo>
                <a:cubicBezTo>
                  <a:pt x="2340359" y="2471081"/>
                  <a:pt x="2369127" y="2470727"/>
                  <a:pt x="2396836" y="2466109"/>
                </a:cubicBezTo>
                <a:cubicBezTo>
                  <a:pt x="2558473" y="2470727"/>
                  <a:pt x="2720758" y="2464776"/>
                  <a:pt x="2881746" y="2479964"/>
                </a:cubicBezTo>
                <a:cubicBezTo>
                  <a:pt x="2966524" y="2487962"/>
                  <a:pt x="3052063" y="2503757"/>
                  <a:pt x="3131127" y="2535382"/>
                </a:cubicBezTo>
                <a:cubicBezTo>
                  <a:pt x="3222264" y="2571837"/>
                  <a:pt x="3176013" y="2558214"/>
                  <a:pt x="3269673" y="2576946"/>
                </a:cubicBezTo>
                <a:cubicBezTo>
                  <a:pt x="3288549" y="2589530"/>
                  <a:pt x="3325786" y="2610431"/>
                  <a:pt x="3338946" y="2632364"/>
                </a:cubicBezTo>
                <a:cubicBezTo>
                  <a:pt x="3346460" y="2644887"/>
                  <a:pt x="3348182" y="2660073"/>
                  <a:pt x="3352800" y="2673927"/>
                </a:cubicBezTo>
                <a:cubicBezTo>
                  <a:pt x="3351574" y="2689250"/>
                  <a:pt x="3385340" y="2973897"/>
                  <a:pt x="3297382" y="3061855"/>
                </a:cubicBezTo>
                <a:cubicBezTo>
                  <a:pt x="3276472" y="3082765"/>
                  <a:pt x="3253185" y="3101601"/>
                  <a:pt x="3228109" y="3117273"/>
                </a:cubicBezTo>
                <a:cubicBezTo>
                  <a:pt x="3208063" y="3129802"/>
                  <a:pt x="3130148" y="3142407"/>
                  <a:pt x="3117273" y="3144982"/>
                </a:cubicBezTo>
                <a:cubicBezTo>
                  <a:pt x="2997200" y="3121891"/>
                  <a:pt x="2875677" y="3105365"/>
                  <a:pt x="2757055" y="3075709"/>
                </a:cubicBezTo>
                <a:cubicBezTo>
                  <a:pt x="2708801" y="3063645"/>
                  <a:pt x="2663460" y="3041584"/>
                  <a:pt x="2618509" y="3020291"/>
                </a:cubicBezTo>
                <a:cubicBezTo>
                  <a:pt x="2575539" y="2999937"/>
                  <a:pt x="2532663" y="2978438"/>
                  <a:pt x="2493818" y="2951018"/>
                </a:cubicBezTo>
                <a:cubicBezTo>
                  <a:pt x="2413176" y="2894094"/>
                  <a:pt x="2360952" y="2832251"/>
                  <a:pt x="2299855" y="2757055"/>
                </a:cubicBezTo>
                <a:cubicBezTo>
                  <a:pt x="2266651" y="2716188"/>
                  <a:pt x="2233238" y="2675382"/>
                  <a:pt x="2202873" y="2632364"/>
                </a:cubicBezTo>
                <a:cubicBezTo>
                  <a:pt x="2108829" y="2499134"/>
                  <a:pt x="2151989" y="2544451"/>
                  <a:pt x="2078182" y="2396837"/>
                </a:cubicBezTo>
                <a:cubicBezTo>
                  <a:pt x="2061531" y="2363535"/>
                  <a:pt x="2037431" y="2334078"/>
                  <a:pt x="2022764" y="2299855"/>
                </a:cubicBezTo>
                <a:cubicBezTo>
                  <a:pt x="1990523" y="2224626"/>
                  <a:pt x="1995498" y="2184530"/>
                  <a:pt x="1981200" y="2105891"/>
                </a:cubicBezTo>
                <a:cubicBezTo>
                  <a:pt x="1977794" y="2087157"/>
                  <a:pt x="1967346" y="2031432"/>
                  <a:pt x="1967346" y="2050473"/>
                </a:cubicBezTo>
                <a:cubicBezTo>
                  <a:pt x="1967346" y="2068205"/>
                  <a:pt x="1990549" y="2180346"/>
                  <a:pt x="1995055" y="2202873"/>
                </a:cubicBezTo>
                <a:cubicBezTo>
                  <a:pt x="1991916" y="2265651"/>
                  <a:pt x="2030419" y="2444599"/>
                  <a:pt x="1953491" y="2521527"/>
                </a:cubicBezTo>
                <a:cubicBezTo>
                  <a:pt x="1941717" y="2533301"/>
                  <a:pt x="1927232" y="2542678"/>
                  <a:pt x="1911927" y="2549237"/>
                </a:cubicBezTo>
                <a:cubicBezTo>
                  <a:pt x="1894425" y="2556738"/>
                  <a:pt x="1874982" y="2558473"/>
                  <a:pt x="1856509" y="2563091"/>
                </a:cubicBezTo>
                <a:cubicBezTo>
                  <a:pt x="1805709" y="2558473"/>
                  <a:pt x="1752797" y="2564452"/>
                  <a:pt x="1704109" y="2549237"/>
                </a:cubicBezTo>
                <a:cubicBezTo>
                  <a:pt x="1675884" y="2540417"/>
                  <a:pt x="1656816" y="2513600"/>
                  <a:pt x="1634836" y="2493818"/>
                </a:cubicBezTo>
                <a:cubicBezTo>
                  <a:pt x="1517028" y="2387791"/>
                  <a:pt x="1609160" y="2465186"/>
                  <a:pt x="1510146" y="2341418"/>
                </a:cubicBezTo>
                <a:cubicBezTo>
                  <a:pt x="1430922" y="2242388"/>
                  <a:pt x="1469546" y="2333313"/>
                  <a:pt x="1399309" y="2202873"/>
                </a:cubicBezTo>
                <a:cubicBezTo>
                  <a:pt x="1373922" y="2155726"/>
                  <a:pt x="1345880" y="2075576"/>
                  <a:pt x="1330036" y="2022764"/>
                </a:cubicBezTo>
                <a:cubicBezTo>
                  <a:pt x="1310714" y="1958358"/>
                  <a:pt x="1285672" y="1895127"/>
                  <a:pt x="1274618" y="1828800"/>
                </a:cubicBezTo>
                <a:cubicBezTo>
                  <a:pt x="1243779" y="1643764"/>
                  <a:pt x="1260535" y="1717051"/>
                  <a:pt x="1233055" y="1607127"/>
                </a:cubicBezTo>
                <a:cubicBezTo>
                  <a:pt x="1237673" y="1565564"/>
                  <a:pt x="1224457" y="1517718"/>
                  <a:pt x="1246909" y="1482437"/>
                </a:cubicBezTo>
                <a:cubicBezTo>
                  <a:pt x="1262590" y="1457795"/>
                  <a:pt x="1330036" y="1454727"/>
                  <a:pt x="1330036" y="1454727"/>
                </a:cubicBezTo>
                <a:cubicBezTo>
                  <a:pt x="1403927" y="1468582"/>
                  <a:pt x="1481317" y="1469894"/>
                  <a:pt x="1551709" y="1496291"/>
                </a:cubicBezTo>
                <a:cubicBezTo>
                  <a:pt x="1588271" y="1510002"/>
                  <a:pt x="1683730" y="1594897"/>
                  <a:pt x="1717964" y="1634837"/>
                </a:cubicBezTo>
                <a:cubicBezTo>
                  <a:pt x="1728800" y="1647479"/>
                  <a:pt x="1736437" y="1662546"/>
                  <a:pt x="1745673" y="1676400"/>
                </a:cubicBezTo>
                <a:cubicBezTo>
                  <a:pt x="1772158" y="1755858"/>
                  <a:pt x="1748303" y="1678564"/>
                  <a:pt x="1773382" y="1787237"/>
                </a:cubicBezTo>
                <a:cubicBezTo>
                  <a:pt x="1781945" y="1824344"/>
                  <a:pt x="1801091" y="1898073"/>
                  <a:pt x="1801091" y="1898073"/>
                </a:cubicBezTo>
                <a:cubicBezTo>
                  <a:pt x="1823608" y="2100716"/>
                  <a:pt x="1799260" y="1960937"/>
                  <a:pt x="1828800" y="2064327"/>
                </a:cubicBezTo>
                <a:cubicBezTo>
                  <a:pt x="1834031" y="2082636"/>
                  <a:pt x="1842655" y="2138788"/>
                  <a:pt x="1842655" y="2119746"/>
                </a:cubicBezTo>
                <a:cubicBezTo>
                  <a:pt x="1842655" y="2087090"/>
                  <a:pt x="1834475" y="2054923"/>
                  <a:pt x="1828800" y="2022764"/>
                </a:cubicBezTo>
                <a:cubicBezTo>
                  <a:pt x="1820499" y="1975726"/>
                  <a:pt x="1805758" y="1866748"/>
                  <a:pt x="1773382" y="1814946"/>
                </a:cubicBezTo>
                <a:cubicBezTo>
                  <a:pt x="1762997" y="1798331"/>
                  <a:pt x="1743206" y="1789326"/>
                  <a:pt x="1731818" y="1773382"/>
                </a:cubicBezTo>
                <a:cubicBezTo>
                  <a:pt x="1719814" y="1756576"/>
                  <a:pt x="1717331" y="1733830"/>
                  <a:pt x="1704109" y="1717964"/>
                </a:cubicBezTo>
                <a:cubicBezTo>
                  <a:pt x="1693449" y="1705172"/>
                  <a:pt x="1675548" y="1700657"/>
                  <a:pt x="1662546" y="1690255"/>
                </a:cubicBezTo>
                <a:cubicBezTo>
                  <a:pt x="1563838" y="1611289"/>
                  <a:pt x="1721198" y="1720121"/>
                  <a:pt x="1593273" y="1634837"/>
                </a:cubicBezTo>
                <a:cubicBezTo>
                  <a:pt x="1578282" y="1664820"/>
                  <a:pt x="1550997" y="1709371"/>
                  <a:pt x="1551709" y="1745673"/>
                </a:cubicBezTo>
                <a:cubicBezTo>
                  <a:pt x="1555968" y="1962882"/>
                  <a:pt x="1557364" y="2180708"/>
                  <a:pt x="1579418" y="2396837"/>
                </a:cubicBezTo>
                <a:cubicBezTo>
                  <a:pt x="1581108" y="2413402"/>
                  <a:pt x="1605677" y="2417987"/>
                  <a:pt x="1620982" y="2424546"/>
                </a:cubicBezTo>
                <a:cubicBezTo>
                  <a:pt x="1638484" y="2432047"/>
                  <a:pt x="1657927" y="2433782"/>
                  <a:pt x="1676400" y="2438400"/>
                </a:cubicBezTo>
                <a:cubicBezTo>
                  <a:pt x="1731818" y="2433782"/>
                  <a:pt x="1789626" y="2441292"/>
                  <a:pt x="1842655" y="2424546"/>
                </a:cubicBezTo>
                <a:cubicBezTo>
                  <a:pt x="1880538" y="2412583"/>
                  <a:pt x="1911545" y="2383364"/>
                  <a:pt x="1939636" y="2355273"/>
                </a:cubicBezTo>
                <a:cubicBezTo>
                  <a:pt x="1977540" y="2317369"/>
                  <a:pt x="2038881" y="2209019"/>
                  <a:pt x="2064327" y="2161309"/>
                </a:cubicBezTo>
                <a:cubicBezTo>
                  <a:pt x="2083765" y="2124862"/>
                  <a:pt x="2106280" y="2089523"/>
                  <a:pt x="2119746" y="2050473"/>
                </a:cubicBezTo>
                <a:cubicBezTo>
                  <a:pt x="2144466" y="1978786"/>
                  <a:pt x="2210586" y="1748150"/>
                  <a:pt x="2230582" y="1634837"/>
                </a:cubicBezTo>
                <a:cubicBezTo>
                  <a:pt x="2240289" y="1579828"/>
                  <a:pt x="2250807" y="1451692"/>
                  <a:pt x="2258291" y="1399309"/>
                </a:cubicBezTo>
                <a:cubicBezTo>
                  <a:pt x="2261621" y="1375998"/>
                  <a:pt x="2267528" y="1353128"/>
                  <a:pt x="2272146" y="1330037"/>
                </a:cubicBezTo>
                <a:cubicBezTo>
                  <a:pt x="2281250" y="1484807"/>
                  <a:pt x="2224877" y="1548856"/>
                  <a:pt x="2341418" y="1607127"/>
                </a:cubicBezTo>
                <a:cubicBezTo>
                  <a:pt x="2358449" y="1615642"/>
                  <a:pt x="2378363" y="1616364"/>
                  <a:pt x="2396836" y="1620982"/>
                </a:cubicBezTo>
                <a:cubicBezTo>
                  <a:pt x="2456873" y="1607127"/>
                  <a:pt x="2518844" y="1599924"/>
                  <a:pt x="2576946" y="1579418"/>
                </a:cubicBezTo>
                <a:cubicBezTo>
                  <a:pt x="2598720" y="1571733"/>
                  <a:pt x="2617023" y="1555113"/>
                  <a:pt x="2632364" y="1537855"/>
                </a:cubicBezTo>
                <a:cubicBezTo>
                  <a:pt x="2684036" y="1479724"/>
                  <a:pt x="2699223" y="1428032"/>
                  <a:pt x="2729346" y="1357746"/>
                </a:cubicBezTo>
                <a:cubicBezTo>
                  <a:pt x="2761141" y="1166964"/>
                  <a:pt x="2772689" y="1131188"/>
                  <a:pt x="2729346" y="845127"/>
                </a:cubicBezTo>
                <a:cubicBezTo>
                  <a:pt x="2726252" y="824707"/>
                  <a:pt x="2692400" y="826654"/>
                  <a:pt x="2673927" y="817418"/>
                </a:cubicBezTo>
                <a:cubicBezTo>
                  <a:pt x="2618509" y="835891"/>
                  <a:pt x="2558587" y="844198"/>
                  <a:pt x="2507673" y="872837"/>
                </a:cubicBezTo>
                <a:cubicBezTo>
                  <a:pt x="2481900" y="887334"/>
                  <a:pt x="2467155" y="916567"/>
                  <a:pt x="2452255" y="942109"/>
                </a:cubicBezTo>
                <a:cubicBezTo>
                  <a:pt x="2407159" y="1019416"/>
                  <a:pt x="2406802" y="1064174"/>
                  <a:pt x="2382982" y="1149927"/>
                </a:cubicBezTo>
                <a:cubicBezTo>
                  <a:pt x="2370077" y="1196383"/>
                  <a:pt x="2358086" y="1243230"/>
                  <a:pt x="2341418" y="1288473"/>
                </a:cubicBezTo>
                <a:cubicBezTo>
                  <a:pt x="2266060" y="1493016"/>
                  <a:pt x="2299449" y="1331657"/>
                  <a:pt x="2244436" y="1551709"/>
                </a:cubicBezTo>
                <a:cubicBezTo>
                  <a:pt x="2233013" y="1597399"/>
                  <a:pt x="2224072" y="1643735"/>
                  <a:pt x="2216727" y="1690255"/>
                </a:cubicBezTo>
                <a:cubicBezTo>
                  <a:pt x="2211554" y="1723018"/>
                  <a:pt x="2191712" y="1926551"/>
                  <a:pt x="2189018" y="1953491"/>
                </a:cubicBezTo>
                <a:cubicBezTo>
                  <a:pt x="2198254" y="2055091"/>
                  <a:pt x="2204572" y="2156999"/>
                  <a:pt x="2216727" y="2258291"/>
                </a:cubicBezTo>
                <a:cubicBezTo>
                  <a:pt x="2221137" y="2295045"/>
                  <a:pt x="2235203" y="2315250"/>
                  <a:pt x="2272146" y="2327564"/>
                </a:cubicBezTo>
                <a:cubicBezTo>
                  <a:pt x="2298796" y="2336447"/>
                  <a:pt x="2327564" y="2336800"/>
                  <a:pt x="2355273" y="2341418"/>
                </a:cubicBezTo>
                <a:cubicBezTo>
                  <a:pt x="2433782" y="2327564"/>
                  <a:pt x="2514145" y="2321756"/>
                  <a:pt x="2590800" y="2299855"/>
                </a:cubicBezTo>
                <a:cubicBezTo>
                  <a:pt x="2613002" y="2293511"/>
                  <a:pt x="2631952" y="2276448"/>
                  <a:pt x="2646218" y="2258291"/>
                </a:cubicBezTo>
                <a:cubicBezTo>
                  <a:pt x="2682487" y="2212130"/>
                  <a:pt x="2756065" y="2091641"/>
                  <a:pt x="2784764" y="2022764"/>
                </a:cubicBezTo>
                <a:cubicBezTo>
                  <a:pt x="2795998" y="1995803"/>
                  <a:pt x="2803237" y="1967346"/>
                  <a:pt x="2812473" y="1939637"/>
                </a:cubicBezTo>
                <a:cubicBezTo>
                  <a:pt x="2817091" y="1907310"/>
                  <a:pt x="2823615" y="1875198"/>
                  <a:pt x="2826327" y="1842655"/>
                </a:cubicBezTo>
                <a:cubicBezTo>
                  <a:pt x="2832858" y="1764282"/>
                  <a:pt x="2829060" y="1684982"/>
                  <a:pt x="2840182" y="1607127"/>
                </a:cubicBezTo>
                <a:cubicBezTo>
                  <a:pt x="2842247" y="1592670"/>
                  <a:pt x="2848793" y="1635060"/>
                  <a:pt x="2854036" y="1648691"/>
                </a:cubicBezTo>
                <a:cubicBezTo>
                  <a:pt x="2871891" y="1695115"/>
                  <a:pt x="2890982" y="1741055"/>
                  <a:pt x="2909455" y="1787237"/>
                </a:cubicBezTo>
                <a:cubicBezTo>
                  <a:pt x="2932821" y="1845650"/>
                  <a:pt x="2939901" y="1874014"/>
                  <a:pt x="2978727" y="1925782"/>
                </a:cubicBezTo>
                <a:cubicBezTo>
                  <a:pt x="2990483" y="1941457"/>
                  <a:pt x="3005127" y="1954939"/>
                  <a:pt x="3020291" y="1967346"/>
                </a:cubicBezTo>
                <a:cubicBezTo>
                  <a:pt x="3056034" y="1996590"/>
                  <a:pt x="3131127" y="2050473"/>
                  <a:pt x="3131127" y="2050473"/>
                </a:cubicBezTo>
                <a:cubicBezTo>
                  <a:pt x="3281768" y="2020345"/>
                  <a:pt x="3253625" y="2061513"/>
                  <a:pt x="3311236" y="1953491"/>
                </a:cubicBezTo>
                <a:cubicBezTo>
                  <a:pt x="3335534" y="1907933"/>
                  <a:pt x="3380509" y="1814946"/>
                  <a:pt x="3380509" y="1814946"/>
                </a:cubicBezTo>
                <a:cubicBezTo>
                  <a:pt x="3382728" y="1803852"/>
                  <a:pt x="3410946" y="1666638"/>
                  <a:pt x="3408218" y="1662546"/>
                </a:cubicBezTo>
                <a:cubicBezTo>
                  <a:pt x="3397350" y="1646244"/>
                  <a:pt x="3378043" y="1688166"/>
                  <a:pt x="3366655" y="1704109"/>
                </a:cubicBezTo>
                <a:cubicBezTo>
                  <a:pt x="3354651" y="1720915"/>
                  <a:pt x="3348182" y="1741054"/>
                  <a:pt x="3338946" y="1759527"/>
                </a:cubicBezTo>
                <a:cubicBezTo>
                  <a:pt x="3334328" y="1782618"/>
                  <a:pt x="3331858" y="1806245"/>
                  <a:pt x="3325091" y="1828800"/>
                </a:cubicBezTo>
                <a:cubicBezTo>
                  <a:pt x="3317945" y="1852621"/>
                  <a:pt x="3303078" y="1873864"/>
                  <a:pt x="3297382" y="1898073"/>
                </a:cubicBezTo>
                <a:cubicBezTo>
                  <a:pt x="3284514" y="1952762"/>
                  <a:pt x="3283299" y="2009822"/>
                  <a:pt x="3269673" y="2064327"/>
                </a:cubicBezTo>
                <a:cubicBezTo>
                  <a:pt x="3265055" y="2082800"/>
                  <a:pt x="3259552" y="2101074"/>
                  <a:pt x="3255818" y="2119746"/>
                </a:cubicBezTo>
                <a:cubicBezTo>
                  <a:pt x="3231435" y="2241663"/>
                  <a:pt x="3255073" y="2163546"/>
                  <a:pt x="3228109" y="2244437"/>
                </a:cubicBezTo>
                <a:cubicBezTo>
                  <a:pt x="3232727" y="2272146"/>
                  <a:pt x="3215882" y="2317131"/>
                  <a:pt x="3241964" y="2327564"/>
                </a:cubicBezTo>
                <a:cubicBezTo>
                  <a:pt x="3315900" y="2357138"/>
                  <a:pt x="3388706" y="2282214"/>
                  <a:pt x="3435927" y="2244437"/>
                </a:cubicBezTo>
                <a:cubicBezTo>
                  <a:pt x="3440545" y="2225964"/>
                  <a:pt x="3440335" y="2205551"/>
                  <a:pt x="3449782" y="2189018"/>
                </a:cubicBezTo>
                <a:cubicBezTo>
                  <a:pt x="3459503" y="2172006"/>
                  <a:pt x="3487503" y="2128242"/>
                  <a:pt x="3491346" y="2147455"/>
                </a:cubicBezTo>
                <a:cubicBezTo>
                  <a:pt x="3512197" y="2251709"/>
                  <a:pt x="3497046" y="2360104"/>
                  <a:pt x="3505200" y="2466109"/>
                </a:cubicBezTo>
                <a:cubicBezTo>
                  <a:pt x="3506320" y="2480670"/>
                  <a:pt x="3511809" y="2494993"/>
                  <a:pt x="3519055" y="2507673"/>
                </a:cubicBezTo>
                <a:cubicBezTo>
                  <a:pt x="3530511" y="2527721"/>
                  <a:pt x="3546764" y="2544618"/>
                  <a:pt x="3560618" y="2563091"/>
                </a:cubicBezTo>
                <a:cubicBezTo>
                  <a:pt x="3634509" y="2558473"/>
                  <a:pt x="3711264" y="2570127"/>
                  <a:pt x="3782291" y="2549237"/>
                </a:cubicBezTo>
                <a:cubicBezTo>
                  <a:pt x="3800559" y="2543864"/>
                  <a:pt x="3790915" y="2512127"/>
                  <a:pt x="3796146" y="2493818"/>
                </a:cubicBezTo>
                <a:cubicBezTo>
                  <a:pt x="3800158" y="2479776"/>
                  <a:pt x="3822151" y="2444154"/>
                  <a:pt x="3810000" y="2452255"/>
                </a:cubicBezTo>
                <a:cubicBezTo>
                  <a:pt x="3785396" y="2468658"/>
                  <a:pt x="3774054" y="2499273"/>
                  <a:pt x="3754582" y="2521527"/>
                </a:cubicBezTo>
                <a:cubicBezTo>
                  <a:pt x="3703785" y="2579581"/>
                  <a:pt x="3649801" y="2603371"/>
                  <a:pt x="3616036" y="2687782"/>
                </a:cubicBezTo>
                <a:cubicBezTo>
                  <a:pt x="3552948" y="2845503"/>
                  <a:pt x="3582862" y="2781839"/>
                  <a:pt x="3532909" y="2881746"/>
                </a:cubicBezTo>
                <a:cubicBezTo>
                  <a:pt x="3528291" y="2904837"/>
                  <a:pt x="3524766" y="2928173"/>
                  <a:pt x="3519055" y="2951018"/>
                </a:cubicBezTo>
                <a:cubicBezTo>
                  <a:pt x="3499143" y="3030667"/>
                  <a:pt x="3468692" y="3014038"/>
                  <a:pt x="3519055" y="3144982"/>
                </a:cubicBezTo>
                <a:cubicBezTo>
                  <a:pt x="3526762" y="3165020"/>
                  <a:pt x="3614126" y="3182605"/>
                  <a:pt x="3629891" y="3186546"/>
                </a:cubicBezTo>
                <a:cubicBezTo>
                  <a:pt x="3796146" y="3177310"/>
                  <a:pt x="3963312" y="3178521"/>
                  <a:pt x="4128655" y="3158837"/>
                </a:cubicBezTo>
                <a:cubicBezTo>
                  <a:pt x="4159417" y="3155175"/>
                  <a:pt x="4183185" y="3129188"/>
                  <a:pt x="4211782" y="3117273"/>
                </a:cubicBezTo>
                <a:cubicBezTo>
                  <a:pt x="4238743" y="3106039"/>
                  <a:pt x="4268319" y="3101650"/>
                  <a:pt x="4294909" y="3089564"/>
                </a:cubicBezTo>
                <a:cubicBezTo>
                  <a:pt x="4319424" y="3078421"/>
                  <a:pt x="4343154" y="3064822"/>
                  <a:pt x="4364182" y="3048000"/>
                </a:cubicBezTo>
                <a:cubicBezTo>
                  <a:pt x="4389682" y="3027600"/>
                  <a:pt x="4418851" y="3007935"/>
                  <a:pt x="4433455" y="2978727"/>
                </a:cubicBezTo>
                <a:cubicBezTo>
                  <a:pt x="4464939" y="2915759"/>
                  <a:pt x="4462341" y="2924791"/>
                  <a:pt x="4488873" y="2854037"/>
                </a:cubicBezTo>
                <a:cubicBezTo>
                  <a:pt x="4490880" y="2848684"/>
                  <a:pt x="4522481" y="2755875"/>
                  <a:pt x="4516582" y="2757055"/>
                </a:cubicBezTo>
                <a:cubicBezTo>
                  <a:pt x="4481213" y="2764129"/>
                  <a:pt x="4458960" y="2800822"/>
                  <a:pt x="4433455" y="2826327"/>
                </a:cubicBezTo>
                <a:cubicBezTo>
                  <a:pt x="4410253" y="2849529"/>
                  <a:pt x="4363517" y="2924638"/>
                  <a:pt x="4350327" y="2951018"/>
                </a:cubicBezTo>
                <a:cubicBezTo>
                  <a:pt x="4343796" y="2964080"/>
                  <a:pt x="4342226" y="2979159"/>
                  <a:pt x="4336473" y="2992582"/>
                </a:cubicBezTo>
                <a:cubicBezTo>
                  <a:pt x="4285108" y="3112436"/>
                  <a:pt x="4327405" y="2992080"/>
                  <a:pt x="4294909" y="3089564"/>
                </a:cubicBezTo>
                <a:cubicBezTo>
                  <a:pt x="4304145" y="3108037"/>
                  <a:pt x="4302138" y="3142311"/>
                  <a:pt x="4322618" y="3144982"/>
                </a:cubicBezTo>
                <a:cubicBezTo>
                  <a:pt x="4483463" y="3165961"/>
                  <a:pt x="4599625" y="3158892"/>
                  <a:pt x="4724400" y="3075709"/>
                </a:cubicBezTo>
                <a:cubicBezTo>
                  <a:pt x="4786790" y="3034116"/>
                  <a:pt x="4961641" y="2911902"/>
                  <a:pt x="5029200" y="2826327"/>
                </a:cubicBezTo>
                <a:cubicBezTo>
                  <a:pt x="5074446" y="2769015"/>
                  <a:pt x="5130800" y="2715491"/>
                  <a:pt x="5153891" y="2646218"/>
                </a:cubicBezTo>
                <a:cubicBezTo>
                  <a:pt x="5172831" y="2589398"/>
                  <a:pt x="5195908" y="2524178"/>
                  <a:pt x="5209309" y="2466109"/>
                </a:cubicBezTo>
                <a:cubicBezTo>
                  <a:pt x="5215626" y="2438737"/>
                  <a:pt x="5218546" y="2410691"/>
                  <a:pt x="5223164" y="2382982"/>
                </a:cubicBezTo>
                <a:cubicBezTo>
                  <a:pt x="5213928" y="2258291"/>
                  <a:pt x="5208212" y="2133289"/>
                  <a:pt x="5195455" y="2008909"/>
                </a:cubicBezTo>
                <a:cubicBezTo>
                  <a:pt x="5189723" y="1953020"/>
                  <a:pt x="5185513" y="1895954"/>
                  <a:pt x="5167746" y="1842655"/>
                </a:cubicBezTo>
                <a:cubicBezTo>
                  <a:pt x="5163128" y="1828800"/>
                  <a:pt x="5161137" y="1813771"/>
                  <a:pt x="5153891" y="1801091"/>
                </a:cubicBezTo>
                <a:cubicBezTo>
                  <a:pt x="5142435" y="1781043"/>
                  <a:pt x="5127354" y="1763205"/>
                  <a:pt x="5112327" y="1745673"/>
                </a:cubicBezTo>
                <a:cubicBezTo>
                  <a:pt x="5099576" y="1730797"/>
                  <a:pt x="5087067" y="1714977"/>
                  <a:pt x="5070764" y="1704109"/>
                </a:cubicBezTo>
                <a:cubicBezTo>
                  <a:pt x="5058613" y="1696008"/>
                  <a:pt x="5043055" y="1694873"/>
                  <a:pt x="5029200" y="1690255"/>
                </a:cubicBezTo>
                <a:cubicBezTo>
                  <a:pt x="4938277" y="1710460"/>
                  <a:pt x="4910275" y="1693266"/>
                  <a:pt x="4862946" y="1759527"/>
                </a:cubicBezTo>
                <a:cubicBezTo>
                  <a:pt x="4850941" y="1776333"/>
                  <a:pt x="4845862" y="1797236"/>
                  <a:pt x="4835236" y="1814946"/>
                </a:cubicBezTo>
                <a:cubicBezTo>
                  <a:pt x="4818102" y="1843502"/>
                  <a:pt x="4779818" y="1898073"/>
                  <a:pt x="4779818" y="1898073"/>
                </a:cubicBezTo>
                <a:cubicBezTo>
                  <a:pt x="4775200" y="1916546"/>
                  <a:pt x="4773465" y="1935989"/>
                  <a:pt x="4765964" y="1953491"/>
                </a:cubicBezTo>
                <a:cubicBezTo>
                  <a:pt x="4759405" y="1968796"/>
                  <a:pt x="4745702" y="1980162"/>
                  <a:pt x="4738255" y="1995055"/>
                </a:cubicBezTo>
                <a:cubicBezTo>
                  <a:pt x="4731724" y="2008117"/>
                  <a:pt x="4729018" y="2022764"/>
                  <a:pt x="4724400" y="2036618"/>
                </a:cubicBezTo>
                <a:cubicBezTo>
                  <a:pt x="4729018" y="2073564"/>
                  <a:pt x="4711927" y="2121127"/>
                  <a:pt x="4738255" y="2147455"/>
                </a:cubicBezTo>
                <a:cubicBezTo>
                  <a:pt x="4764583" y="2173783"/>
                  <a:pt x="4811858" y="2161309"/>
                  <a:pt x="4849091" y="2161309"/>
                </a:cubicBezTo>
                <a:cubicBezTo>
                  <a:pt x="4960023" y="2161309"/>
                  <a:pt x="5070764" y="2152073"/>
                  <a:pt x="5181600" y="2147455"/>
                </a:cubicBezTo>
                <a:cubicBezTo>
                  <a:pt x="5200073" y="2138219"/>
                  <a:pt x="5221152" y="2132968"/>
                  <a:pt x="5237018" y="2119746"/>
                </a:cubicBezTo>
                <a:cubicBezTo>
                  <a:pt x="5275664" y="2087540"/>
                  <a:pt x="5260259" y="2065517"/>
                  <a:pt x="5278582" y="2022764"/>
                </a:cubicBezTo>
                <a:cubicBezTo>
                  <a:pt x="5285141" y="2007459"/>
                  <a:pt x="5297055" y="1995055"/>
                  <a:pt x="5306291" y="1981200"/>
                </a:cubicBezTo>
                <a:cubicBezTo>
                  <a:pt x="5301673" y="1898073"/>
                  <a:pt x="5300329" y="1814699"/>
                  <a:pt x="5292436" y="1731818"/>
                </a:cubicBezTo>
                <a:cubicBezTo>
                  <a:pt x="5291051" y="1717280"/>
                  <a:pt x="5285674" y="1703021"/>
                  <a:pt x="5278582" y="1690255"/>
                </a:cubicBezTo>
                <a:cubicBezTo>
                  <a:pt x="5262409" y="1661143"/>
                  <a:pt x="5223164" y="1607127"/>
                  <a:pt x="5223164" y="1607127"/>
                </a:cubicBezTo>
                <a:cubicBezTo>
                  <a:pt x="5219403" y="1588324"/>
                  <a:pt x="5203838" y="1504792"/>
                  <a:pt x="5195455" y="1482437"/>
                </a:cubicBezTo>
                <a:cubicBezTo>
                  <a:pt x="5188203" y="1463099"/>
                  <a:pt x="5174998" y="1446356"/>
                  <a:pt x="5167746" y="1427018"/>
                </a:cubicBezTo>
                <a:cubicBezTo>
                  <a:pt x="5161060" y="1409189"/>
                  <a:pt x="5161392" y="1389102"/>
                  <a:pt x="5153891" y="1371600"/>
                </a:cubicBezTo>
                <a:cubicBezTo>
                  <a:pt x="5147332" y="1356295"/>
                  <a:pt x="5134443" y="1344494"/>
                  <a:pt x="5126182" y="1330037"/>
                </a:cubicBezTo>
                <a:cubicBezTo>
                  <a:pt x="5115935" y="1312105"/>
                  <a:pt x="5108720" y="1292550"/>
                  <a:pt x="5098473" y="1274618"/>
                </a:cubicBezTo>
                <a:cubicBezTo>
                  <a:pt x="5090212" y="1260161"/>
                  <a:pt x="5078211" y="1247948"/>
                  <a:pt x="5070764" y="1233055"/>
                </a:cubicBezTo>
                <a:cubicBezTo>
                  <a:pt x="5064233" y="1219993"/>
                  <a:pt x="5066032" y="1202895"/>
                  <a:pt x="5056909" y="1191491"/>
                </a:cubicBezTo>
                <a:cubicBezTo>
                  <a:pt x="5046507" y="1178489"/>
                  <a:pt x="5028348" y="1174184"/>
                  <a:pt x="5015346" y="1163782"/>
                </a:cubicBezTo>
                <a:cubicBezTo>
                  <a:pt x="4968458" y="1126272"/>
                  <a:pt x="4987363" y="1108273"/>
                  <a:pt x="4904509" y="1080655"/>
                </a:cubicBezTo>
                <a:lnTo>
                  <a:pt x="4821382" y="1052946"/>
                </a:lnTo>
                <a:cubicBezTo>
                  <a:pt x="4673600" y="1057564"/>
                  <a:pt x="4525379" y="1054522"/>
                  <a:pt x="4378036" y="1066800"/>
                </a:cubicBezTo>
                <a:cubicBezTo>
                  <a:pt x="4357454" y="1068515"/>
                  <a:pt x="4341601" y="1086373"/>
                  <a:pt x="4322618" y="1094509"/>
                </a:cubicBezTo>
                <a:cubicBezTo>
                  <a:pt x="4309195" y="1100262"/>
                  <a:pt x="4294909" y="1103746"/>
                  <a:pt x="4281055" y="1108364"/>
                </a:cubicBezTo>
                <a:cubicBezTo>
                  <a:pt x="4254102" y="1128578"/>
                  <a:pt x="4219949" y="1150109"/>
                  <a:pt x="4197927" y="1177637"/>
                </a:cubicBezTo>
                <a:cubicBezTo>
                  <a:pt x="4187525" y="1190639"/>
                  <a:pt x="4179454" y="1205346"/>
                  <a:pt x="4170218" y="1219200"/>
                </a:cubicBezTo>
                <a:cubicBezTo>
                  <a:pt x="4165600" y="1233055"/>
                  <a:pt x="4162407" y="1247469"/>
                  <a:pt x="4156364" y="1260764"/>
                </a:cubicBezTo>
                <a:cubicBezTo>
                  <a:pt x="4139272" y="1298368"/>
                  <a:pt x="4114008" y="1332414"/>
                  <a:pt x="4100946" y="1371600"/>
                </a:cubicBezTo>
                <a:cubicBezTo>
                  <a:pt x="4087742" y="1411212"/>
                  <a:pt x="4081934" y="1425094"/>
                  <a:pt x="4073236" y="1468582"/>
                </a:cubicBezTo>
                <a:cubicBezTo>
                  <a:pt x="4048852" y="1590500"/>
                  <a:pt x="4072491" y="1512382"/>
                  <a:pt x="4045527" y="1593273"/>
                </a:cubicBezTo>
                <a:cubicBezTo>
                  <a:pt x="4033065" y="1730362"/>
                  <a:pt x="4012892" y="1871843"/>
                  <a:pt x="4045527" y="2008909"/>
                </a:cubicBezTo>
                <a:cubicBezTo>
                  <a:pt x="4050311" y="2029001"/>
                  <a:pt x="4081087" y="2030944"/>
                  <a:pt x="4100946" y="2036618"/>
                </a:cubicBezTo>
                <a:cubicBezTo>
                  <a:pt x="4146230" y="2049556"/>
                  <a:pt x="4239491" y="2064327"/>
                  <a:pt x="4239491" y="2064327"/>
                </a:cubicBezTo>
                <a:cubicBezTo>
                  <a:pt x="4735243" y="2045260"/>
                  <a:pt x="4495835" y="2136167"/>
                  <a:pt x="4641273" y="2008909"/>
                </a:cubicBezTo>
                <a:cubicBezTo>
                  <a:pt x="4663527" y="1989437"/>
                  <a:pt x="4687455" y="1971964"/>
                  <a:pt x="4710546" y="1953491"/>
                </a:cubicBezTo>
                <a:cubicBezTo>
                  <a:pt x="4741786" y="1859766"/>
                  <a:pt x="4700529" y="1973525"/>
                  <a:pt x="4765964" y="1842655"/>
                </a:cubicBezTo>
                <a:cubicBezTo>
                  <a:pt x="4777086" y="1820411"/>
                  <a:pt x="4785174" y="1796754"/>
                  <a:pt x="4793673" y="1773382"/>
                </a:cubicBezTo>
                <a:cubicBezTo>
                  <a:pt x="4803655" y="1745933"/>
                  <a:pt x="4812146" y="1717964"/>
                  <a:pt x="4821382" y="1690255"/>
                </a:cubicBezTo>
                <a:cubicBezTo>
                  <a:pt x="4826000" y="1676400"/>
                  <a:pt x="4831694" y="1662859"/>
                  <a:pt x="4835236" y="1648691"/>
                </a:cubicBezTo>
                <a:cubicBezTo>
                  <a:pt x="4839854" y="1630218"/>
                  <a:pt x="4843070" y="1611337"/>
                  <a:pt x="4849091" y="1593273"/>
                </a:cubicBezTo>
                <a:cubicBezTo>
                  <a:pt x="4856956" y="1569680"/>
                  <a:pt x="4867564" y="1547091"/>
                  <a:pt x="4876800" y="1524000"/>
                </a:cubicBezTo>
                <a:cubicBezTo>
                  <a:pt x="4881418" y="1468582"/>
                  <a:pt x="4883305" y="1412868"/>
                  <a:pt x="4890655" y="1357746"/>
                </a:cubicBezTo>
                <a:cubicBezTo>
                  <a:pt x="4892585" y="1343270"/>
                  <a:pt x="4904509" y="1330786"/>
                  <a:pt x="4904509" y="1316182"/>
                </a:cubicBezTo>
                <a:cubicBezTo>
                  <a:pt x="4904509" y="1186791"/>
                  <a:pt x="4897639" y="1057458"/>
                  <a:pt x="4890655" y="928255"/>
                </a:cubicBezTo>
                <a:cubicBezTo>
                  <a:pt x="4886561" y="852522"/>
                  <a:pt x="4881540" y="813227"/>
                  <a:pt x="4862946" y="748146"/>
                </a:cubicBezTo>
                <a:cubicBezTo>
                  <a:pt x="4858934" y="734104"/>
                  <a:pt x="4855622" y="719644"/>
                  <a:pt x="4849091" y="706582"/>
                </a:cubicBezTo>
                <a:cubicBezTo>
                  <a:pt x="4841644" y="691689"/>
                  <a:pt x="4834384" y="675420"/>
                  <a:pt x="4821382" y="665018"/>
                </a:cubicBezTo>
                <a:cubicBezTo>
                  <a:pt x="4809978" y="655895"/>
                  <a:pt x="4793673" y="655782"/>
                  <a:pt x="4779818" y="651164"/>
                </a:cubicBezTo>
                <a:cubicBezTo>
                  <a:pt x="4733995" y="582429"/>
                  <a:pt x="4763883" y="621374"/>
                  <a:pt x="4682836" y="540327"/>
                </a:cubicBezTo>
                <a:cubicBezTo>
                  <a:pt x="4668982" y="526473"/>
                  <a:pt x="4659861" y="504960"/>
                  <a:pt x="4641273" y="498764"/>
                </a:cubicBezTo>
                <a:lnTo>
                  <a:pt x="4558146" y="471055"/>
                </a:lnTo>
                <a:cubicBezTo>
                  <a:pt x="4514529" y="427439"/>
                  <a:pt x="4532215" y="436864"/>
                  <a:pt x="4447309" y="415637"/>
                </a:cubicBezTo>
                <a:cubicBezTo>
                  <a:pt x="4291447" y="376670"/>
                  <a:pt x="4374366" y="391716"/>
                  <a:pt x="4197927" y="374073"/>
                </a:cubicBezTo>
                <a:cubicBezTo>
                  <a:pt x="4024832" y="330798"/>
                  <a:pt x="4220123" y="375658"/>
                  <a:pt x="3810000" y="346364"/>
                </a:cubicBezTo>
                <a:cubicBezTo>
                  <a:pt x="3791007" y="345007"/>
                  <a:pt x="3773055" y="337127"/>
                  <a:pt x="3754582" y="332509"/>
                </a:cubicBezTo>
                <a:cubicBezTo>
                  <a:pt x="3620655" y="337127"/>
                  <a:pt x="3486562" y="338257"/>
                  <a:pt x="3352800" y="346364"/>
                </a:cubicBezTo>
                <a:cubicBezTo>
                  <a:pt x="3333794" y="347516"/>
                  <a:pt x="3314884" y="352717"/>
                  <a:pt x="3297382" y="360218"/>
                </a:cubicBezTo>
                <a:cubicBezTo>
                  <a:pt x="3274179" y="370162"/>
                  <a:pt x="3244662" y="395773"/>
                  <a:pt x="3228109" y="415637"/>
                </a:cubicBezTo>
                <a:cubicBezTo>
                  <a:pt x="3213327" y="433376"/>
                  <a:pt x="3201573" y="453523"/>
                  <a:pt x="3186546" y="471055"/>
                </a:cubicBezTo>
                <a:cubicBezTo>
                  <a:pt x="3149774" y="513956"/>
                  <a:pt x="3141772" y="505185"/>
                  <a:pt x="3117273" y="554182"/>
                </a:cubicBezTo>
                <a:cubicBezTo>
                  <a:pt x="3110742" y="567244"/>
                  <a:pt x="3112767" y="584527"/>
                  <a:pt x="3103418" y="595746"/>
                </a:cubicBezTo>
                <a:cubicBezTo>
                  <a:pt x="3088636" y="613485"/>
                  <a:pt x="3066473" y="623455"/>
                  <a:pt x="3048000" y="637309"/>
                </a:cubicBezTo>
                <a:cubicBezTo>
                  <a:pt x="3024366" y="731847"/>
                  <a:pt x="3047836" y="654997"/>
                  <a:pt x="3006436" y="748146"/>
                </a:cubicBezTo>
                <a:cubicBezTo>
                  <a:pt x="2996335" y="770872"/>
                  <a:pt x="2989849" y="795174"/>
                  <a:pt x="2978727" y="817418"/>
                </a:cubicBezTo>
                <a:cubicBezTo>
                  <a:pt x="2971280" y="832311"/>
                  <a:pt x="2958465" y="844089"/>
                  <a:pt x="2951018" y="858982"/>
                </a:cubicBezTo>
                <a:cubicBezTo>
                  <a:pt x="2883235" y="994550"/>
                  <a:pt x="2959795" y="873527"/>
                  <a:pt x="2895600" y="969818"/>
                </a:cubicBezTo>
                <a:cubicBezTo>
                  <a:pt x="2858945" y="1428010"/>
                  <a:pt x="2848757" y="1409400"/>
                  <a:pt x="2881746" y="1981200"/>
                </a:cubicBezTo>
                <a:cubicBezTo>
                  <a:pt x="2882936" y="2001819"/>
                  <a:pt x="2901785" y="2017442"/>
                  <a:pt x="2909455" y="2036618"/>
                </a:cubicBezTo>
                <a:cubicBezTo>
                  <a:pt x="3019303" y="2311240"/>
                  <a:pt x="2860476" y="1962310"/>
                  <a:pt x="2978727" y="2175164"/>
                </a:cubicBezTo>
                <a:cubicBezTo>
                  <a:pt x="2990805" y="2196904"/>
                  <a:pt x="2990251" y="2225555"/>
                  <a:pt x="3006436" y="2244437"/>
                </a:cubicBezTo>
                <a:cubicBezTo>
                  <a:pt x="3019877" y="2260118"/>
                  <a:pt x="3043923" y="2261899"/>
                  <a:pt x="3061855" y="2272146"/>
                </a:cubicBezTo>
                <a:cubicBezTo>
                  <a:pt x="3113014" y="2301380"/>
                  <a:pt x="3097937" y="2304727"/>
                  <a:pt x="3158836" y="2327564"/>
                </a:cubicBezTo>
                <a:cubicBezTo>
                  <a:pt x="3209353" y="2346507"/>
                  <a:pt x="3295199" y="2350412"/>
                  <a:pt x="3338946" y="2355273"/>
                </a:cubicBezTo>
                <a:cubicBezTo>
                  <a:pt x="3499888" y="2395507"/>
                  <a:pt x="3445069" y="2387291"/>
                  <a:pt x="3754582" y="2355273"/>
                </a:cubicBezTo>
                <a:cubicBezTo>
                  <a:pt x="3771145" y="2353560"/>
                  <a:pt x="3783769" y="2338703"/>
                  <a:pt x="3796146" y="2327564"/>
                </a:cubicBezTo>
                <a:cubicBezTo>
                  <a:pt x="3830128" y="2296981"/>
                  <a:pt x="3893127" y="2230582"/>
                  <a:pt x="3893127" y="2230582"/>
                </a:cubicBezTo>
                <a:cubicBezTo>
                  <a:pt x="3897745" y="2202873"/>
                  <a:pt x="3898910" y="2174361"/>
                  <a:pt x="3906982" y="2147455"/>
                </a:cubicBezTo>
                <a:cubicBezTo>
                  <a:pt x="3912917" y="2127673"/>
                  <a:pt x="3934476" y="2112689"/>
                  <a:pt x="3934691" y="2092037"/>
                </a:cubicBezTo>
                <a:cubicBezTo>
                  <a:pt x="3939117" y="1667162"/>
                  <a:pt x="3929686" y="1242224"/>
                  <a:pt x="3920836" y="817418"/>
                </a:cubicBezTo>
                <a:cubicBezTo>
                  <a:pt x="3920336" y="793426"/>
                  <a:pt x="3881653" y="688393"/>
                  <a:pt x="3879273" y="678873"/>
                </a:cubicBezTo>
                <a:cubicBezTo>
                  <a:pt x="3876275" y="666881"/>
                  <a:pt x="3860395" y="597346"/>
                  <a:pt x="3851564" y="581891"/>
                </a:cubicBezTo>
                <a:cubicBezTo>
                  <a:pt x="3804113" y="498852"/>
                  <a:pt x="3821347" y="552938"/>
                  <a:pt x="3768436" y="484909"/>
                </a:cubicBezTo>
                <a:cubicBezTo>
                  <a:pt x="3768428" y="484899"/>
                  <a:pt x="3699167" y="381005"/>
                  <a:pt x="3685309" y="360218"/>
                </a:cubicBezTo>
                <a:cubicBezTo>
                  <a:pt x="3676073" y="346364"/>
                  <a:pt x="3673396" y="323921"/>
                  <a:pt x="3657600" y="318655"/>
                </a:cubicBezTo>
                <a:lnTo>
                  <a:pt x="3616036" y="304800"/>
                </a:lnTo>
                <a:cubicBezTo>
                  <a:pt x="3554066" y="211846"/>
                  <a:pt x="3627068" y="302919"/>
                  <a:pt x="3546764" y="249382"/>
                </a:cubicBezTo>
                <a:cubicBezTo>
                  <a:pt x="3442989" y="180197"/>
                  <a:pt x="3562460" y="226904"/>
                  <a:pt x="3463636" y="193964"/>
                </a:cubicBezTo>
                <a:lnTo>
                  <a:pt x="3297382" y="83127"/>
                </a:lnTo>
                <a:lnTo>
                  <a:pt x="3255818" y="55418"/>
                </a:lnTo>
                <a:cubicBezTo>
                  <a:pt x="3241964" y="46182"/>
                  <a:pt x="3230409" y="31747"/>
                  <a:pt x="3214255" y="27709"/>
                </a:cubicBezTo>
                <a:cubicBezTo>
                  <a:pt x="3195782" y="23091"/>
                  <a:pt x="3177761" y="15958"/>
                  <a:pt x="3158836" y="13855"/>
                </a:cubicBezTo>
                <a:cubicBezTo>
                  <a:pt x="3094413" y="6697"/>
                  <a:pt x="3029527" y="4618"/>
                  <a:pt x="2964873" y="0"/>
                </a:cubicBezTo>
                <a:lnTo>
                  <a:pt x="2369127" y="13855"/>
                </a:lnTo>
                <a:cubicBezTo>
                  <a:pt x="2340988" y="16726"/>
                  <a:pt x="2267604" y="83036"/>
                  <a:pt x="2244436" y="110837"/>
                </a:cubicBezTo>
                <a:cubicBezTo>
                  <a:pt x="2233776" y="123629"/>
                  <a:pt x="2228501" y="140626"/>
                  <a:pt x="2216727" y="152400"/>
                </a:cubicBezTo>
                <a:cubicBezTo>
                  <a:pt x="2204953" y="164174"/>
                  <a:pt x="2189018" y="170873"/>
                  <a:pt x="2175164" y="180109"/>
                </a:cubicBezTo>
                <a:cubicBezTo>
                  <a:pt x="2107980" y="280886"/>
                  <a:pt x="2188074" y="149315"/>
                  <a:pt x="2133600" y="290946"/>
                </a:cubicBezTo>
                <a:cubicBezTo>
                  <a:pt x="2118772" y="329499"/>
                  <a:pt x="2088201" y="361709"/>
                  <a:pt x="2078182" y="401782"/>
                </a:cubicBezTo>
                <a:cubicBezTo>
                  <a:pt x="2057242" y="485540"/>
                  <a:pt x="2070350" y="439129"/>
                  <a:pt x="2036618" y="540327"/>
                </a:cubicBezTo>
                <a:cubicBezTo>
                  <a:pt x="2032000" y="554182"/>
                  <a:pt x="2025165" y="567486"/>
                  <a:pt x="2022764" y="581891"/>
                </a:cubicBezTo>
                <a:lnTo>
                  <a:pt x="2008909" y="665018"/>
                </a:lnTo>
                <a:cubicBezTo>
                  <a:pt x="2004291" y="729673"/>
                  <a:pt x="2002629" y="794607"/>
                  <a:pt x="1995055" y="858982"/>
                </a:cubicBezTo>
                <a:cubicBezTo>
                  <a:pt x="1993349" y="873486"/>
                  <a:pt x="1980805" y="885947"/>
                  <a:pt x="1981200" y="900546"/>
                </a:cubicBezTo>
                <a:cubicBezTo>
                  <a:pt x="1993725" y="1363979"/>
                  <a:pt x="1923372" y="1243293"/>
                  <a:pt x="2036618" y="1413164"/>
                </a:cubicBezTo>
                <a:cubicBezTo>
                  <a:pt x="2072879" y="1630723"/>
                  <a:pt x="2023286" y="1359821"/>
                  <a:pt x="2078182" y="1579418"/>
                </a:cubicBezTo>
                <a:cubicBezTo>
                  <a:pt x="2082800" y="1597891"/>
                  <a:pt x="2084535" y="1617335"/>
                  <a:pt x="2092036" y="1634837"/>
                </a:cubicBezTo>
                <a:cubicBezTo>
                  <a:pt x="2098595" y="1650142"/>
                  <a:pt x="2110921" y="1662280"/>
                  <a:pt x="2119746" y="1676400"/>
                </a:cubicBezTo>
                <a:cubicBezTo>
                  <a:pt x="2134018" y="1699235"/>
                  <a:pt x="2146852" y="1722955"/>
                  <a:pt x="2161309" y="1745673"/>
                </a:cubicBezTo>
                <a:cubicBezTo>
                  <a:pt x="2220858" y="1839251"/>
                  <a:pt x="2191570" y="1812029"/>
                  <a:pt x="2258291" y="1856509"/>
                </a:cubicBezTo>
                <a:cubicBezTo>
                  <a:pt x="2289466" y="1950033"/>
                  <a:pt x="2244606" y="1840543"/>
                  <a:pt x="2341418" y="1953491"/>
                </a:cubicBezTo>
                <a:cubicBezTo>
                  <a:pt x="2350922" y="1964579"/>
                  <a:pt x="2345769" y="1983967"/>
                  <a:pt x="2355273" y="1995055"/>
                </a:cubicBezTo>
                <a:cubicBezTo>
                  <a:pt x="2374518" y="2017507"/>
                  <a:pt x="2403636" y="2029563"/>
                  <a:pt x="2424546" y="2050473"/>
                </a:cubicBezTo>
                <a:cubicBezTo>
                  <a:pt x="2436320" y="2062247"/>
                  <a:pt x="2440481" y="2080263"/>
                  <a:pt x="2452255" y="2092037"/>
                </a:cubicBezTo>
                <a:cubicBezTo>
                  <a:pt x="2473164" y="2112947"/>
                  <a:pt x="2499273" y="2127983"/>
                  <a:pt x="2521527" y="2147455"/>
                </a:cubicBezTo>
                <a:cubicBezTo>
                  <a:pt x="2585391" y="2203336"/>
                  <a:pt x="2535579" y="2179847"/>
                  <a:pt x="2604655" y="2202873"/>
                </a:cubicBezTo>
                <a:cubicBezTo>
                  <a:pt x="2623128" y="2216728"/>
                  <a:pt x="2642541" y="2229410"/>
                  <a:pt x="2660073" y="2244437"/>
                </a:cubicBezTo>
                <a:cubicBezTo>
                  <a:pt x="2674949" y="2257188"/>
                  <a:pt x="2684625" y="2276279"/>
                  <a:pt x="2701636" y="2286000"/>
                </a:cubicBezTo>
                <a:cubicBezTo>
                  <a:pt x="2718169" y="2295447"/>
                  <a:pt x="2738582" y="2295237"/>
                  <a:pt x="2757055" y="2299855"/>
                </a:cubicBezTo>
                <a:cubicBezTo>
                  <a:pt x="2770909" y="2309091"/>
                  <a:pt x="2785826" y="2316904"/>
                  <a:pt x="2798618" y="2327564"/>
                </a:cubicBezTo>
                <a:cubicBezTo>
                  <a:pt x="2813670" y="2340107"/>
                  <a:pt x="2824238" y="2357739"/>
                  <a:pt x="2840182" y="2369127"/>
                </a:cubicBezTo>
                <a:cubicBezTo>
                  <a:pt x="2856988" y="2381131"/>
                  <a:pt x="2877668" y="2386590"/>
                  <a:pt x="2895600" y="2396837"/>
                </a:cubicBezTo>
                <a:cubicBezTo>
                  <a:pt x="2935023" y="2419365"/>
                  <a:pt x="2933902" y="2430929"/>
                  <a:pt x="2978727" y="2438400"/>
                </a:cubicBezTo>
                <a:cubicBezTo>
                  <a:pt x="3019977" y="2445275"/>
                  <a:pt x="3061854" y="2447637"/>
                  <a:pt x="3103418" y="2452255"/>
                </a:cubicBezTo>
                <a:cubicBezTo>
                  <a:pt x="3123015" y="2458787"/>
                  <a:pt x="3183008" y="2479964"/>
                  <a:pt x="3200400" y="2479964"/>
                </a:cubicBezTo>
                <a:cubicBezTo>
                  <a:pt x="3237633" y="2479964"/>
                  <a:pt x="3274291" y="2470727"/>
                  <a:pt x="3311236" y="2466109"/>
                </a:cubicBezTo>
                <a:cubicBezTo>
                  <a:pt x="3327586" y="2417061"/>
                  <a:pt x="3324269" y="2420483"/>
                  <a:pt x="3352800" y="2369127"/>
                </a:cubicBezTo>
                <a:cubicBezTo>
                  <a:pt x="3365878" y="2345587"/>
                  <a:pt x="3382321" y="2323940"/>
                  <a:pt x="3394364" y="2299855"/>
                </a:cubicBezTo>
                <a:cubicBezTo>
                  <a:pt x="3410932" y="2266719"/>
                  <a:pt x="3423936" y="2224993"/>
                  <a:pt x="3435927" y="2189018"/>
                </a:cubicBezTo>
                <a:cubicBezTo>
                  <a:pt x="3440545" y="2147454"/>
                  <a:pt x="3443423" y="2105660"/>
                  <a:pt x="3449782" y="2064327"/>
                </a:cubicBezTo>
                <a:cubicBezTo>
                  <a:pt x="3452677" y="2045507"/>
                  <a:pt x="3463636" y="2027950"/>
                  <a:pt x="3463636" y="2008909"/>
                </a:cubicBezTo>
                <a:cubicBezTo>
                  <a:pt x="3463636" y="1773336"/>
                  <a:pt x="3458190" y="1537750"/>
                  <a:pt x="3449782" y="1302327"/>
                </a:cubicBezTo>
                <a:cubicBezTo>
                  <a:pt x="3448942" y="1278794"/>
                  <a:pt x="3440019" y="1256245"/>
                  <a:pt x="3435927" y="1233055"/>
                </a:cubicBezTo>
                <a:cubicBezTo>
                  <a:pt x="3426163" y="1177727"/>
                  <a:pt x="3415186" y="1122549"/>
                  <a:pt x="3408218" y="1066800"/>
                </a:cubicBezTo>
                <a:cubicBezTo>
                  <a:pt x="3384751" y="879061"/>
                  <a:pt x="3405899" y="1026334"/>
                  <a:pt x="3380509" y="886691"/>
                </a:cubicBezTo>
                <a:cubicBezTo>
                  <a:pt x="3375484" y="859053"/>
                  <a:pt x="3372749" y="830986"/>
                  <a:pt x="3366655" y="803564"/>
                </a:cubicBezTo>
                <a:cubicBezTo>
                  <a:pt x="3363487" y="789308"/>
                  <a:pt x="3356643" y="776090"/>
                  <a:pt x="3352800" y="762000"/>
                </a:cubicBezTo>
                <a:cubicBezTo>
                  <a:pt x="3342780" y="725260"/>
                  <a:pt x="3346215" y="682851"/>
                  <a:pt x="3325091" y="651164"/>
                </a:cubicBezTo>
                <a:cubicBezTo>
                  <a:pt x="3315855" y="637309"/>
                  <a:pt x="3304829" y="624493"/>
                  <a:pt x="3297382" y="609600"/>
                </a:cubicBezTo>
                <a:cubicBezTo>
                  <a:pt x="3274846" y="564529"/>
                  <a:pt x="3295522" y="566177"/>
                  <a:pt x="3255818" y="526473"/>
                </a:cubicBezTo>
                <a:cubicBezTo>
                  <a:pt x="3233244" y="503899"/>
                  <a:pt x="3202739" y="492421"/>
                  <a:pt x="3172691" y="484909"/>
                </a:cubicBezTo>
                <a:cubicBezTo>
                  <a:pt x="3096127" y="465768"/>
                  <a:pt x="3092434" y="472836"/>
                  <a:pt x="3006436" y="457200"/>
                </a:cubicBezTo>
                <a:cubicBezTo>
                  <a:pt x="2928148" y="442966"/>
                  <a:pt x="2969721" y="440488"/>
                  <a:pt x="2881746" y="429491"/>
                </a:cubicBezTo>
                <a:cubicBezTo>
                  <a:pt x="2831130" y="423164"/>
                  <a:pt x="2780126" y="420473"/>
                  <a:pt x="2729346" y="415637"/>
                </a:cubicBezTo>
                <a:lnTo>
                  <a:pt x="2590800" y="401782"/>
                </a:lnTo>
                <a:cubicBezTo>
                  <a:pt x="2576945" y="397164"/>
                  <a:pt x="2563557" y="390791"/>
                  <a:pt x="2549236" y="387927"/>
                </a:cubicBezTo>
                <a:cubicBezTo>
                  <a:pt x="2499825" y="378045"/>
                  <a:pt x="2370773" y="365019"/>
                  <a:pt x="2327564" y="360218"/>
                </a:cubicBezTo>
                <a:cubicBezTo>
                  <a:pt x="2309091" y="355600"/>
                  <a:pt x="2290996" y="349057"/>
                  <a:pt x="2272146" y="346364"/>
                </a:cubicBezTo>
                <a:cubicBezTo>
                  <a:pt x="2053720" y="315160"/>
                  <a:pt x="1944011" y="338254"/>
                  <a:pt x="1676400" y="346364"/>
                </a:cubicBezTo>
                <a:cubicBezTo>
                  <a:pt x="1648691" y="355600"/>
                  <a:pt x="1617575" y="357872"/>
                  <a:pt x="1593273" y="374073"/>
                </a:cubicBezTo>
                <a:cubicBezTo>
                  <a:pt x="1539558" y="409883"/>
                  <a:pt x="1567506" y="396516"/>
                  <a:pt x="1510146" y="415637"/>
                </a:cubicBezTo>
                <a:cubicBezTo>
                  <a:pt x="1433934" y="491846"/>
                  <a:pt x="1546183" y="389106"/>
                  <a:pt x="1427018" y="457200"/>
                </a:cubicBezTo>
                <a:cubicBezTo>
                  <a:pt x="1281730" y="540222"/>
                  <a:pt x="1473658" y="469364"/>
                  <a:pt x="1343891" y="512618"/>
                </a:cubicBezTo>
                <a:cubicBezTo>
                  <a:pt x="1334655" y="526473"/>
                  <a:pt x="1327956" y="542408"/>
                  <a:pt x="1316182" y="554182"/>
                </a:cubicBezTo>
                <a:cubicBezTo>
                  <a:pt x="1207196" y="663168"/>
                  <a:pt x="1346544" y="487267"/>
                  <a:pt x="1233055" y="623455"/>
                </a:cubicBezTo>
                <a:cubicBezTo>
                  <a:pt x="1167606" y="701995"/>
                  <a:pt x="1245394" y="625575"/>
                  <a:pt x="1177636" y="720437"/>
                </a:cubicBezTo>
                <a:cubicBezTo>
                  <a:pt x="1166248" y="736380"/>
                  <a:pt x="1149927" y="748146"/>
                  <a:pt x="1136073" y="762000"/>
                </a:cubicBezTo>
                <a:lnTo>
                  <a:pt x="1108364" y="845127"/>
                </a:lnTo>
                <a:cubicBezTo>
                  <a:pt x="1103746" y="858982"/>
                  <a:pt x="1097373" y="872370"/>
                  <a:pt x="1094509" y="886691"/>
                </a:cubicBezTo>
                <a:lnTo>
                  <a:pt x="1080655" y="955964"/>
                </a:lnTo>
                <a:cubicBezTo>
                  <a:pt x="1080823" y="959839"/>
                  <a:pt x="1071322" y="1231258"/>
                  <a:pt x="1108364" y="1330037"/>
                </a:cubicBezTo>
                <a:cubicBezTo>
                  <a:pt x="1115616" y="1349375"/>
                  <a:pt x="1124069" y="1368649"/>
                  <a:pt x="1136073" y="1385455"/>
                </a:cubicBezTo>
                <a:cubicBezTo>
                  <a:pt x="1147461" y="1401398"/>
                  <a:pt x="1163782" y="1413164"/>
                  <a:pt x="1177636" y="1427018"/>
                </a:cubicBezTo>
                <a:cubicBezTo>
                  <a:pt x="1214697" y="1538199"/>
                  <a:pt x="1182538" y="1491900"/>
                  <a:pt x="1274618" y="1565564"/>
                </a:cubicBezTo>
                <a:cubicBezTo>
                  <a:pt x="1323237" y="1662802"/>
                  <a:pt x="1276052" y="1583035"/>
                  <a:pt x="1357746" y="1676400"/>
                </a:cubicBezTo>
                <a:cubicBezTo>
                  <a:pt x="1372951" y="1693778"/>
                  <a:pt x="1385888" y="1713028"/>
                  <a:pt x="1399309" y="1731818"/>
                </a:cubicBezTo>
                <a:cubicBezTo>
                  <a:pt x="1408987" y="1745368"/>
                  <a:pt x="1415244" y="1761608"/>
                  <a:pt x="1427018" y="1773382"/>
                </a:cubicBezTo>
                <a:cubicBezTo>
                  <a:pt x="1497364" y="1843728"/>
                  <a:pt x="1463575" y="1786770"/>
                  <a:pt x="1510146" y="1842655"/>
                </a:cubicBezTo>
                <a:cubicBezTo>
                  <a:pt x="1524928" y="1860394"/>
                  <a:pt x="1535381" y="1881745"/>
                  <a:pt x="1551709" y="1898073"/>
                </a:cubicBezTo>
                <a:cubicBezTo>
                  <a:pt x="1563483" y="1909847"/>
                  <a:pt x="1579723" y="1916104"/>
                  <a:pt x="1593273" y="1925782"/>
                </a:cubicBezTo>
                <a:cubicBezTo>
                  <a:pt x="1612063" y="1939203"/>
                  <a:pt x="1632363" y="1951018"/>
                  <a:pt x="1648691" y="1967346"/>
                </a:cubicBezTo>
                <a:cubicBezTo>
                  <a:pt x="1660465" y="1979120"/>
                  <a:pt x="1665564" y="1996267"/>
                  <a:pt x="1676400" y="2008909"/>
                </a:cubicBezTo>
                <a:cubicBezTo>
                  <a:pt x="1725907" y="2066667"/>
                  <a:pt x="1897080" y="2207819"/>
                  <a:pt x="1911927" y="2216727"/>
                </a:cubicBezTo>
                <a:cubicBezTo>
                  <a:pt x="1935018" y="2230582"/>
                  <a:pt x="1958794" y="2243354"/>
                  <a:pt x="1981200" y="2258291"/>
                </a:cubicBezTo>
                <a:cubicBezTo>
                  <a:pt x="2000413" y="2271100"/>
                  <a:pt x="2016818" y="2287975"/>
                  <a:pt x="2036618" y="2299855"/>
                </a:cubicBezTo>
                <a:cubicBezTo>
                  <a:pt x="2063183" y="2315794"/>
                  <a:pt x="2091543" y="2328599"/>
                  <a:pt x="2119746" y="2341418"/>
                </a:cubicBezTo>
                <a:cubicBezTo>
                  <a:pt x="2142386" y="2351709"/>
                  <a:pt x="2165732" y="2360395"/>
                  <a:pt x="2189018" y="2369127"/>
                </a:cubicBezTo>
                <a:cubicBezTo>
                  <a:pt x="2250954" y="2392353"/>
                  <a:pt x="2222508" y="2374992"/>
                  <a:pt x="2299855" y="2410691"/>
                </a:cubicBezTo>
                <a:cubicBezTo>
                  <a:pt x="2337359" y="2428001"/>
                  <a:pt x="2370618" y="2456090"/>
                  <a:pt x="2410691" y="2466109"/>
                </a:cubicBezTo>
                <a:cubicBezTo>
                  <a:pt x="2494449" y="2487049"/>
                  <a:pt x="2448038" y="2473941"/>
                  <a:pt x="2549236" y="2507673"/>
                </a:cubicBezTo>
                <a:cubicBezTo>
                  <a:pt x="2563091" y="2512291"/>
                  <a:pt x="2576395" y="2519126"/>
                  <a:pt x="2590800" y="2521527"/>
                </a:cubicBezTo>
                <a:lnTo>
                  <a:pt x="2673927" y="2535382"/>
                </a:lnTo>
                <a:cubicBezTo>
                  <a:pt x="2733963" y="2530764"/>
                  <a:pt x="2794854" y="2532624"/>
                  <a:pt x="2854036" y="2521527"/>
                </a:cubicBezTo>
                <a:cubicBezTo>
                  <a:pt x="2899304" y="2513039"/>
                  <a:pt x="2904874" y="2470661"/>
                  <a:pt x="2923309" y="2438400"/>
                </a:cubicBezTo>
                <a:cubicBezTo>
                  <a:pt x="2956636" y="2380078"/>
                  <a:pt x="2950814" y="2411202"/>
                  <a:pt x="2978727" y="2341418"/>
                </a:cubicBezTo>
                <a:cubicBezTo>
                  <a:pt x="3006851" y="2271107"/>
                  <a:pt x="3006377" y="2258588"/>
                  <a:pt x="3020291" y="2189018"/>
                </a:cubicBezTo>
                <a:cubicBezTo>
                  <a:pt x="3015673" y="1948873"/>
                  <a:pt x="3019518" y="1708415"/>
                  <a:pt x="3006436" y="1468582"/>
                </a:cubicBezTo>
                <a:cubicBezTo>
                  <a:pt x="3005529" y="1451956"/>
                  <a:pt x="2986174" y="1441911"/>
                  <a:pt x="2978727" y="1427018"/>
                </a:cubicBezTo>
                <a:cubicBezTo>
                  <a:pt x="2972196" y="1413956"/>
                  <a:pt x="2972974" y="1397606"/>
                  <a:pt x="2964873" y="1385455"/>
                </a:cubicBezTo>
                <a:cubicBezTo>
                  <a:pt x="2938828" y="1346388"/>
                  <a:pt x="2873211" y="1310492"/>
                  <a:pt x="2840182" y="1288473"/>
                </a:cubicBezTo>
                <a:cubicBezTo>
                  <a:pt x="2749100" y="1227752"/>
                  <a:pt x="2847187" y="1287878"/>
                  <a:pt x="2757055" y="1246909"/>
                </a:cubicBezTo>
                <a:cubicBezTo>
                  <a:pt x="2719451" y="1229816"/>
                  <a:pt x="2683164" y="1209964"/>
                  <a:pt x="2646218" y="1191491"/>
                </a:cubicBezTo>
                <a:cubicBezTo>
                  <a:pt x="2618509" y="1177636"/>
                  <a:pt x="2591855" y="1161433"/>
                  <a:pt x="2563091" y="1149927"/>
                </a:cubicBezTo>
                <a:cubicBezTo>
                  <a:pt x="2493818" y="1122218"/>
                  <a:pt x="2422005" y="1100166"/>
                  <a:pt x="2355273" y="1066800"/>
                </a:cubicBezTo>
                <a:cubicBezTo>
                  <a:pt x="2297197" y="1037762"/>
                  <a:pt x="2295446" y="1034969"/>
                  <a:pt x="2230582" y="1011382"/>
                </a:cubicBezTo>
                <a:cubicBezTo>
                  <a:pt x="2203133" y="1001400"/>
                  <a:pt x="2175791" y="990757"/>
                  <a:pt x="2147455" y="983673"/>
                </a:cubicBezTo>
                <a:cubicBezTo>
                  <a:pt x="2128982" y="979055"/>
                  <a:pt x="2109865" y="976504"/>
                  <a:pt x="2092036" y="969818"/>
                </a:cubicBezTo>
                <a:cubicBezTo>
                  <a:pt x="2072698" y="962566"/>
                  <a:pt x="2055956" y="949361"/>
                  <a:pt x="2036618" y="942109"/>
                </a:cubicBezTo>
                <a:cubicBezTo>
                  <a:pt x="2001098" y="928789"/>
                  <a:pt x="1973136" y="931150"/>
                  <a:pt x="1939636" y="914400"/>
                </a:cubicBezTo>
                <a:cubicBezTo>
                  <a:pt x="1924743" y="906953"/>
                  <a:pt x="1914022" y="891476"/>
                  <a:pt x="1898073" y="886691"/>
                </a:cubicBezTo>
                <a:cubicBezTo>
                  <a:pt x="1866795" y="877308"/>
                  <a:pt x="1833302" y="878206"/>
                  <a:pt x="1801091" y="872837"/>
                </a:cubicBezTo>
                <a:cubicBezTo>
                  <a:pt x="1777863" y="868966"/>
                  <a:pt x="1754806" y="864091"/>
                  <a:pt x="1731818" y="858982"/>
                </a:cubicBezTo>
                <a:cubicBezTo>
                  <a:pt x="1713230" y="854851"/>
                  <a:pt x="1694988" y="849258"/>
                  <a:pt x="1676400" y="845127"/>
                </a:cubicBezTo>
                <a:cubicBezTo>
                  <a:pt x="1653412" y="840019"/>
                  <a:pt x="1629972" y="836984"/>
                  <a:pt x="1607127" y="831273"/>
                </a:cubicBezTo>
                <a:cubicBezTo>
                  <a:pt x="1538519" y="814121"/>
                  <a:pt x="1556045" y="798152"/>
                  <a:pt x="1454727" y="789709"/>
                </a:cubicBezTo>
                <a:lnTo>
                  <a:pt x="1288473" y="775855"/>
                </a:lnTo>
                <a:cubicBezTo>
                  <a:pt x="1087940" y="709009"/>
                  <a:pt x="1114048" y="712471"/>
                  <a:pt x="706582" y="775855"/>
                </a:cubicBezTo>
                <a:cubicBezTo>
                  <a:pt x="667861" y="781878"/>
                  <a:pt x="623455" y="858982"/>
                  <a:pt x="623455" y="858982"/>
                </a:cubicBezTo>
                <a:cubicBezTo>
                  <a:pt x="590480" y="957906"/>
                  <a:pt x="611948" y="917807"/>
                  <a:pt x="568036" y="983673"/>
                </a:cubicBezTo>
                <a:cubicBezTo>
                  <a:pt x="534306" y="1084864"/>
                  <a:pt x="547411" y="1038464"/>
                  <a:pt x="526473" y="1122218"/>
                </a:cubicBezTo>
                <a:cubicBezTo>
                  <a:pt x="521855" y="1163782"/>
                  <a:pt x="512618" y="1205090"/>
                  <a:pt x="512618" y="1246909"/>
                </a:cubicBezTo>
                <a:cubicBezTo>
                  <a:pt x="512618" y="1611775"/>
                  <a:pt x="517684" y="1976658"/>
                  <a:pt x="526473" y="2341418"/>
                </a:cubicBezTo>
                <a:cubicBezTo>
                  <a:pt x="526932" y="2360454"/>
                  <a:pt x="534856" y="2378599"/>
                  <a:pt x="540327" y="2396837"/>
                </a:cubicBezTo>
                <a:cubicBezTo>
                  <a:pt x="593725" y="2574835"/>
                  <a:pt x="538117" y="2384387"/>
                  <a:pt x="609600" y="2563091"/>
                </a:cubicBezTo>
                <a:cubicBezTo>
                  <a:pt x="616672" y="2580770"/>
                  <a:pt x="616769" y="2600680"/>
                  <a:pt x="623455" y="2618509"/>
                </a:cubicBezTo>
                <a:cubicBezTo>
                  <a:pt x="644568" y="2674810"/>
                  <a:pt x="674358" y="2703348"/>
                  <a:pt x="706582" y="2757055"/>
                </a:cubicBezTo>
                <a:cubicBezTo>
                  <a:pt x="804224" y="2919793"/>
                  <a:pt x="655256" y="2699053"/>
                  <a:pt x="775855" y="2867891"/>
                </a:cubicBezTo>
                <a:cubicBezTo>
                  <a:pt x="785533" y="2881441"/>
                  <a:pt x="791790" y="2897681"/>
                  <a:pt x="803564" y="2909455"/>
                </a:cubicBezTo>
                <a:cubicBezTo>
                  <a:pt x="815338" y="2921229"/>
                  <a:pt x="831984" y="2926941"/>
                  <a:pt x="845127" y="2937164"/>
                </a:cubicBezTo>
                <a:cubicBezTo>
                  <a:pt x="873598" y="2959308"/>
                  <a:pt x="901296" y="2982474"/>
                  <a:pt x="928255" y="3006437"/>
                </a:cubicBezTo>
                <a:cubicBezTo>
                  <a:pt x="992853" y="3063857"/>
                  <a:pt x="941509" y="3040923"/>
                  <a:pt x="1025236" y="3061855"/>
                </a:cubicBezTo>
                <a:cubicBezTo>
                  <a:pt x="1034473" y="3075709"/>
                  <a:pt x="1040415" y="3092453"/>
                  <a:pt x="1052946" y="3103418"/>
                </a:cubicBezTo>
                <a:cubicBezTo>
                  <a:pt x="1111582" y="3154724"/>
                  <a:pt x="1120548" y="3153662"/>
                  <a:pt x="1177636" y="3172691"/>
                </a:cubicBezTo>
                <a:cubicBezTo>
                  <a:pt x="1205345" y="3191164"/>
                  <a:pt x="1230977" y="3213216"/>
                  <a:pt x="1260764" y="3228109"/>
                </a:cubicBezTo>
                <a:cubicBezTo>
                  <a:pt x="1277795" y="3236624"/>
                  <a:pt x="1297944" y="3236492"/>
                  <a:pt x="1316182" y="3241964"/>
                </a:cubicBezTo>
                <a:cubicBezTo>
                  <a:pt x="1344158" y="3250357"/>
                  <a:pt x="1371600" y="3260437"/>
                  <a:pt x="1399309" y="3269673"/>
                </a:cubicBezTo>
                <a:lnTo>
                  <a:pt x="1440873" y="3283527"/>
                </a:lnTo>
                <a:lnTo>
                  <a:pt x="1565564" y="3325091"/>
                </a:lnTo>
                <a:cubicBezTo>
                  <a:pt x="1579418" y="3329709"/>
                  <a:pt x="1593568" y="3333522"/>
                  <a:pt x="1607127" y="3338946"/>
                </a:cubicBezTo>
                <a:cubicBezTo>
                  <a:pt x="1630218" y="3348182"/>
                  <a:pt x="1652579" y="3359509"/>
                  <a:pt x="1676400" y="3366655"/>
                </a:cubicBezTo>
                <a:cubicBezTo>
                  <a:pt x="1747192" y="3387892"/>
                  <a:pt x="1869289" y="3390018"/>
                  <a:pt x="1925782" y="3394364"/>
                </a:cubicBezTo>
                <a:cubicBezTo>
                  <a:pt x="2119746" y="3389746"/>
                  <a:pt x="2313846" y="3389124"/>
                  <a:pt x="2507673" y="3380509"/>
                </a:cubicBezTo>
                <a:cubicBezTo>
                  <a:pt x="2522262" y="3379861"/>
                  <a:pt x="2535248" y="3370851"/>
                  <a:pt x="2549236" y="3366655"/>
                </a:cubicBezTo>
                <a:cubicBezTo>
                  <a:pt x="2581439" y="3356994"/>
                  <a:pt x="2613891" y="3348182"/>
                  <a:pt x="2646218" y="3338946"/>
                </a:cubicBezTo>
                <a:cubicBezTo>
                  <a:pt x="2673927" y="3320473"/>
                  <a:pt x="2698425" y="3295895"/>
                  <a:pt x="2729346" y="3283527"/>
                </a:cubicBezTo>
                <a:cubicBezTo>
                  <a:pt x="2752437" y="3274291"/>
                  <a:pt x="2776878" y="3267896"/>
                  <a:pt x="2798618" y="3255818"/>
                </a:cubicBezTo>
                <a:cubicBezTo>
                  <a:pt x="2818803" y="3244604"/>
                  <a:pt x="2835246" y="3227676"/>
                  <a:pt x="2854036" y="3214255"/>
                </a:cubicBezTo>
                <a:cubicBezTo>
                  <a:pt x="2867586" y="3204577"/>
                  <a:pt x="2881745" y="3195782"/>
                  <a:pt x="2895600" y="3186546"/>
                </a:cubicBezTo>
                <a:cubicBezTo>
                  <a:pt x="2909455" y="3168073"/>
                  <a:pt x="2920836" y="3147455"/>
                  <a:pt x="2937164" y="3131127"/>
                </a:cubicBezTo>
                <a:cubicBezTo>
                  <a:pt x="2948938" y="3119353"/>
                  <a:pt x="2968183" y="3116305"/>
                  <a:pt x="2978727" y="3103418"/>
                </a:cubicBezTo>
                <a:cubicBezTo>
                  <a:pt x="3010359" y="3064756"/>
                  <a:pt x="3036154" y="3021562"/>
                  <a:pt x="3061855" y="2978727"/>
                </a:cubicBezTo>
                <a:cubicBezTo>
                  <a:pt x="3104538" y="2907588"/>
                  <a:pt x="3140165" y="2852225"/>
                  <a:pt x="3172691" y="2770909"/>
                </a:cubicBezTo>
                <a:lnTo>
                  <a:pt x="3200400" y="2701637"/>
                </a:lnTo>
                <a:cubicBezTo>
                  <a:pt x="3209636" y="2636982"/>
                  <a:pt x="3218421" y="2572261"/>
                  <a:pt x="3228109" y="2507673"/>
                </a:cubicBezTo>
                <a:cubicBezTo>
                  <a:pt x="3232276" y="2479893"/>
                  <a:pt x="3242365" y="2452634"/>
                  <a:pt x="3241964" y="2424546"/>
                </a:cubicBezTo>
                <a:cubicBezTo>
                  <a:pt x="3237740" y="2128868"/>
                  <a:pt x="3236935" y="1832692"/>
                  <a:pt x="3214255" y="1537855"/>
                </a:cubicBezTo>
                <a:cubicBezTo>
                  <a:pt x="3207774" y="1453599"/>
                  <a:pt x="3144591" y="1301546"/>
                  <a:pt x="3103418" y="1219200"/>
                </a:cubicBezTo>
                <a:cubicBezTo>
                  <a:pt x="3091375" y="1195114"/>
                  <a:pt x="3076127" y="1172762"/>
                  <a:pt x="3061855" y="1149927"/>
                </a:cubicBezTo>
                <a:cubicBezTo>
                  <a:pt x="3010262" y="1067378"/>
                  <a:pt x="3061235" y="1149183"/>
                  <a:pt x="2992582" y="1066800"/>
                </a:cubicBezTo>
                <a:cubicBezTo>
                  <a:pt x="2981922" y="1054008"/>
                  <a:pt x="2978514" y="1034786"/>
                  <a:pt x="2964873" y="1025237"/>
                </a:cubicBezTo>
                <a:cubicBezTo>
                  <a:pt x="2931033" y="1001549"/>
                  <a:pt x="2888885" y="991995"/>
                  <a:pt x="2854036" y="969818"/>
                </a:cubicBezTo>
                <a:cubicBezTo>
                  <a:pt x="2837506" y="959299"/>
                  <a:pt x="2828775" y="939123"/>
                  <a:pt x="2812473" y="928255"/>
                </a:cubicBezTo>
                <a:cubicBezTo>
                  <a:pt x="2800322" y="920154"/>
                  <a:pt x="2783971" y="920931"/>
                  <a:pt x="2770909" y="914400"/>
                </a:cubicBezTo>
                <a:cubicBezTo>
                  <a:pt x="2555095" y="806494"/>
                  <a:pt x="2831858" y="935696"/>
                  <a:pt x="2646218" y="831273"/>
                </a:cubicBezTo>
                <a:cubicBezTo>
                  <a:pt x="2592216" y="800897"/>
                  <a:pt x="2536026" y="774528"/>
                  <a:pt x="2479964" y="748146"/>
                </a:cubicBezTo>
                <a:cubicBezTo>
                  <a:pt x="2457461" y="737557"/>
                  <a:pt x="2434284" y="728302"/>
                  <a:pt x="2410691" y="720437"/>
                </a:cubicBezTo>
                <a:cubicBezTo>
                  <a:pt x="2288216" y="679612"/>
                  <a:pt x="2432733" y="743107"/>
                  <a:pt x="2272146" y="678873"/>
                </a:cubicBezTo>
                <a:cubicBezTo>
                  <a:pt x="2252970" y="671203"/>
                  <a:pt x="2236653" y="656598"/>
                  <a:pt x="2216727" y="651164"/>
                </a:cubicBezTo>
                <a:cubicBezTo>
                  <a:pt x="2185222" y="642572"/>
                  <a:pt x="2151874" y="643151"/>
                  <a:pt x="2119746" y="637309"/>
                </a:cubicBezTo>
                <a:cubicBezTo>
                  <a:pt x="2101012" y="633903"/>
                  <a:pt x="2082800" y="628073"/>
                  <a:pt x="2064327" y="623455"/>
                </a:cubicBezTo>
                <a:cubicBezTo>
                  <a:pt x="2013527" y="628073"/>
                  <a:pt x="1961804" y="626621"/>
                  <a:pt x="1911927" y="637309"/>
                </a:cubicBezTo>
                <a:cubicBezTo>
                  <a:pt x="1895646" y="640798"/>
                  <a:pt x="1883156" y="654358"/>
                  <a:pt x="1870364" y="665018"/>
                </a:cubicBezTo>
                <a:cubicBezTo>
                  <a:pt x="1804125" y="720217"/>
                  <a:pt x="1850632" y="688697"/>
                  <a:pt x="1801091" y="748146"/>
                </a:cubicBezTo>
                <a:cubicBezTo>
                  <a:pt x="1712194" y="854821"/>
                  <a:pt x="1800614" y="728077"/>
                  <a:pt x="1731818" y="831273"/>
                </a:cubicBezTo>
                <a:cubicBezTo>
                  <a:pt x="1727200" y="845128"/>
                  <a:pt x="1724495" y="859775"/>
                  <a:pt x="1717964" y="872837"/>
                </a:cubicBezTo>
                <a:cubicBezTo>
                  <a:pt x="1710518" y="887730"/>
                  <a:pt x="1698516" y="899943"/>
                  <a:pt x="1690255" y="914400"/>
                </a:cubicBezTo>
                <a:cubicBezTo>
                  <a:pt x="1680008" y="932332"/>
                  <a:pt x="1671782" y="951345"/>
                  <a:pt x="1662546" y="969818"/>
                </a:cubicBezTo>
                <a:cubicBezTo>
                  <a:pt x="1655621" y="1011369"/>
                  <a:pt x="1645377" y="1099481"/>
                  <a:pt x="1620982" y="1136073"/>
                </a:cubicBezTo>
                <a:cubicBezTo>
                  <a:pt x="1611746" y="1149928"/>
                  <a:pt x="1600036" y="1162421"/>
                  <a:pt x="1593273" y="1177637"/>
                </a:cubicBezTo>
                <a:cubicBezTo>
                  <a:pt x="1555948" y="1261619"/>
                  <a:pt x="1571071" y="1256762"/>
                  <a:pt x="1551709" y="1343891"/>
                </a:cubicBezTo>
                <a:cubicBezTo>
                  <a:pt x="1548541" y="1358147"/>
                  <a:pt x="1542473" y="1371600"/>
                  <a:pt x="1537855" y="1385455"/>
                </a:cubicBezTo>
                <a:cubicBezTo>
                  <a:pt x="1533237" y="1427019"/>
                  <a:pt x="1524000" y="1468327"/>
                  <a:pt x="1524000" y="1510146"/>
                </a:cubicBezTo>
                <a:cubicBezTo>
                  <a:pt x="1524000" y="1694931"/>
                  <a:pt x="1529270" y="1879742"/>
                  <a:pt x="1537855" y="2064327"/>
                </a:cubicBezTo>
                <a:cubicBezTo>
                  <a:pt x="1538534" y="2078915"/>
                  <a:pt x="1544617" y="2093125"/>
                  <a:pt x="1551709" y="2105891"/>
                </a:cubicBezTo>
                <a:cubicBezTo>
                  <a:pt x="1567882" y="2135002"/>
                  <a:pt x="1583579" y="2165470"/>
                  <a:pt x="1607127" y="2189018"/>
                </a:cubicBezTo>
                <a:cubicBezTo>
                  <a:pt x="1624661" y="2206552"/>
                  <a:pt x="1672460" y="2261596"/>
                  <a:pt x="1704109" y="2272146"/>
                </a:cubicBezTo>
                <a:cubicBezTo>
                  <a:pt x="1730759" y="2281029"/>
                  <a:pt x="1759527" y="2281382"/>
                  <a:pt x="1787236" y="2286000"/>
                </a:cubicBezTo>
                <a:cubicBezTo>
                  <a:pt x="1805709" y="2295236"/>
                  <a:pt x="1823479" y="2306039"/>
                  <a:pt x="1842655" y="2313709"/>
                </a:cubicBezTo>
                <a:cubicBezTo>
                  <a:pt x="1945808" y="2354970"/>
                  <a:pt x="1946234" y="2343277"/>
                  <a:pt x="2078182" y="2355273"/>
                </a:cubicBezTo>
                <a:cubicBezTo>
                  <a:pt x="2152073" y="2350655"/>
                  <a:pt x="2227408" y="2356670"/>
                  <a:pt x="2299855" y="2341418"/>
                </a:cubicBezTo>
                <a:cubicBezTo>
                  <a:pt x="2319028" y="2337382"/>
                  <a:pt x="2332656" y="2317380"/>
                  <a:pt x="2341418" y="2299855"/>
                </a:cubicBezTo>
                <a:cubicBezTo>
                  <a:pt x="2356454" y="2269783"/>
                  <a:pt x="2359466" y="2235076"/>
                  <a:pt x="2369127" y="2202873"/>
                </a:cubicBezTo>
                <a:cubicBezTo>
                  <a:pt x="2398941" y="2103494"/>
                  <a:pt x="2366483" y="2227306"/>
                  <a:pt x="2396836" y="2105891"/>
                </a:cubicBezTo>
                <a:cubicBezTo>
                  <a:pt x="2363002" y="1344624"/>
                  <a:pt x="2447393" y="1698277"/>
                  <a:pt x="2286000" y="1274618"/>
                </a:cubicBezTo>
                <a:cubicBezTo>
                  <a:pt x="2265310" y="1220306"/>
                  <a:pt x="2256466" y="1173986"/>
                  <a:pt x="2230582" y="1122218"/>
                </a:cubicBezTo>
                <a:cubicBezTo>
                  <a:pt x="2209483" y="1080019"/>
                  <a:pt x="2181541" y="1059323"/>
                  <a:pt x="2147455" y="1025237"/>
                </a:cubicBezTo>
                <a:lnTo>
                  <a:pt x="1565564" y="1039091"/>
                </a:lnTo>
                <a:cubicBezTo>
                  <a:pt x="1514271" y="1045009"/>
                  <a:pt x="1468325" y="1077384"/>
                  <a:pt x="1427018" y="1108364"/>
                </a:cubicBezTo>
                <a:cubicBezTo>
                  <a:pt x="1400067" y="1128577"/>
                  <a:pt x="1365912" y="1150110"/>
                  <a:pt x="1343891" y="1177637"/>
                </a:cubicBezTo>
                <a:cubicBezTo>
                  <a:pt x="1333489" y="1190639"/>
                  <a:pt x="1326842" y="1206408"/>
                  <a:pt x="1316182" y="1219200"/>
                </a:cubicBezTo>
                <a:cubicBezTo>
                  <a:pt x="1303639" y="1234252"/>
                  <a:pt x="1287161" y="1245712"/>
                  <a:pt x="1274618" y="1260764"/>
                </a:cubicBezTo>
                <a:cubicBezTo>
                  <a:pt x="1243930" y="1297589"/>
                  <a:pt x="1243840" y="1314626"/>
                  <a:pt x="1219200" y="1357746"/>
                </a:cubicBezTo>
                <a:cubicBezTo>
                  <a:pt x="1210939" y="1372203"/>
                  <a:pt x="1200727" y="1385455"/>
                  <a:pt x="1191491" y="1399309"/>
                </a:cubicBezTo>
                <a:cubicBezTo>
                  <a:pt x="1182255" y="1431636"/>
                  <a:pt x="1175272" y="1464694"/>
                  <a:pt x="1163782" y="1496291"/>
                </a:cubicBezTo>
                <a:cubicBezTo>
                  <a:pt x="1156724" y="1515701"/>
                  <a:pt x="1142604" y="1532116"/>
                  <a:pt x="1136073" y="1551709"/>
                </a:cubicBezTo>
                <a:cubicBezTo>
                  <a:pt x="1128626" y="1574049"/>
                  <a:pt x="1127929" y="1598137"/>
                  <a:pt x="1122218" y="1620982"/>
                </a:cubicBezTo>
                <a:cubicBezTo>
                  <a:pt x="1112024" y="1661757"/>
                  <a:pt x="1100483" y="1678308"/>
                  <a:pt x="1080655" y="1717964"/>
                </a:cubicBezTo>
                <a:cubicBezTo>
                  <a:pt x="1040519" y="1938715"/>
                  <a:pt x="1018015" y="2001420"/>
                  <a:pt x="1066800" y="2286000"/>
                </a:cubicBezTo>
                <a:cubicBezTo>
                  <a:pt x="1072318" y="2318186"/>
                  <a:pt x="1114569" y="2330697"/>
                  <a:pt x="1136073" y="2355273"/>
                </a:cubicBezTo>
                <a:cubicBezTo>
                  <a:pt x="1147038" y="2367804"/>
                  <a:pt x="1150141" y="2387288"/>
                  <a:pt x="1163782" y="2396837"/>
                </a:cubicBezTo>
                <a:cubicBezTo>
                  <a:pt x="1181324" y="2409116"/>
                  <a:pt x="1305830" y="2469584"/>
                  <a:pt x="1343891" y="2479964"/>
                </a:cubicBezTo>
                <a:cubicBezTo>
                  <a:pt x="1370992" y="2487355"/>
                  <a:pt x="1399309" y="2489200"/>
                  <a:pt x="1427018" y="2493818"/>
                </a:cubicBezTo>
                <a:cubicBezTo>
                  <a:pt x="1556010" y="2536817"/>
                  <a:pt x="1551789" y="2540907"/>
                  <a:pt x="1787236" y="2493818"/>
                </a:cubicBezTo>
                <a:cubicBezTo>
                  <a:pt x="1807488" y="2489768"/>
                  <a:pt x="1805709" y="2456873"/>
                  <a:pt x="1814946" y="2438400"/>
                </a:cubicBezTo>
                <a:cubicBezTo>
                  <a:pt x="1819564" y="2415309"/>
                  <a:pt x="1828800" y="2392675"/>
                  <a:pt x="1828800" y="2369127"/>
                </a:cubicBezTo>
                <a:cubicBezTo>
                  <a:pt x="1828800" y="2115916"/>
                  <a:pt x="1821802" y="2215748"/>
                  <a:pt x="1524000" y="2258291"/>
                </a:cubicBezTo>
                <a:cubicBezTo>
                  <a:pt x="1472057" y="2284263"/>
                  <a:pt x="1458129" y="2287096"/>
                  <a:pt x="1413164" y="2327564"/>
                </a:cubicBezTo>
                <a:cubicBezTo>
                  <a:pt x="1247405" y="2476747"/>
                  <a:pt x="1400455" y="2357876"/>
                  <a:pt x="1274618" y="2452255"/>
                </a:cubicBezTo>
                <a:cubicBezTo>
                  <a:pt x="1260764" y="2475346"/>
                  <a:pt x="1247992" y="2499121"/>
                  <a:pt x="1233055" y="2521527"/>
                </a:cubicBezTo>
                <a:cubicBezTo>
                  <a:pt x="1220246" y="2540740"/>
                  <a:pt x="1201818" y="2556293"/>
                  <a:pt x="1191491" y="2576946"/>
                </a:cubicBezTo>
                <a:cubicBezTo>
                  <a:pt x="1173845" y="2612238"/>
                  <a:pt x="1163782" y="2650837"/>
                  <a:pt x="1149927" y="2687782"/>
                </a:cubicBezTo>
                <a:cubicBezTo>
                  <a:pt x="1145309" y="2729346"/>
                  <a:pt x="1142948" y="2771223"/>
                  <a:pt x="1136073" y="2812473"/>
                </a:cubicBezTo>
                <a:cubicBezTo>
                  <a:pt x="1120310" y="2907053"/>
                  <a:pt x="1080186" y="2810947"/>
                  <a:pt x="1136073" y="2992582"/>
                </a:cubicBezTo>
                <a:cubicBezTo>
                  <a:pt x="1146612" y="3026832"/>
                  <a:pt x="1189870" y="3041099"/>
                  <a:pt x="1219200" y="3048000"/>
                </a:cubicBezTo>
                <a:cubicBezTo>
                  <a:pt x="1283565" y="3063145"/>
                  <a:pt x="1347128" y="3086178"/>
                  <a:pt x="1413164" y="3089564"/>
                </a:cubicBezTo>
                <a:lnTo>
                  <a:pt x="1953491" y="3117273"/>
                </a:lnTo>
                <a:lnTo>
                  <a:pt x="3048000" y="3103418"/>
                </a:lnTo>
                <a:cubicBezTo>
                  <a:pt x="3085289" y="3100786"/>
                  <a:pt x="3150188" y="3010875"/>
                  <a:pt x="3172691" y="2978727"/>
                </a:cubicBezTo>
                <a:cubicBezTo>
                  <a:pt x="3191788" y="2951445"/>
                  <a:pt x="3248090" y="2868958"/>
                  <a:pt x="3228109" y="2895600"/>
                </a:cubicBezTo>
                <a:cubicBezTo>
                  <a:pt x="3174154" y="2967541"/>
                  <a:pt x="3196873" y="2930365"/>
                  <a:pt x="3158836" y="3006437"/>
                </a:cubicBezTo>
                <a:cubicBezTo>
                  <a:pt x="3168073" y="3043382"/>
                  <a:pt x="3165421" y="3085587"/>
                  <a:pt x="3186546" y="3117273"/>
                </a:cubicBezTo>
                <a:cubicBezTo>
                  <a:pt x="3197108" y="3133116"/>
                  <a:pt x="3223293" y="3127393"/>
                  <a:pt x="3241964" y="3131127"/>
                </a:cubicBezTo>
                <a:cubicBezTo>
                  <a:pt x="3363874" y="3155509"/>
                  <a:pt x="3285768" y="3131874"/>
                  <a:pt x="3366655" y="3158837"/>
                </a:cubicBezTo>
                <a:cubicBezTo>
                  <a:pt x="3426691" y="3149600"/>
                  <a:pt x="3487062" y="3142321"/>
                  <a:pt x="3546764" y="3131127"/>
                </a:cubicBezTo>
                <a:cubicBezTo>
                  <a:pt x="3561118" y="3128436"/>
                  <a:pt x="3576443" y="3125761"/>
                  <a:pt x="3588327" y="3117273"/>
                </a:cubicBezTo>
                <a:cubicBezTo>
                  <a:pt x="3609585" y="3102089"/>
                  <a:pt x="3626543" y="3081516"/>
                  <a:pt x="3643746" y="3061855"/>
                </a:cubicBezTo>
                <a:cubicBezTo>
                  <a:pt x="3667803" y="3034361"/>
                  <a:pt x="3692329" y="2995907"/>
                  <a:pt x="3713018" y="2964873"/>
                </a:cubicBezTo>
                <a:cubicBezTo>
                  <a:pt x="3717636" y="2937164"/>
                  <a:pt x="3720779" y="2909168"/>
                  <a:pt x="3726873" y="2881746"/>
                </a:cubicBezTo>
                <a:cubicBezTo>
                  <a:pt x="3730041" y="2867490"/>
                  <a:pt x="3740727" y="2854786"/>
                  <a:pt x="3740727" y="2840182"/>
                </a:cubicBezTo>
                <a:cubicBezTo>
                  <a:pt x="3740727" y="2729250"/>
                  <a:pt x="3738691" y="2617974"/>
                  <a:pt x="3726873" y="2507673"/>
                </a:cubicBezTo>
                <a:cubicBezTo>
                  <a:pt x="3721983" y="2462033"/>
                  <a:pt x="3678628" y="2430624"/>
                  <a:pt x="3643746" y="2410691"/>
                </a:cubicBezTo>
                <a:cubicBezTo>
                  <a:pt x="3631066" y="2403445"/>
                  <a:pt x="3616037" y="2401455"/>
                  <a:pt x="3602182" y="2396837"/>
                </a:cubicBezTo>
                <a:cubicBezTo>
                  <a:pt x="3551382" y="2401455"/>
                  <a:pt x="3498829" y="2396678"/>
                  <a:pt x="3449782" y="2410691"/>
                </a:cubicBezTo>
                <a:cubicBezTo>
                  <a:pt x="3400136" y="2424876"/>
                  <a:pt x="3352542" y="2448984"/>
                  <a:pt x="3311236" y="2479964"/>
                </a:cubicBezTo>
                <a:cubicBezTo>
                  <a:pt x="3274291" y="2507673"/>
                  <a:pt x="3235878" y="2533526"/>
                  <a:pt x="3200400" y="2563091"/>
                </a:cubicBezTo>
                <a:cubicBezTo>
                  <a:pt x="3152570" y="2602949"/>
                  <a:pt x="3139518" y="2625795"/>
                  <a:pt x="3103418" y="2673927"/>
                </a:cubicBezTo>
                <a:cubicBezTo>
                  <a:pt x="3098800" y="2697018"/>
                  <a:pt x="3093776" y="2720032"/>
                  <a:pt x="3089564" y="2743200"/>
                </a:cubicBezTo>
                <a:cubicBezTo>
                  <a:pt x="3084539" y="2770838"/>
                  <a:pt x="3081803" y="2798905"/>
                  <a:pt x="3075709" y="2826327"/>
                </a:cubicBezTo>
                <a:cubicBezTo>
                  <a:pt x="3072541" y="2840583"/>
                  <a:pt x="3066473" y="2854036"/>
                  <a:pt x="3061855" y="2867891"/>
                </a:cubicBezTo>
                <a:cubicBezTo>
                  <a:pt x="3071091" y="2969491"/>
                  <a:pt x="3068188" y="3072937"/>
                  <a:pt x="3089564" y="3172691"/>
                </a:cubicBezTo>
                <a:cubicBezTo>
                  <a:pt x="3093013" y="3188784"/>
                  <a:pt x="3158405" y="3281301"/>
                  <a:pt x="3186546" y="3297382"/>
                </a:cubicBezTo>
                <a:cubicBezTo>
                  <a:pt x="3234995" y="3325067"/>
                  <a:pt x="3287135" y="3345931"/>
                  <a:pt x="3338946" y="3366655"/>
                </a:cubicBezTo>
                <a:cubicBezTo>
                  <a:pt x="3356625" y="3373727"/>
                  <a:pt x="3375649" y="3377000"/>
                  <a:pt x="3394364" y="3380509"/>
                </a:cubicBezTo>
                <a:cubicBezTo>
                  <a:pt x="3449584" y="3390863"/>
                  <a:pt x="3505290" y="3398454"/>
                  <a:pt x="3560618" y="3408218"/>
                </a:cubicBezTo>
                <a:cubicBezTo>
                  <a:pt x="3620411" y="3418770"/>
                  <a:pt x="3629809" y="3422052"/>
                  <a:pt x="3685309" y="3435927"/>
                </a:cubicBezTo>
                <a:cubicBezTo>
                  <a:pt x="4310018" y="3415103"/>
                  <a:pt x="4279129" y="3483412"/>
                  <a:pt x="4613564" y="3380509"/>
                </a:cubicBezTo>
                <a:cubicBezTo>
                  <a:pt x="4641480" y="3371919"/>
                  <a:pt x="4669932" y="3364507"/>
                  <a:pt x="4696691" y="3352800"/>
                </a:cubicBezTo>
                <a:cubicBezTo>
                  <a:pt x="4743995" y="3332105"/>
                  <a:pt x="4789775" y="3308006"/>
                  <a:pt x="4835236" y="3283527"/>
                </a:cubicBezTo>
                <a:cubicBezTo>
                  <a:pt x="4849897" y="3275633"/>
                  <a:pt x="4865026" y="3267592"/>
                  <a:pt x="4876800" y="3255818"/>
                </a:cubicBezTo>
                <a:cubicBezTo>
                  <a:pt x="4906907" y="3225711"/>
                  <a:pt x="4932218" y="3191164"/>
                  <a:pt x="4959927" y="3158837"/>
                </a:cubicBezTo>
                <a:cubicBezTo>
                  <a:pt x="4983643" y="3087692"/>
                  <a:pt x="4987636" y="3085884"/>
                  <a:pt x="4987636" y="2978727"/>
                </a:cubicBezTo>
                <a:cubicBezTo>
                  <a:pt x="4987636" y="2844720"/>
                  <a:pt x="4981889" y="2710707"/>
                  <a:pt x="4973782" y="2576946"/>
                </a:cubicBezTo>
                <a:cubicBezTo>
                  <a:pt x="4972630" y="2557939"/>
                  <a:pt x="4969174" y="2538172"/>
                  <a:pt x="4959927" y="2521527"/>
                </a:cubicBezTo>
                <a:cubicBezTo>
                  <a:pt x="4912872" y="2436829"/>
                  <a:pt x="4896265" y="2456744"/>
                  <a:pt x="4821382" y="2396837"/>
                </a:cubicBezTo>
                <a:cubicBezTo>
                  <a:pt x="4798291" y="2378364"/>
                  <a:pt x="4776024" y="2358811"/>
                  <a:pt x="4752109" y="2341418"/>
                </a:cubicBezTo>
                <a:cubicBezTo>
                  <a:pt x="4725176" y="2321831"/>
                  <a:pt x="4696691" y="2304473"/>
                  <a:pt x="4668982" y="2286000"/>
                </a:cubicBezTo>
                <a:lnTo>
                  <a:pt x="4585855" y="2230582"/>
                </a:lnTo>
                <a:cubicBezTo>
                  <a:pt x="4572000" y="2221346"/>
                  <a:pt x="4559184" y="2210320"/>
                  <a:pt x="4544291" y="2202873"/>
                </a:cubicBezTo>
                <a:cubicBezTo>
                  <a:pt x="4516582" y="2189018"/>
                  <a:pt x="4488245" y="2176354"/>
                  <a:pt x="4461164" y="2161309"/>
                </a:cubicBezTo>
                <a:cubicBezTo>
                  <a:pt x="4446608" y="2153222"/>
                  <a:pt x="4434493" y="2141046"/>
                  <a:pt x="4419600" y="2133600"/>
                </a:cubicBezTo>
                <a:cubicBezTo>
                  <a:pt x="4387935" y="2117768"/>
                  <a:pt x="4340374" y="2113794"/>
                  <a:pt x="4308764" y="2105891"/>
                </a:cubicBezTo>
                <a:cubicBezTo>
                  <a:pt x="4172345" y="2071786"/>
                  <a:pt x="4412801" y="2116305"/>
                  <a:pt x="4184073" y="2078182"/>
                </a:cubicBezTo>
                <a:cubicBezTo>
                  <a:pt x="4094345" y="2084164"/>
                  <a:pt x="3817872" y="2010956"/>
                  <a:pt x="3726873" y="2147455"/>
                </a:cubicBezTo>
                <a:cubicBezTo>
                  <a:pt x="3700499" y="2187017"/>
                  <a:pt x="3681558" y="2231076"/>
                  <a:pt x="3657600" y="2272146"/>
                </a:cubicBezTo>
                <a:cubicBezTo>
                  <a:pt x="3649210" y="2286529"/>
                  <a:pt x="3639127" y="2299855"/>
                  <a:pt x="3629891" y="2313709"/>
                </a:cubicBezTo>
                <a:cubicBezTo>
                  <a:pt x="3620655" y="2359891"/>
                  <a:pt x="3612050" y="2406204"/>
                  <a:pt x="3602182" y="2452255"/>
                </a:cubicBezTo>
                <a:cubicBezTo>
                  <a:pt x="3598192" y="2470874"/>
                  <a:pt x="3592458" y="2489085"/>
                  <a:pt x="3588327" y="2507673"/>
                </a:cubicBezTo>
                <a:cubicBezTo>
                  <a:pt x="3583219" y="2530661"/>
                  <a:pt x="3579091" y="2553855"/>
                  <a:pt x="3574473" y="2576946"/>
                </a:cubicBezTo>
                <a:cubicBezTo>
                  <a:pt x="3579091" y="2743200"/>
                  <a:pt x="3579809" y="2909609"/>
                  <a:pt x="3588327" y="3075709"/>
                </a:cubicBezTo>
                <a:cubicBezTo>
                  <a:pt x="3589545" y="3099463"/>
                  <a:pt x="3614493" y="3143439"/>
                  <a:pt x="3629891" y="3158837"/>
                </a:cubicBezTo>
                <a:cubicBezTo>
                  <a:pt x="3641665" y="3170611"/>
                  <a:pt x="3657600" y="3177310"/>
                  <a:pt x="3671455" y="3186546"/>
                </a:cubicBezTo>
                <a:cubicBezTo>
                  <a:pt x="3689928" y="3214255"/>
                  <a:pt x="3702231" y="3247272"/>
                  <a:pt x="3726873" y="3269673"/>
                </a:cubicBezTo>
                <a:cubicBezTo>
                  <a:pt x="3754423" y="3294719"/>
                  <a:pt x="3792145" y="3305577"/>
                  <a:pt x="3823855" y="3325091"/>
                </a:cubicBezTo>
                <a:cubicBezTo>
                  <a:pt x="3936458" y="3394385"/>
                  <a:pt x="3867792" y="3367445"/>
                  <a:pt x="3948546" y="3394364"/>
                </a:cubicBezTo>
                <a:lnTo>
                  <a:pt x="4876800" y="3380509"/>
                </a:lnTo>
                <a:cubicBezTo>
                  <a:pt x="4904881" y="3379740"/>
                  <a:pt x="4933845" y="3377088"/>
                  <a:pt x="4959927" y="3366655"/>
                </a:cubicBezTo>
                <a:cubicBezTo>
                  <a:pt x="5005225" y="3348536"/>
                  <a:pt x="5034113" y="3297161"/>
                  <a:pt x="5070764" y="3269673"/>
                </a:cubicBezTo>
                <a:cubicBezTo>
                  <a:pt x="5133205" y="3222842"/>
                  <a:pt x="5124899" y="3264189"/>
                  <a:pt x="5181600" y="3200400"/>
                </a:cubicBezTo>
                <a:cubicBezTo>
                  <a:pt x="5203247" y="3176047"/>
                  <a:pt x="5259270" y="3080186"/>
                  <a:pt x="5278582" y="3048000"/>
                </a:cubicBezTo>
                <a:cubicBezTo>
                  <a:pt x="5283200" y="3015673"/>
                  <a:pt x="5287471" y="2983294"/>
                  <a:pt x="5292436" y="2951018"/>
                </a:cubicBezTo>
                <a:cubicBezTo>
                  <a:pt x="5296707" y="2923253"/>
                  <a:pt x="5304136" y="2895899"/>
                  <a:pt x="5306291" y="2867891"/>
                </a:cubicBezTo>
                <a:cubicBezTo>
                  <a:pt x="5331085" y="2545586"/>
                  <a:pt x="5289290" y="2683370"/>
                  <a:pt x="5334000" y="2549237"/>
                </a:cubicBezTo>
                <a:cubicBezTo>
                  <a:pt x="5338618" y="2507673"/>
                  <a:pt x="5342969" y="2466079"/>
                  <a:pt x="5347855" y="2424546"/>
                </a:cubicBezTo>
                <a:cubicBezTo>
                  <a:pt x="5352205" y="2387568"/>
                  <a:pt x="5362469" y="2350934"/>
                  <a:pt x="5361709" y="2313709"/>
                </a:cubicBezTo>
                <a:cubicBezTo>
                  <a:pt x="5357841" y="2124178"/>
                  <a:pt x="5346895" y="1934804"/>
                  <a:pt x="5334000" y="1745673"/>
                </a:cubicBezTo>
                <a:cubicBezTo>
                  <a:pt x="5333007" y="1731103"/>
                  <a:pt x="5323989" y="1718198"/>
                  <a:pt x="5320146" y="1704109"/>
                </a:cubicBezTo>
                <a:cubicBezTo>
                  <a:pt x="5300749" y="1632988"/>
                  <a:pt x="5292670" y="1577209"/>
                  <a:pt x="5264727" y="1510146"/>
                </a:cubicBezTo>
                <a:cubicBezTo>
                  <a:pt x="5252812" y="1481549"/>
                  <a:pt x="5234670" y="1455782"/>
                  <a:pt x="5223164" y="1427018"/>
                </a:cubicBezTo>
                <a:cubicBezTo>
                  <a:pt x="5147715" y="1238394"/>
                  <a:pt x="5279199" y="1511380"/>
                  <a:pt x="5181600" y="1316182"/>
                </a:cubicBezTo>
                <a:cubicBezTo>
                  <a:pt x="5213927" y="1306946"/>
                  <a:pt x="5244961" y="1288473"/>
                  <a:pt x="5278582" y="1288473"/>
                </a:cubicBezTo>
                <a:cubicBezTo>
                  <a:pt x="5334764" y="1288473"/>
                  <a:pt x="5389616" y="1305828"/>
                  <a:pt x="5444836" y="1316182"/>
                </a:cubicBezTo>
                <a:cubicBezTo>
                  <a:pt x="5482220" y="1323192"/>
                  <a:pt x="5524517" y="1334379"/>
                  <a:pt x="5555673" y="1357746"/>
                </a:cubicBezTo>
                <a:cubicBezTo>
                  <a:pt x="5576572" y="1373421"/>
                  <a:pt x="5592618" y="1394691"/>
                  <a:pt x="5611091" y="1413164"/>
                </a:cubicBezTo>
                <a:cubicBezTo>
                  <a:pt x="5624946" y="1445491"/>
                  <a:pt x="5636926" y="1478688"/>
                  <a:pt x="5652655" y="1510146"/>
                </a:cubicBezTo>
                <a:cubicBezTo>
                  <a:pt x="5722217" y="1649270"/>
                  <a:pt x="5635214" y="1437120"/>
                  <a:pt x="5708073" y="1607127"/>
                </a:cubicBezTo>
                <a:cubicBezTo>
                  <a:pt x="5713826" y="1620550"/>
                  <a:pt x="5715396" y="1635629"/>
                  <a:pt x="5721927" y="1648691"/>
                </a:cubicBezTo>
                <a:cubicBezTo>
                  <a:pt x="5733970" y="1672777"/>
                  <a:pt x="5752348" y="1693449"/>
                  <a:pt x="5763491" y="1717964"/>
                </a:cubicBezTo>
                <a:cubicBezTo>
                  <a:pt x="5775577" y="1744554"/>
                  <a:pt x="5778138" y="1774967"/>
                  <a:pt x="5791200" y="1801091"/>
                </a:cubicBezTo>
                <a:cubicBezTo>
                  <a:pt x="5800436" y="1819564"/>
                  <a:pt x="5811657" y="1837171"/>
                  <a:pt x="5818909" y="1856509"/>
                </a:cubicBezTo>
                <a:cubicBezTo>
                  <a:pt x="5831312" y="1889582"/>
                  <a:pt x="5841828" y="1966316"/>
                  <a:pt x="5846618" y="1995055"/>
                </a:cubicBezTo>
                <a:cubicBezTo>
                  <a:pt x="5842000" y="2128982"/>
                  <a:pt x="5840871" y="2263076"/>
                  <a:pt x="5832764" y="2396837"/>
                </a:cubicBezTo>
                <a:cubicBezTo>
                  <a:pt x="5832276" y="2404887"/>
                  <a:pt x="5811962" y="2481386"/>
                  <a:pt x="5805055" y="2493818"/>
                </a:cubicBezTo>
                <a:cubicBezTo>
                  <a:pt x="5788882" y="2522930"/>
                  <a:pt x="5749636" y="2576946"/>
                  <a:pt x="5749636" y="2576946"/>
                </a:cubicBezTo>
                <a:cubicBezTo>
                  <a:pt x="5711585" y="2729157"/>
                  <a:pt x="5769256" y="2538860"/>
                  <a:pt x="5694218" y="2673927"/>
                </a:cubicBezTo>
                <a:cubicBezTo>
                  <a:pt x="5680033" y="2699460"/>
                  <a:pt x="5675745" y="2729346"/>
                  <a:pt x="5666509" y="2757055"/>
                </a:cubicBezTo>
                <a:cubicBezTo>
                  <a:pt x="5661891" y="2770909"/>
                  <a:pt x="5661417" y="2786935"/>
                  <a:pt x="5652655" y="2798618"/>
                </a:cubicBezTo>
                <a:cubicBezTo>
                  <a:pt x="5643244" y="2811166"/>
                  <a:pt x="5593510" y="2875344"/>
                  <a:pt x="5583382" y="2895600"/>
                </a:cubicBezTo>
                <a:cubicBezTo>
                  <a:pt x="5576851" y="2908662"/>
                  <a:pt x="5576619" y="2924398"/>
                  <a:pt x="5569527" y="2937164"/>
                </a:cubicBezTo>
                <a:cubicBezTo>
                  <a:pt x="5553354" y="2966275"/>
                  <a:pt x="5529002" y="2990505"/>
                  <a:pt x="5514109" y="3020291"/>
                </a:cubicBezTo>
                <a:cubicBezTo>
                  <a:pt x="5503243" y="3042023"/>
                  <a:pt x="5478273" y="3097691"/>
                  <a:pt x="5458691" y="3117273"/>
                </a:cubicBezTo>
                <a:cubicBezTo>
                  <a:pt x="5446917" y="3129047"/>
                  <a:pt x="5430982" y="3135746"/>
                  <a:pt x="5417127" y="3144982"/>
                </a:cubicBezTo>
                <a:cubicBezTo>
                  <a:pt x="5412509" y="3158837"/>
                  <a:pt x="5411374" y="3174395"/>
                  <a:pt x="5403273" y="3186546"/>
                </a:cubicBezTo>
                <a:cubicBezTo>
                  <a:pt x="5392405" y="3202849"/>
                  <a:pt x="5374460" y="3213233"/>
                  <a:pt x="5361709" y="3228109"/>
                </a:cubicBezTo>
                <a:cubicBezTo>
                  <a:pt x="5346682" y="3245641"/>
                  <a:pt x="5334928" y="3265788"/>
                  <a:pt x="5320146" y="3283527"/>
                </a:cubicBezTo>
                <a:cubicBezTo>
                  <a:pt x="5311784" y="3293562"/>
                  <a:pt x="5300798" y="3301202"/>
                  <a:pt x="5292436" y="3311237"/>
                </a:cubicBezTo>
                <a:cubicBezTo>
                  <a:pt x="5277654" y="3328976"/>
                  <a:pt x="5264294" y="3347865"/>
                  <a:pt x="5250873" y="3366655"/>
                </a:cubicBezTo>
                <a:cubicBezTo>
                  <a:pt x="5241195" y="3380204"/>
                  <a:pt x="5236713" y="3398540"/>
                  <a:pt x="5223164" y="3408218"/>
                </a:cubicBezTo>
                <a:cubicBezTo>
                  <a:pt x="5202927" y="3422673"/>
                  <a:pt x="5175071" y="3422893"/>
                  <a:pt x="5153891" y="3435927"/>
                </a:cubicBezTo>
                <a:cubicBezTo>
                  <a:pt x="5114560" y="3460131"/>
                  <a:pt x="5084361" y="3498402"/>
                  <a:pt x="5043055" y="3519055"/>
                </a:cubicBezTo>
                <a:cubicBezTo>
                  <a:pt x="5006109" y="3537528"/>
                  <a:pt x="4966587" y="3551560"/>
                  <a:pt x="4932218" y="3574473"/>
                </a:cubicBezTo>
                <a:cubicBezTo>
                  <a:pt x="4918364" y="3583709"/>
                  <a:pt x="4906451" y="3596916"/>
                  <a:pt x="4890655" y="3602182"/>
                </a:cubicBezTo>
                <a:cubicBezTo>
                  <a:pt x="4864005" y="3611065"/>
                  <a:pt x="4835073" y="3610528"/>
                  <a:pt x="4807527" y="3616037"/>
                </a:cubicBezTo>
                <a:cubicBezTo>
                  <a:pt x="4788856" y="3619771"/>
                  <a:pt x="4770697" y="3625760"/>
                  <a:pt x="4752109" y="3629891"/>
                </a:cubicBezTo>
                <a:cubicBezTo>
                  <a:pt x="4593810" y="3665068"/>
                  <a:pt x="4762570" y="3623813"/>
                  <a:pt x="4627418" y="3657600"/>
                </a:cubicBezTo>
                <a:cubicBezTo>
                  <a:pt x="4535054" y="3648364"/>
                  <a:pt x="4441986" y="3644556"/>
                  <a:pt x="4350327" y="3629891"/>
                </a:cubicBezTo>
                <a:cubicBezTo>
                  <a:pt x="4325770" y="3625962"/>
                  <a:pt x="4303299" y="3613304"/>
                  <a:pt x="4281055" y="3602182"/>
                </a:cubicBezTo>
                <a:cubicBezTo>
                  <a:pt x="4236214" y="3579761"/>
                  <a:pt x="4109406" y="3492368"/>
                  <a:pt x="4087091" y="3477491"/>
                </a:cubicBezTo>
                <a:cubicBezTo>
                  <a:pt x="4059382" y="3459018"/>
                  <a:pt x="4027512" y="3445621"/>
                  <a:pt x="4003964" y="3422073"/>
                </a:cubicBezTo>
                <a:cubicBezTo>
                  <a:pt x="3985491" y="3403600"/>
                  <a:pt x="3969445" y="3382330"/>
                  <a:pt x="3948546" y="3366655"/>
                </a:cubicBezTo>
                <a:cubicBezTo>
                  <a:pt x="3913692" y="3340514"/>
                  <a:pt x="3872563" y="3323523"/>
                  <a:pt x="3837709" y="3297382"/>
                </a:cubicBezTo>
                <a:cubicBezTo>
                  <a:pt x="3816810" y="3281707"/>
                  <a:pt x="3804028" y="3256455"/>
                  <a:pt x="3782291" y="3241964"/>
                </a:cubicBezTo>
                <a:cubicBezTo>
                  <a:pt x="3747922" y="3219051"/>
                  <a:pt x="3708400" y="3205019"/>
                  <a:pt x="3671455" y="3186546"/>
                </a:cubicBezTo>
                <a:cubicBezTo>
                  <a:pt x="3613151" y="3099088"/>
                  <a:pt x="3681846" y="3190587"/>
                  <a:pt x="3560618" y="3089564"/>
                </a:cubicBezTo>
                <a:cubicBezTo>
                  <a:pt x="3436011" y="2985726"/>
                  <a:pt x="3526277" y="3022699"/>
                  <a:pt x="3435927" y="2992582"/>
                </a:cubicBezTo>
                <a:cubicBezTo>
                  <a:pt x="3422073" y="2978727"/>
                  <a:pt x="3409109" y="2963920"/>
                  <a:pt x="3394364" y="2951018"/>
                </a:cubicBezTo>
                <a:cubicBezTo>
                  <a:pt x="3340740" y="2904097"/>
                  <a:pt x="3294584" y="2887207"/>
                  <a:pt x="3269673" y="2812473"/>
                </a:cubicBezTo>
                <a:lnTo>
                  <a:pt x="3241964" y="2729346"/>
                </a:lnTo>
                <a:cubicBezTo>
                  <a:pt x="3237346" y="2697019"/>
                  <a:pt x="3232159" y="2664767"/>
                  <a:pt x="3228109" y="2632364"/>
                </a:cubicBezTo>
                <a:cubicBezTo>
                  <a:pt x="3222922" y="2590868"/>
                  <a:pt x="3220614" y="2549006"/>
                  <a:pt x="3214255" y="2507673"/>
                </a:cubicBezTo>
                <a:cubicBezTo>
                  <a:pt x="3211360" y="2488853"/>
                  <a:pt x="3205018" y="2470728"/>
                  <a:pt x="3200400" y="2452255"/>
                </a:cubicBezTo>
                <a:cubicBezTo>
                  <a:pt x="3214255" y="2438400"/>
                  <a:pt x="3222420" y="2412087"/>
                  <a:pt x="3241964" y="2410691"/>
                </a:cubicBezTo>
                <a:cubicBezTo>
                  <a:pt x="3372320" y="2401380"/>
                  <a:pt x="3379696" y="2440846"/>
                  <a:pt x="3477491" y="2479964"/>
                </a:cubicBezTo>
                <a:cubicBezTo>
                  <a:pt x="3495170" y="2487036"/>
                  <a:pt x="3514436" y="2489200"/>
                  <a:pt x="3532909" y="2493818"/>
                </a:cubicBezTo>
                <a:cubicBezTo>
                  <a:pt x="3793279" y="2676076"/>
                  <a:pt x="3563170" y="2503042"/>
                  <a:pt x="3768436" y="2687782"/>
                </a:cubicBezTo>
                <a:cubicBezTo>
                  <a:pt x="3861878" y="2771881"/>
                  <a:pt x="3787740" y="2619755"/>
                  <a:pt x="3934691" y="2840182"/>
                </a:cubicBezTo>
                <a:cubicBezTo>
                  <a:pt x="3953164" y="2867891"/>
                  <a:pt x="3970128" y="2896667"/>
                  <a:pt x="3990109" y="2923309"/>
                </a:cubicBezTo>
                <a:cubicBezTo>
                  <a:pt x="4143563" y="3127915"/>
                  <a:pt x="3993313" y="2911170"/>
                  <a:pt x="4100946" y="3061855"/>
                </a:cubicBezTo>
                <a:cubicBezTo>
                  <a:pt x="4110624" y="3075404"/>
                  <a:pt x="4121208" y="3088525"/>
                  <a:pt x="4128655" y="3103418"/>
                </a:cubicBezTo>
                <a:cubicBezTo>
                  <a:pt x="4196444" y="3238995"/>
                  <a:pt x="4119875" y="3117956"/>
                  <a:pt x="4184073" y="3214255"/>
                </a:cubicBezTo>
                <a:cubicBezTo>
                  <a:pt x="4197276" y="3253866"/>
                  <a:pt x="4203085" y="3267750"/>
                  <a:pt x="4211782" y="3311237"/>
                </a:cubicBezTo>
                <a:cubicBezTo>
                  <a:pt x="4225097" y="3377811"/>
                  <a:pt x="4230979" y="3437108"/>
                  <a:pt x="4239491" y="3505200"/>
                </a:cubicBezTo>
                <a:cubicBezTo>
                  <a:pt x="4234873" y="3611418"/>
                  <a:pt x="4242565" y="3718893"/>
                  <a:pt x="4225636" y="3823855"/>
                </a:cubicBezTo>
                <a:cubicBezTo>
                  <a:pt x="4221373" y="3850286"/>
                  <a:pt x="4150270" y="3969998"/>
                  <a:pt x="4128655" y="4003964"/>
                </a:cubicBezTo>
                <a:cubicBezTo>
                  <a:pt x="4110776" y="4032060"/>
                  <a:pt x="4091115" y="4058995"/>
                  <a:pt x="4073236" y="4087091"/>
                </a:cubicBezTo>
                <a:cubicBezTo>
                  <a:pt x="4035472" y="4146434"/>
                  <a:pt x="4038964" y="4148927"/>
                  <a:pt x="4003964" y="4197927"/>
                </a:cubicBezTo>
                <a:cubicBezTo>
                  <a:pt x="3990542" y="4216717"/>
                  <a:pt x="3975209" y="4234133"/>
                  <a:pt x="3962400" y="4253346"/>
                </a:cubicBezTo>
                <a:cubicBezTo>
                  <a:pt x="3947463" y="4275752"/>
                  <a:pt x="3938726" y="4302492"/>
                  <a:pt x="3920836" y="4322618"/>
                </a:cubicBezTo>
                <a:cubicBezTo>
                  <a:pt x="3901190" y="4344720"/>
                  <a:pt x="3873665" y="4358391"/>
                  <a:pt x="3851564" y="4378037"/>
                </a:cubicBezTo>
                <a:cubicBezTo>
                  <a:pt x="3772672" y="4448164"/>
                  <a:pt x="3828279" y="4422744"/>
                  <a:pt x="3754582" y="4447309"/>
                </a:cubicBezTo>
                <a:cubicBezTo>
                  <a:pt x="3717637" y="4475018"/>
                  <a:pt x="3687558" y="4515833"/>
                  <a:pt x="3643746" y="4530437"/>
                </a:cubicBezTo>
                <a:lnTo>
                  <a:pt x="3560618" y="4558146"/>
                </a:lnTo>
                <a:cubicBezTo>
                  <a:pt x="3477491" y="4553528"/>
                  <a:pt x="3393728" y="4555540"/>
                  <a:pt x="3311236" y="4544291"/>
                </a:cubicBezTo>
                <a:cubicBezTo>
                  <a:pt x="3290772" y="4541500"/>
                  <a:pt x="3274801" y="4524718"/>
                  <a:pt x="3255818" y="4516582"/>
                </a:cubicBezTo>
                <a:cubicBezTo>
                  <a:pt x="3209336" y="4496661"/>
                  <a:pt x="3214004" y="4511740"/>
                  <a:pt x="3172691" y="4475018"/>
                </a:cubicBezTo>
                <a:cubicBezTo>
                  <a:pt x="3047036" y="4363325"/>
                  <a:pt x="3139331" y="4416774"/>
                  <a:pt x="3034146" y="4364182"/>
                </a:cubicBezTo>
                <a:cubicBezTo>
                  <a:pt x="2960252" y="4253343"/>
                  <a:pt x="3057238" y="4387274"/>
                  <a:pt x="2964873" y="4294909"/>
                </a:cubicBezTo>
                <a:cubicBezTo>
                  <a:pt x="2953099" y="4283135"/>
                  <a:pt x="2946842" y="4266895"/>
                  <a:pt x="2937164" y="4253346"/>
                </a:cubicBezTo>
                <a:cubicBezTo>
                  <a:pt x="2851240" y="4133053"/>
                  <a:pt x="2933192" y="4254315"/>
                  <a:pt x="2867891" y="4156364"/>
                </a:cubicBezTo>
                <a:cubicBezTo>
                  <a:pt x="2857532" y="4000985"/>
                  <a:pt x="2845212" y="3791050"/>
                  <a:pt x="2826327" y="3643746"/>
                </a:cubicBezTo>
                <a:cubicBezTo>
                  <a:pt x="2816189" y="3564671"/>
                  <a:pt x="2798424" y="3486761"/>
                  <a:pt x="2784764" y="3408218"/>
                </a:cubicBezTo>
                <a:cubicBezTo>
                  <a:pt x="2754337" y="3233265"/>
                  <a:pt x="2790213" y="3415179"/>
                  <a:pt x="2729346" y="3131127"/>
                </a:cubicBezTo>
                <a:cubicBezTo>
                  <a:pt x="2724728" y="3052618"/>
                  <a:pt x="2721763" y="2973994"/>
                  <a:pt x="2715491" y="2895600"/>
                </a:cubicBezTo>
                <a:cubicBezTo>
                  <a:pt x="2712522" y="2858486"/>
                  <a:pt x="2705007" y="2821844"/>
                  <a:pt x="2701636" y="2784764"/>
                </a:cubicBezTo>
                <a:cubicBezTo>
                  <a:pt x="2695768" y="2720211"/>
                  <a:pt x="2693165" y="2655395"/>
                  <a:pt x="2687782" y="2590800"/>
                </a:cubicBezTo>
                <a:cubicBezTo>
                  <a:pt x="2679310" y="2489133"/>
                  <a:pt x="2668274" y="2387689"/>
                  <a:pt x="2660073" y="2286000"/>
                </a:cubicBezTo>
                <a:cubicBezTo>
                  <a:pt x="2645182" y="2101353"/>
                  <a:pt x="2618509" y="1731818"/>
                  <a:pt x="2618509" y="1731818"/>
                </a:cubicBezTo>
                <a:cubicBezTo>
                  <a:pt x="2623127" y="1662545"/>
                  <a:pt x="2603270" y="1587036"/>
                  <a:pt x="2632364" y="1524000"/>
                </a:cubicBezTo>
                <a:cubicBezTo>
                  <a:pt x="2642786" y="1501420"/>
                  <a:pt x="2681189" y="1537553"/>
                  <a:pt x="2701636" y="1551709"/>
                </a:cubicBezTo>
                <a:cubicBezTo>
                  <a:pt x="2741999" y="1579653"/>
                  <a:pt x="2775527" y="1616364"/>
                  <a:pt x="2812473" y="1648691"/>
                </a:cubicBezTo>
                <a:cubicBezTo>
                  <a:pt x="2821709" y="1667164"/>
                  <a:pt x="2829935" y="1686177"/>
                  <a:pt x="2840182" y="1704109"/>
                </a:cubicBezTo>
                <a:cubicBezTo>
                  <a:pt x="2866902" y="1750870"/>
                  <a:pt x="2897965" y="1795134"/>
                  <a:pt x="2923309" y="1842655"/>
                </a:cubicBezTo>
                <a:cubicBezTo>
                  <a:pt x="2971905" y="1933772"/>
                  <a:pt x="3036809" y="2019563"/>
                  <a:pt x="3061855" y="2119746"/>
                </a:cubicBezTo>
                <a:cubicBezTo>
                  <a:pt x="3089564" y="2230582"/>
                  <a:pt x="3110579" y="2343311"/>
                  <a:pt x="3144982" y="2452255"/>
                </a:cubicBezTo>
                <a:cubicBezTo>
                  <a:pt x="3239991" y="2753117"/>
                  <a:pt x="3195800" y="2629333"/>
                  <a:pt x="3269673" y="2826327"/>
                </a:cubicBezTo>
                <a:cubicBezTo>
                  <a:pt x="3274291" y="2863273"/>
                  <a:pt x="3276867" y="2900531"/>
                  <a:pt x="3283527" y="2937164"/>
                </a:cubicBezTo>
                <a:cubicBezTo>
                  <a:pt x="3289351" y="2969194"/>
                  <a:pt x="3311446" y="3006856"/>
                  <a:pt x="3325091" y="3034146"/>
                </a:cubicBezTo>
                <a:cubicBezTo>
                  <a:pt x="3329709" y="3066473"/>
                  <a:pt x="3333104" y="3098999"/>
                  <a:pt x="3338946" y="3131127"/>
                </a:cubicBezTo>
                <a:cubicBezTo>
                  <a:pt x="3342352" y="3149861"/>
                  <a:pt x="3349291" y="3167831"/>
                  <a:pt x="3352800" y="3186546"/>
                </a:cubicBezTo>
                <a:cubicBezTo>
                  <a:pt x="3391511" y="3393008"/>
                  <a:pt x="3360506" y="3292794"/>
                  <a:pt x="3394364" y="3394364"/>
                </a:cubicBezTo>
                <a:cubicBezTo>
                  <a:pt x="3380509" y="3445164"/>
                  <a:pt x="3376348" y="3499668"/>
                  <a:pt x="3352800" y="3546764"/>
                </a:cubicBezTo>
                <a:cubicBezTo>
                  <a:pt x="3346269" y="3559826"/>
                  <a:pt x="3325404" y="3557076"/>
                  <a:pt x="3311236" y="3560618"/>
                </a:cubicBezTo>
                <a:cubicBezTo>
                  <a:pt x="3288391" y="3566329"/>
                  <a:pt x="3265275" y="3571143"/>
                  <a:pt x="3241964" y="3574473"/>
                </a:cubicBezTo>
                <a:cubicBezTo>
                  <a:pt x="3011590" y="3607384"/>
                  <a:pt x="3204611" y="3570859"/>
                  <a:pt x="3048000" y="3602182"/>
                </a:cubicBezTo>
                <a:cubicBezTo>
                  <a:pt x="2964873" y="3597564"/>
                  <a:pt x="2880403" y="3603905"/>
                  <a:pt x="2798618" y="3588327"/>
                </a:cubicBezTo>
                <a:cubicBezTo>
                  <a:pt x="2779371" y="3584661"/>
                  <a:pt x="2767439" y="3563379"/>
                  <a:pt x="2757055" y="3546764"/>
                </a:cubicBezTo>
                <a:cubicBezTo>
                  <a:pt x="2731915" y="3506540"/>
                  <a:pt x="2727997" y="3465841"/>
                  <a:pt x="2715491" y="3422073"/>
                </a:cubicBezTo>
                <a:cubicBezTo>
                  <a:pt x="2711479" y="3408031"/>
                  <a:pt x="2706254" y="3394364"/>
                  <a:pt x="2701636" y="3380509"/>
                </a:cubicBezTo>
                <a:cubicBezTo>
                  <a:pt x="2733963" y="3362036"/>
                  <a:pt x="2763080" y="3336197"/>
                  <a:pt x="2798618" y="3325091"/>
                </a:cubicBezTo>
                <a:cubicBezTo>
                  <a:pt x="2838534" y="3312617"/>
                  <a:pt x="2881642" y="3314808"/>
                  <a:pt x="2923309" y="3311237"/>
                </a:cubicBezTo>
                <a:lnTo>
                  <a:pt x="3283527" y="3283527"/>
                </a:lnTo>
                <a:cubicBezTo>
                  <a:pt x="4166530" y="3319569"/>
                  <a:pt x="3879545" y="3090380"/>
                  <a:pt x="3990109" y="3422073"/>
                </a:cubicBezTo>
                <a:cubicBezTo>
                  <a:pt x="4005838" y="3469260"/>
                  <a:pt x="4027054" y="3514436"/>
                  <a:pt x="4045527" y="3560618"/>
                </a:cubicBezTo>
                <a:cubicBezTo>
                  <a:pt x="4050145" y="3588327"/>
                  <a:pt x="4053288" y="3616323"/>
                  <a:pt x="4059382" y="3643746"/>
                </a:cubicBezTo>
                <a:cubicBezTo>
                  <a:pt x="4071774" y="3699509"/>
                  <a:pt x="4091921" y="3753594"/>
                  <a:pt x="4100946" y="3810000"/>
                </a:cubicBezTo>
                <a:cubicBezTo>
                  <a:pt x="4110459" y="3869457"/>
                  <a:pt x="4110182" y="3930073"/>
                  <a:pt x="4114800" y="3990109"/>
                </a:cubicBezTo>
                <a:cubicBezTo>
                  <a:pt x="4110182" y="4064000"/>
                  <a:pt x="4125404" y="4141903"/>
                  <a:pt x="4100946" y="4211782"/>
                </a:cubicBezTo>
                <a:cubicBezTo>
                  <a:pt x="4089945" y="4243215"/>
                  <a:pt x="4048328" y="4253852"/>
                  <a:pt x="4017818" y="4267200"/>
                </a:cubicBezTo>
                <a:cubicBezTo>
                  <a:pt x="3900473" y="4318539"/>
                  <a:pt x="3841435" y="4311917"/>
                  <a:pt x="3713018" y="4322618"/>
                </a:cubicBezTo>
                <a:cubicBezTo>
                  <a:pt x="3579091" y="4304145"/>
                  <a:pt x="3441718" y="4302585"/>
                  <a:pt x="3311236" y="4267200"/>
                </a:cubicBezTo>
                <a:cubicBezTo>
                  <a:pt x="3130635" y="4218224"/>
                  <a:pt x="2810285" y="4068041"/>
                  <a:pt x="2632364" y="3962400"/>
                </a:cubicBezTo>
                <a:cubicBezTo>
                  <a:pt x="2569578" y="3925120"/>
                  <a:pt x="2509893" y="3882539"/>
                  <a:pt x="2452255" y="3837709"/>
                </a:cubicBezTo>
                <a:cubicBezTo>
                  <a:pt x="2426478" y="3817661"/>
                  <a:pt x="2407054" y="3790503"/>
                  <a:pt x="2382982" y="3768437"/>
                </a:cubicBezTo>
                <a:cubicBezTo>
                  <a:pt x="2351596" y="3739666"/>
                  <a:pt x="2320062" y="3710856"/>
                  <a:pt x="2286000" y="3685309"/>
                </a:cubicBezTo>
                <a:cubicBezTo>
                  <a:pt x="2246037" y="3655337"/>
                  <a:pt x="2161309" y="3602182"/>
                  <a:pt x="2161309" y="3602182"/>
                </a:cubicBezTo>
                <a:cubicBezTo>
                  <a:pt x="2117938" y="3537125"/>
                  <a:pt x="2141833" y="3542949"/>
                  <a:pt x="2050473" y="3616037"/>
                </a:cubicBezTo>
                <a:cubicBezTo>
                  <a:pt x="1911390" y="3727303"/>
                  <a:pt x="1904151" y="3771548"/>
                  <a:pt x="1773382" y="3823855"/>
                </a:cubicBezTo>
                <a:cubicBezTo>
                  <a:pt x="1755703" y="3830927"/>
                  <a:pt x="1736437" y="3833091"/>
                  <a:pt x="1717964" y="3837709"/>
                </a:cubicBezTo>
                <a:cubicBezTo>
                  <a:pt x="1676400" y="3833091"/>
                  <a:pt x="1631711" y="3840328"/>
                  <a:pt x="1593273" y="3823855"/>
                </a:cubicBezTo>
                <a:cubicBezTo>
                  <a:pt x="1470145" y="3771086"/>
                  <a:pt x="1215703" y="3528088"/>
                  <a:pt x="1149927" y="3477491"/>
                </a:cubicBezTo>
                <a:cubicBezTo>
                  <a:pt x="1029854" y="3385127"/>
                  <a:pt x="901379" y="3302764"/>
                  <a:pt x="789709" y="3200400"/>
                </a:cubicBezTo>
                <a:cubicBezTo>
                  <a:pt x="339175" y="2787410"/>
                  <a:pt x="871501" y="3268527"/>
                  <a:pt x="484909" y="2937164"/>
                </a:cubicBezTo>
                <a:cubicBezTo>
                  <a:pt x="253179" y="2738539"/>
                  <a:pt x="548856" y="2987256"/>
                  <a:pt x="401782" y="2840182"/>
                </a:cubicBezTo>
                <a:cubicBezTo>
                  <a:pt x="390008" y="2828408"/>
                  <a:pt x="374073" y="2821709"/>
                  <a:pt x="360218" y="2812473"/>
                </a:cubicBezTo>
                <a:cubicBezTo>
                  <a:pt x="355600" y="2798618"/>
                  <a:pt x="344434" y="2785385"/>
                  <a:pt x="346364" y="2770909"/>
                </a:cubicBezTo>
                <a:cubicBezTo>
                  <a:pt x="375213" y="2554540"/>
                  <a:pt x="357487" y="2609728"/>
                  <a:pt x="554182" y="2576946"/>
                </a:cubicBezTo>
                <a:cubicBezTo>
                  <a:pt x="600362" y="2540002"/>
                  <a:pt x="651165" y="2507671"/>
                  <a:pt x="678873" y="2452255"/>
                </a:cubicBezTo>
                <a:cubicBezTo>
                  <a:pt x="689404" y="2431193"/>
                  <a:pt x="682983" y="2404420"/>
                  <a:pt x="692727" y="2382982"/>
                </a:cubicBezTo>
                <a:cubicBezTo>
                  <a:pt x="706508" y="2352665"/>
                  <a:pt x="729673" y="2327564"/>
                  <a:pt x="748146" y="2299855"/>
                </a:cubicBezTo>
                <a:cubicBezTo>
                  <a:pt x="771087" y="2196621"/>
                  <a:pt x="765173" y="2175630"/>
                  <a:pt x="817418" y="2092037"/>
                </a:cubicBezTo>
                <a:cubicBezTo>
                  <a:pt x="824341" y="2080960"/>
                  <a:pt x="835891" y="2073564"/>
                  <a:pt x="845127" y="2064327"/>
                </a:cubicBezTo>
                <a:cubicBezTo>
                  <a:pt x="929122" y="2148325"/>
                  <a:pt x="876438" y="2093438"/>
                  <a:pt x="1025236" y="2286000"/>
                </a:cubicBezTo>
                <a:cubicBezTo>
                  <a:pt x="1053474" y="2322543"/>
                  <a:pt x="1078309" y="2361773"/>
                  <a:pt x="1108364" y="2396837"/>
                </a:cubicBezTo>
                <a:lnTo>
                  <a:pt x="1191491" y="2493818"/>
                </a:lnTo>
                <a:cubicBezTo>
                  <a:pt x="1237680" y="2632382"/>
                  <a:pt x="1193780" y="2519376"/>
                  <a:pt x="1233055" y="2244437"/>
                </a:cubicBezTo>
                <a:cubicBezTo>
                  <a:pt x="1237673" y="2212110"/>
                  <a:pt x="1236582" y="2178435"/>
                  <a:pt x="1246909" y="2147455"/>
                </a:cubicBezTo>
                <a:cubicBezTo>
                  <a:pt x="1310870" y="1955571"/>
                  <a:pt x="1304513" y="1970993"/>
                  <a:pt x="1371600" y="1870364"/>
                </a:cubicBezTo>
                <a:cubicBezTo>
                  <a:pt x="1387090" y="1823894"/>
                  <a:pt x="1433517" y="1724462"/>
                  <a:pt x="1385455" y="1676400"/>
                </a:cubicBezTo>
                <a:cubicBezTo>
                  <a:pt x="1359127" y="1650072"/>
                  <a:pt x="1311564" y="1667164"/>
                  <a:pt x="1274618" y="1662546"/>
                </a:cubicBezTo>
                <a:cubicBezTo>
                  <a:pt x="699721" y="1675043"/>
                  <a:pt x="681544" y="1470416"/>
                  <a:pt x="623455" y="1731818"/>
                </a:cubicBezTo>
                <a:cubicBezTo>
                  <a:pt x="618347" y="1754806"/>
                  <a:pt x="614218" y="1778000"/>
                  <a:pt x="609600" y="1801091"/>
                </a:cubicBezTo>
                <a:cubicBezTo>
                  <a:pt x="618836" y="1898073"/>
                  <a:pt x="583270" y="2010978"/>
                  <a:pt x="637309" y="2092037"/>
                </a:cubicBezTo>
                <a:cubicBezTo>
                  <a:pt x="664054" y="2132155"/>
                  <a:pt x="744105" y="2086759"/>
                  <a:pt x="775855" y="2050473"/>
                </a:cubicBezTo>
                <a:cubicBezTo>
                  <a:pt x="817218" y="2003201"/>
                  <a:pt x="812800" y="1930400"/>
                  <a:pt x="831273" y="1870364"/>
                </a:cubicBezTo>
                <a:cubicBezTo>
                  <a:pt x="876486" y="1486056"/>
                  <a:pt x="887701" y="1541925"/>
                  <a:pt x="789709" y="997527"/>
                </a:cubicBezTo>
                <a:cubicBezTo>
                  <a:pt x="785081" y="971816"/>
                  <a:pt x="756028" y="956600"/>
                  <a:pt x="734291" y="942109"/>
                </a:cubicBezTo>
                <a:cubicBezTo>
                  <a:pt x="713598" y="928314"/>
                  <a:pt x="688109" y="923636"/>
                  <a:pt x="665018" y="914400"/>
                </a:cubicBezTo>
                <a:cubicBezTo>
                  <a:pt x="632691" y="928255"/>
                  <a:pt x="593963" y="932198"/>
                  <a:pt x="568036" y="955964"/>
                </a:cubicBezTo>
                <a:cubicBezTo>
                  <a:pt x="535920" y="985404"/>
                  <a:pt x="519266" y="1028358"/>
                  <a:pt x="498764" y="1066800"/>
                </a:cubicBezTo>
                <a:cubicBezTo>
                  <a:pt x="479144" y="1103587"/>
                  <a:pt x="440543" y="1202699"/>
                  <a:pt x="429491" y="1246909"/>
                </a:cubicBezTo>
                <a:cubicBezTo>
                  <a:pt x="422678" y="1274162"/>
                  <a:pt x="420254" y="1302328"/>
                  <a:pt x="415636" y="1330037"/>
                </a:cubicBezTo>
                <a:cubicBezTo>
                  <a:pt x="424873" y="1454728"/>
                  <a:pt x="419481" y="1581375"/>
                  <a:pt x="443346" y="1704109"/>
                </a:cubicBezTo>
                <a:cubicBezTo>
                  <a:pt x="452421" y="1750782"/>
                  <a:pt x="488511" y="1787818"/>
                  <a:pt x="512618" y="1828800"/>
                </a:cubicBezTo>
                <a:cubicBezTo>
                  <a:pt x="541947" y="1878660"/>
                  <a:pt x="592422" y="1964022"/>
                  <a:pt x="637309" y="2008909"/>
                </a:cubicBezTo>
                <a:cubicBezTo>
                  <a:pt x="667416" y="2039016"/>
                  <a:pt x="700229" y="2066490"/>
                  <a:pt x="734291" y="2092037"/>
                </a:cubicBezTo>
                <a:cubicBezTo>
                  <a:pt x="774254" y="2122009"/>
                  <a:pt x="813334" y="2154876"/>
                  <a:pt x="858982" y="2175164"/>
                </a:cubicBezTo>
                <a:cubicBezTo>
                  <a:pt x="897890" y="2192456"/>
                  <a:pt x="942109" y="2193637"/>
                  <a:pt x="983673" y="2202873"/>
                </a:cubicBezTo>
                <a:cubicBezTo>
                  <a:pt x="1249779" y="2158522"/>
                  <a:pt x="1301542" y="2221436"/>
                  <a:pt x="1427018" y="2022764"/>
                </a:cubicBezTo>
                <a:cubicBezTo>
                  <a:pt x="1453578" y="1980710"/>
                  <a:pt x="1463963" y="1930400"/>
                  <a:pt x="1482436" y="1884218"/>
                </a:cubicBezTo>
                <a:cubicBezTo>
                  <a:pt x="1467606" y="1824898"/>
                  <a:pt x="1468895" y="1687315"/>
                  <a:pt x="1385455" y="1828800"/>
                </a:cubicBezTo>
                <a:cubicBezTo>
                  <a:pt x="1240603" y="2074419"/>
                  <a:pt x="1163525" y="2208348"/>
                  <a:pt x="1094509" y="2438400"/>
                </a:cubicBezTo>
                <a:cubicBezTo>
                  <a:pt x="1065526" y="2535009"/>
                  <a:pt x="1039091" y="2632364"/>
                  <a:pt x="1011382" y="2729346"/>
                </a:cubicBezTo>
                <a:cubicBezTo>
                  <a:pt x="991954" y="2894486"/>
                  <a:pt x="957397" y="3075712"/>
                  <a:pt x="997527" y="3241964"/>
                </a:cubicBezTo>
                <a:cubicBezTo>
                  <a:pt x="1016184" y="3319258"/>
                  <a:pt x="1123978" y="3416026"/>
                  <a:pt x="1191491" y="3449782"/>
                </a:cubicBezTo>
                <a:cubicBezTo>
                  <a:pt x="1243740" y="3475906"/>
                  <a:pt x="1300240" y="3494931"/>
                  <a:pt x="1357746" y="3505200"/>
                </a:cubicBezTo>
                <a:cubicBezTo>
                  <a:pt x="1430628" y="3518215"/>
                  <a:pt x="1505527" y="3514437"/>
                  <a:pt x="1579418" y="3519055"/>
                </a:cubicBezTo>
                <a:cubicBezTo>
                  <a:pt x="1899467" y="3506745"/>
                  <a:pt x="1878762" y="3549491"/>
                  <a:pt x="2105891" y="3435927"/>
                </a:cubicBezTo>
                <a:cubicBezTo>
                  <a:pt x="2126544" y="3425601"/>
                  <a:pt x="2142836" y="3408218"/>
                  <a:pt x="2161309" y="3394364"/>
                </a:cubicBezTo>
                <a:cubicBezTo>
                  <a:pt x="2193636" y="3431309"/>
                  <a:pt x="2228470" y="3466203"/>
                  <a:pt x="2258291" y="3505200"/>
                </a:cubicBezTo>
                <a:cubicBezTo>
                  <a:pt x="2297701" y="3556736"/>
                  <a:pt x="2366302" y="3684514"/>
                  <a:pt x="2424546" y="3726873"/>
                </a:cubicBezTo>
                <a:cubicBezTo>
                  <a:pt x="2443590" y="3740723"/>
                  <a:pt x="2470793" y="3735793"/>
                  <a:pt x="2493818" y="3740727"/>
                </a:cubicBezTo>
                <a:cubicBezTo>
                  <a:pt x="2687895" y="3782315"/>
                  <a:pt x="2561057" y="3764018"/>
                  <a:pt x="2798618" y="3782291"/>
                </a:cubicBezTo>
                <a:cubicBezTo>
                  <a:pt x="2863273" y="3773055"/>
                  <a:pt x="2929221" y="3770422"/>
                  <a:pt x="2992582" y="3754582"/>
                </a:cubicBezTo>
                <a:cubicBezTo>
                  <a:pt x="3022637" y="3747068"/>
                  <a:pt x="3048811" y="3728388"/>
                  <a:pt x="3075709" y="3713018"/>
                </a:cubicBezTo>
                <a:cubicBezTo>
                  <a:pt x="3201771" y="3640983"/>
                  <a:pt x="3171934" y="3658358"/>
                  <a:pt x="3269673" y="3560618"/>
                </a:cubicBezTo>
                <a:cubicBezTo>
                  <a:pt x="3278909" y="3537527"/>
                  <a:pt x="3276689" y="3505141"/>
                  <a:pt x="3297382" y="3491346"/>
                </a:cubicBezTo>
                <a:cubicBezTo>
                  <a:pt x="3309533" y="3483245"/>
                  <a:pt x="3309306" y="3518433"/>
                  <a:pt x="3311236" y="3532909"/>
                </a:cubicBezTo>
                <a:cubicBezTo>
                  <a:pt x="3323979" y="3628483"/>
                  <a:pt x="3305735" y="3714920"/>
                  <a:pt x="3366655" y="3796146"/>
                </a:cubicBezTo>
                <a:cubicBezTo>
                  <a:pt x="3375417" y="3807829"/>
                  <a:pt x="3394364" y="3805382"/>
                  <a:pt x="3408218" y="3810000"/>
                </a:cubicBezTo>
                <a:cubicBezTo>
                  <a:pt x="3569854" y="3796146"/>
                  <a:pt x="3734048" y="3800253"/>
                  <a:pt x="3893127" y="3768437"/>
                </a:cubicBezTo>
                <a:cubicBezTo>
                  <a:pt x="4006219" y="3745819"/>
                  <a:pt x="4290363" y="3604355"/>
                  <a:pt x="4391891" y="3532909"/>
                </a:cubicBezTo>
                <a:cubicBezTo>
                  <a:pt x="4448037" y="3493399"/>
                  <a:pt x="4493491" y="3440546"/>
                  <a:pt x="4544291" y="3394364"/>
                </a:cubicBezTo>
                <a:cubicBezTo>
                  <a:pt x="4627186" y="3228575"/>
                  <a:pt x="4479410" y="3512468"/>
                  <a:pt x="4668982" y="3228109"/>
                </a:cubicBezTo>
                <a:cubicBezTo>
                  <a:pt x="4679544" y="3212266"/>
                  <a:pt x="4668208" y="3184881"/>
                  <a:pt x="4682836" y="3172691"/>
                </a:cubicBezTo>
                <a:cubicBezTo>
                  <a:pt x="4700926" y="3157616"/>
                  <a:pt x="4728849" y="3162510"/>
                  <a:pt x="4752109" y="3158837"/>
                </a:cubicBezTo>
                <a:cubicBezTo>
                  <a:pt x="4816621" y="3148651"/>
                  <a:pt x="4881418" y="3140364"/>
                  <a:pt x="4946073" y="3131127"/>
                </a:cubicBezTo>
                <a:cubicBezTo>
                  <a:pt x="4936837" y="3098800"/>
                  <a:pt x="4938536" y="3061042"/>
                  <a:pt x="4918364" y="3034146"/>
                </a:cubicBezTo>
                <a:cubicBezTo>
                  <a:pt x="4906939" y="3018913"/>
                  <a:pt x="4881010" y="3026312"/>
                  <a:pt x="4862946" y="3020291"/>
                </a:cubicBezTo>
                <a:cubicBezTo>
                  <a:pt x="4825513" y="3007813"/>
                  <a:pt x="4789318" y="2991859"/>
                  <a:pt x="4752109" y="2978727"/>
                </a:cubicBezTo>
                <a:cubicBezTo>
                  <a:pt x="4710795" y="2964146"/>
                  <a:pt x="4668982" y="2951018"/>
                  <a:pt x="4627418" y="2937164"/>
                </a:cubicBezTo>
                <a:cubicBezTo>
                  <a:pt x="4593719" y="2913575"/>
                  <a:pt x="4395144" y="2778032"/>
                  <a:pt x="4364182" y="2743200"/>
                </a:cubicBezTo>
                <a:cubicBezTo>
                  <a:pt x="4155092" y="2507974"/>
                  <a:pt x="4345831" y="2643220"/>
                  <a:pt x="4225636" y="2563091"/>
                </a:cubicBezTo>
                <a:cubicBezTo>
                  <a:pt x="4216400" y="2581564"/>
                  <a:pt x="4206315" y="2599636"/>
                  <a:pt x="4197927" y="2618509"/>
                </a:cubicBezTo>
                <a:cubicBezTo>
                  <a:pt x="4135010" y="2760074"/>
                  <a:pt x="4165715" y="2782332"/>
                  <a:pt x="4184073" y="2396837"/>
                </a:cubicBezTo>
                <a:cubicBezTo>
                  <a:pt x="4118751" y="1855598"/>
                  <a:pt x="4270524" y="1723202"/>
                  <a:pt x="3976255" y="1482437"/>
                </a:cubicBezTo>
                <a:cubicBezTo>
                  <a:pt x="3964952" y="1473189"/>
                  <a:pt x="3948546" y="1473200"/>
                  <a:pt x="3934691" y="1468582"/>
                </a:cubicBezTo>
                <a:cubicBezTo>
                  <a:pt x="3860800" y="1496291"/>
                  <a:pt x="3774410" y="1502123"/>
                  <a:pt x="3713018" y="1551709"/>
                </a:cubicBezTo>
                <a:cubicBezTo>
                  <a:pt x="3631408" y="1617625"/>
                  <a:pt x="3500425" y="1907327"/>
                  <a:pt x="3463636" y="1995055"/>
                </a:cubicBezTo>
                <a:cubicBezTo>
                  <a:pt x="3437086" y="2058367"/>
                  <a:pt x="3413587" y="2123110"/>
                  <a:pt x="3394364" y="2189018"/>
                </a:cubicBezTo>
                <a:cubicBezTo>
                  <a:pt x="3381177" y="2234231"/>
                  <a:pt x="3351183" y="2372047"/>
                  <a:pt x="3366655" y="2327564"/>
                </a:cubicBezTo>
                <a:cubicBezTo>
                  <a:pt x="3403600" y="2221346"/>
                  <a:pt x="3453095" y="2118691"/>
                  <a:pt x="3477491" y="2008909"/>
                </a:cubicBezTo>
                <a:cubicBezTo>
                  <a:pt x="3548069" y="1691305"/>
                  <a:pt x="3521655" y="1843935"/>
                  <a:pt x="3560618" y="1551709"/>
                </a:cubicBezTo>
                <a:cubicBezTo>
                  <a:pt x="3537527" y="1459345"/>
                  <a:pt x="3538581" y="1357280"/>
                  <a:pt x="3491346" y="1274618"/>
                </a:cubicBezTo>
                <a:cubicBezTo>
                  <a:pt x="3475144" y="1246265"/>
                  <a:pt x="3427020" y="1260764"/>
                  <a:pt x="3394364" y="1260764"/>
                </a:cubicBezTo>
                <a:cubicBezTo>
                  <a:pt x="3334150" y="1260764"/>
                  <a:pt x="3274291" y="1270000"/>
                  <a:pt x="3214255" y="1274618"/>
                </a:cubicBezTo>
                <a:cubicBezTo>
                  <a:pt x="3015702" y="1391414"/>
                  <a:pt x="2952993" y="1414157"/>
                  <a:pt x="2784764" y="1565564"/>
                </a:cubicBezTo>
                <a:cubicBezTo>
                  <a:pt x="2753116" y="1594047"/>
                  <a:pt x="2727183" y="1628484"/>
                  <a:pt x="2701636" y="1662546"/>
                </a:cubicBezTo>
                <a:cubicBezTo>
                  <a:pt x="2565243" y="1844404"/>
                  <a:pt x="2591832" y="1809906"/>
                  <a:pt x="2507673" y="1995055"/>
                </a:cubicBezTo>
                <a:cubicBezTo>
                  <a:pt x="2481033" y="2128248"/>
                  <a:pt x="2505532" y="2051938"/>
                  <a:pt x="2466109" y="1925782"/>
                </a:cubicBezTo>
                <a:cubicBezTo>
                  <a:pt x="2436401" y="1830716"/>
                  <a:pt x="2442080" y="1847038"/>
                  <a:pt x="2369127" y="1828800"/>
                </a:cubicBezTo>
                <a:cubicBezTo>
                  <a:pt x="2346036" y="1842655"/>
                  <a:pt x="2314792" y="1847958"/>
                  <a:pt x="2299855" y="1870364"/>
                </a:cubicBezTo>
                <a:cubicBezTo>
                  <a:pt x="2275553" y="1906818"/>
                  <a:pt x="2269819" y="1952787"/>
                  <a:pt x="2258291" y="1995055"/>
                </a:cubicBezTo>
                <a:cubicBezTo>
                  <a:pt x="2213291" y="2160054"/>
                  <a:pt x="2213516" y="2197642"/>
                  <a:pt x="2189018" y="2369127"/>
                </a:cubicBezTo>
                <a:cubicBezTo>
                  <a:pt x="2211232" y="2602370"/>
                  <a:pt x="2141229" y="2643106"/>
                  <a:pt x="2313709" y="2729346"/>
                </a:cubicBezTo>
                <a:cubicBezTo>
                  <a:pt x="2343780" y="2744382"/>
                  <a:pt x="2378364" y="2747819"/>
                  <a:pt x="2410691" y="2757055"/>
                </a:cubicBezTo>
                <a:cubicBezTo>
                  <a:pt x="2471723" y="2745612"/>
                  <a:pt x="2698330" y="2771536"/>
                  <a:pt x="2660073" y="2618509"/>
                </a:cubicBezTo>
                <a:cubicBezTo>
                  <a:pt x="2652153" y="2586829"/>
                  <a:pt x="2613891" y="2572328"/>
                  <a:pt x="2590800" y="2549237"/>
                </a:cubicBezTo>
                <a:cubicBezTo>
                  <a:pt x="2470727" y="2576946"/>
                  <a:pt x="2344997" y="2586598"/>
                  <a:pt x="2230582" y="2632364"/>
                </a:cubicBezTo>
                <a:cubicBezTo>
                  <a:pt x="2134224" y="2670907"/>
                  <a:pt x="2049785" y="2735577"/>
                  <a:pt x="1967346" y="2798618"/>
                </a:cubicBezTo>
                <a:cubicBezTo>
                  <a:pt x="1822104" y="2909686"/>
                  <a:pt x="1733879" y="3003950"/>
                  <a:pt x="1648691" y="3158837"/>
                </a:cubicBezTo>
                <a:cubicBezTo>
                  <a:pt x="1629676" y="3193410"/>
                  <a:pt x="1620982" y="3232728"/>
                  <a:pt x="1607127" y="3269673"/>
                </a:cubicBezTo>
                <a:cubicBezTo>
                  <a:pt x="1630218" y="3334328"/>
                  <a:pt x="1633859" y="3409751"/>
                  <a:pt x="1676400" y="3463637"/>
                </a:cubicBezTo>
                <a:cubicBezTo>
                  <a:pt x="1716268" y="3514136"/>
                  <a:pt x="2017431" y="3597563"/>
                  <a:pt x="2036618" y="3602182"/>
                </a:cubicBezTo>
                <a:cubicBezTo>
                  <a:pt x="2210974" y="3644157"/>
                  <a:pt x="2384427" y="3697482"/>
                  <a:pt x="2563091" y="3713018"/>
                </a:cubicBezTo>
                <a:cubicBezTo>
                  <a:pt x="3001721" y="3751160"/>
                  <a:pt x="2775441" y="3732549"/>
                  <a:pt x="3241964" y="3768437"/>
                </a:cubicBezTo>
                <a:cubicBezTo>
                  <a:pt x="3440094" y="3760181"/>
                  <a:pt x="3836278" y="3869396"/>
                  <a:pt x="4017818" y="3657600"/>
                </a:cubicBezTo>
                <a:cubicBezTo>
                  <a:pt x="4044700" y="3626238"/>
                  <a:pt x="4054763" y="3583709"/>
                  <a:pt x="4073236" y="3546764"/>
                </a:cubicBezTo>
                <a:cubicBezTo>
                  <a:pt x="4096780" y="3429046"/>
                  <a:pt x="4069563" y="3519414"/>
                  <a:pt x="4142509" y="3394364"/>
                </a:cubicBezTo>
                <a:cubicBezTo>
                  <a:pt x="4158119" y="3367604"/>
                  <a:pt x="4162167" y="3333143"/>
                  <a:pt x="4184073" y="3311237"/>
                </a:cubicBezTo>
                <a:cubicBezTo>
                  <a:pt x="4214880" y="3280430"/>
                  <a:pt x="4255719" y="3260999"/>
                  <a:pt x="4294909" y="3241964"/>
                </a:cubicBezTo>
                <a:cubicBezTo>
                  <a:pt x="4558119" y="3114119"/>
                  <a:pt x="4627066" y="3121225"/>
                  <a:pt x="4821382" y="2978727"/>
                </a:cubicBezTo>
                <a:cubicBezTo>
                  <a:pt x="4842449" y="2963278"/>
                  <a:pt x="4859798" y="2943144"/>
                  <a:pt x="4876800" y="2923309"/>
                </a:cubicBezTo>
                <a:cubicBezTo>
                  <a:pt x="4887636" y="2910667"/>
                  <a:pt x="4895273" y="2895600"/>
                  <a:pt x="4904509" y="2881746"/>
                </a:cubicBezTo>
                <a:cubicBezTo>
                  <a:pt x="4927600" y="2918691"/>
                  <a:pt x="4952344" y="2954654"/>
                  <a:pt x="4973782" y="2992582"/>
                </a:cubicBezTo>
                <a:cubicBezTo>
                  <a:pt x="5012413" y="3060929"/>
                  <a:pt x="5046783" y="3131609"/>
                  <a:pt x="5084618" y="3200400"/>
                </a:cubicBezTo>
                <a:cubicBezTo>
                  <a:pt x="5097595" y="3223995"/>
                  <a:pt x="5110025" y="3248130"/>
                  <a:pt x="5126182" y="3269673"/>
                </a:cubicBezTo>
                <a:cubicBezTo>
                  <a:pt x="5137938" y="3285348"/>
                  <a:pt x="5153891" y="3297382"/>
                  <a:pt x="5167746" y="3311237"/>
                </a:cubicBezTo>
                <a:cubicBezTo>
                  <a:pt x="5176982" y="3302000"/>
                  <a:pt x="5199586" y="3295919"/>
                  <a:pt x="5195455" y="3283527"/>
                </a:cubicBezTo>
                <a:cubicBezTo>
                  <a:pt x="5190837" y="3269672"/>
                  <a:pt x="5168237" y="3266940"/>
                  <a:pt x="5153891" y="3269673"/>
                </a:cubicBezTo>
                <a:cubicBezTo>
                  <a:pt x="5069140" y="3285816"/>
                  <a:pt x="4987636" y="3315855"/>
                  <a:pt x="4904509" y="3338946"/>
                </a:cubicBezTo>
                <a:cubicBezTo>
                  <a:pt x="4876800" y="3357419"/>
                  <a:pt x="4849478" y="3376485"/>
                  <a:pt x="4821382" y="3394364"/>
                </a:cubicBezTo>
                <a:cubicBezTo>
                  <a:pt x="4637676" y="3511267"/>
                  <a:pt x="4836445" y="3379700"/>
                  <a:pt x="4710546" y="3463637"/>
                </a:cubicBezTo>
                <a:lnTo>
                  <a:pt x="4655127" y="3546764"/>
                </a:lnTo>
                <a:cubicBezTo>
                  <a:pt x="4645891" y="3560618"/>
                  <a:pt x="4643214" y="3583061"/>
                  <a:pt x="4627418" y="3588327"/>
                </a:cubicBezTo>
                <a:lnTo>
                  <a:pt x="4585855" y="3602182"/>
                </a:lnTo>
                <a:cubicBezTo>
                  <a:pt x="4567382" y="3629891"/>
                  <a:pt x="4553984" y="3661760"/>
                  <a:pt x="4530436" y="3685309"/>
                </a:cubicBezTo>
                <a:cubicBezTo>
                  <a:pt x="4482601" y="3733146"/>
                  <a:pt x="4492697" y="3726967"/>
                  <a:pt x="4433455" y="3768437"/>
                </a:cubicBezTo>
                <a:cubicBezTo>
                  <a:pt x="4406173" y="3787535"/>
                  <a:pt x="4381920" y="3813324"/>
                  <a:pt x="4350327" y="3823855"/>
                </a:cubicBezTo>
                <a:cubicBezTo>
                  <a:pt x="4264960" y="3852310"/>
                  <a:pt x="4356065" y="3819765"/>
                  <a:pt x="4253346" y="3865418"/>
                </a:cubicBezTo>
                <a:cubicBezTo>
                  <a:pt x="4230620" y="3875519"/>
                  <a:pt x="4207164" y="3883891"/>
                  <a:pt x="4184073" y="3893127"/>
                </a:cubicBezTo>
                <a:cubicBezTo>
                  <a:pt x="4174837" y="3902364"/>
                  <a:pt x="4167705" y="3914356"/>
                  <a:pt x="4156364" y="3920837"/>
                </a:cubicBezTo>
                <a:cubicBezTo>
                  <a:pt x="4134771" y="3933176"/>
                  <a:pt x="4110463" y="3940047"/>
                  <a:pt x="4087091" y="3948546"/>
                </a:cubicBezTo>
                <a:cubicBezTo>
                  <a:pt x="3988645" y="3984344"/>
                  <a:pt x="4015369" y="3974626"/>
                  <a:pt x="3906982" y="3990109"/>
                </a:cubicBezTo>
                <a:cubicBezTo>
                  <a:pt x="3862871" y="4004813"/>
                  <a:pt x="3847825" y="4011738"/>
                  <a:pt x="3796146" y="4017818"/>
                </a:cubicBezTo>
                <a:cubicBezTo>
                  <a:pt x="3740916" y="4024316"/>
                  <a:pt x="3685161" y="4025532"/>
                  <a:pt x="3629891" y="4031673"/>
                </a:cubicBezTo>
                <a:cubicBezTo>
                  <a:pt x="3560433" y="4039391"/>
                  <a:pt x="3491419" y="4050714"/>
                  <a:pt x="3422073" y="4059382"/>
                </a:cubicBezTo>
                <a:cubicBezTo>
                  <a:pt x="3380576" y="4064569"/>
                  <a:pt x="3338781" y="4067323"/>
                  <a:pt x="3297382" y="4073237"/>
                </a:cubicBezTo>
                <a:cubicBezTo>
                  <a:pt x="3274070" y="4076567"/>
                  <a:pt x="3250954" y="4081380"/>
                  <a:pt x="3228109" y="4087091"/>
                </a:cubicBezTo>
                <a:cubicBezTo>
                  <a:pt x="3213941" y="4090633"/>
                  <a:pt x="3200951" y="4098545"/>
                  <a:pt x="3186546" y="4100946"/>
                </a:cubicBezTo>
                <a:cubicBezTo>
                  <a:pt x="3126572" y="4110942"/>
                  <a:pt x="2943974" y="4124624"/>
                  <a:pt x="2895600" y="4128655"/>
                </a:cubicBezTo>
                <a:cubicBezTo>
                  <a:pt x="2623127" y="4124037"/>
                  <a:pt x="2350404" y="4127364"/>
                  <a:pt x="2078182" y="4114800"/>
                </a:cubicBezTo>
                <a:cubicBezTo>
                  <a:pt x="2049005" y="4113453"/>
                  <a:pt x="2023391" y="4094175"/>
                  <a:pt x="1995055" y="4087091"/>
                </a:cubicBezTo>
                <a:cubicBezTo>
                  <a:pt x="1967802" y="4080278"/>
                  <a:pt x="1939636" y="4077855"/>
                  <a:pt x="1911927" y="4073237"/>
                </a:cubicBezTo>
                <a:cubicBezTo>
                  <a:pt x="1898073" y="4068619"/>
                  <a:pt x="1884038" y="4064510"/>
                  <a:pt x="1870364" y="4059382"/>
                </a:cubicBezTo>
                <a:cubicBezTo>
                  <a:pt x="1847078" y="4050650"/>
                  <a:pt x="1824684" y="4039538"/>
                  <a:pt x="1801091" y="4031673"/>
                </a:cubicBezTo>
                <a:cubicBezTo>
                  <a:pt x="1783027" y="4025652"/>
                  <a:pt x="1763605" y="4024222"/>
                  <a:pt x="1745673" y="4017818"/>
                </a:cubicBezTo>
                <a:cubicBezTo>
                  <a:pt x="1740610" y="4016010"/>
                  <a:pt x="1535369" y="3934850"/>
                  <a:pt x="1510146" y="3920837"/>
                </a:cubicBezTo>
                <a:cubicBezTo>
                  <a:pt x="1367401" y="3841534"/>
                  <a:pt x="1427983" y="3872827"/>
                  <a:pt x="1330036" y="3823855"/>
                </a:cubicBezTo>
                <a:cubicBezTo>
                  <a:pt x="1316182" y="3810000"/>
                  <a:pt x="1303349" y="3795042"/>
                  <a:pt x="1288473" y="3782291"/>
                </a:cubicBezTo>
                <a:cubicBezTo>
                  <a:pt x="1233281" y="3734982"/>
                  <a:pt x="1213519" y="3733002"/>
                  <a:pt x="1149927" y="3685309"/>
                </a:cubicBezTo>
                <a:cubicBezTo>
                  <a:pt x="1131454" y="3671455"/>
                  <a:pt x="1113299" y="3657167"/>
                  <a:pt x="1094509" y="3643746"/>
                </a:cubicBezTo>
                <a:cubicBezTo>
                  <a:pt x="1080960" y="3634068"/>
                  <a:pt x="1065738" y="3626697"/>
                  <a:pt x="1052946" y="3616037"/>
                </a:cubicBezTo>
                <a:cubicBezTo>
                  <a:pt x="1037894" y="3603494"/>
                  <a:pt x="1023925" y="3589525"/>
                  <a:pt x="1011382" y="3574473"/>
                </a:cubicBezTo>
                <a:cubicBezTo>
                  <a:pt x="1000722" y="3561681"/>
                  <a:pt x="996050" y="3544048"/>
                  <a:pt x="983673" y="3532909"/>
                </a:cubicBezTo>
                <a:cubicBezTo>
                  <a:pt x="949346" y="3502015"/>
                  <a:pt x="905492" y="3482438"/>
                  <a:pt x="872836" y="3449782"/>
                </a:cubicBezTo>
                <a:cubicBezTo>
                  <a:pt x="751673" y="3328619"/>
                  <a:pt x="811567" y="3355469"/>
                  <a:pt x="720436" y="3325091"/>
                </a:cubicBezTo>
                <a:cubicBezTo>
                  <a:pt x="651639" y="3221895"/>
                  <a:pt x="740060" y="3348640"/>
                  <a:pt x="651164" y="3241964"/>
                </a:cubicBezTo>
                <a:cubicBezTo>
                  <a:pt x="640504" y="3229172"/>
                  <a:pt x="634420" y="3212931"/>
                  <a:pt x="623455" y="3200400"/>
                </a:cubicBezTo>
                <a:cubicBezTo>
                  <a:pt x="601951" y="3175824"/>
                  <a:pt x="572296" y="3158298"/>
                  <a:pt x="554182" y="3131127"/>
                </a:cubicBezTo>
                <a:cubicBezTo>
                  <a:pt x="532251" y="3098231"/>
                  <a:pt x="510688" y="3064221"/>
                  <a:pt x="484909" y="3034146"/>
                </a:cubicBezTo>
                <a:cubicBezTo>
                  <a:pt x="437886" y="2979286"/>
                  <a:pt x="442294" y="3004684"/>
                  <a:pt x="401782" y="2937164"/>
                </a:cubicBezTo>
                <a:cubicBezTo>
                  <a:pt x="385843" y="2910599"/>
                  <a:pt x="376157" y="2880602"/>
                  <a:pt x="360218" y="2854037"/>
                </a:cubicBezTo>
                <a:cubicBezTo>
                  <a:pt x="348338" y="2834237"/>
                  <a:pt x="328982" y="2819271"/>
                  <a:pt x="318655" y="2798618"/>
                </a:cubicBezTo>
                <a:cubicBezTo>
                  <a:pt x="301009" y="2763326"/>
                  <a:pt x="293626" y="2723608"/>
                  <a:pt x="277091" y="2687782"/>
                </a:cubicBezTo>
                <a:cubicBezTo>
                  <a:pt x="265806" y="2663332"/>
                  <a:pt x="248422" y="2642149"/>
                  <a:pt x="235527" y="2618509"/>
                </a:cubicBezTo>
                <a:cubicBezTo>
                  <a:pt x="220692" y="2591312"/>
                  <a:pt x="208799" y="2562579"/>
                  <a:pt x="193964" y="2535382"/>
                </a:cubicBezTo>
                <a:cubicBezTo>
                  <a:pt x="181069" y="2511742"/>
                  <a:pt x="162653" y="2491009"/>
                  <a:pt x="152400" y="2466109"/>
                </a:cubicBezTo>
                <a:cubicBezTo>
                  <a:pt x="72443" y="2271928"/>
                  <a:pt x="115329" y="2359388"/>
                  <a:pt x="83127" y="2230582"/>
                </a:cubicBezTo>
                <a:cubicBezTo>
                  <a:pt x="74973" y="2197965"/>
                  <a:pt x="63572" y="2166217"/>
                  <a:pt x="55418" y="2133600"/>
                </a:cubicBezTo>
                <a:cubicBezTo>
                  <a:pt x="40565" y="2074186"/>
                  <a:pt x="40056" y="2042934"/>
                  <a:pt x="27709" y="1981200"/>
                </a:cubicBezTo>
                <a:cubicBezTo>
                  <a:pt x="-2803" y="1828642"/>
                  <a:pt x="31132" y="2063992"/>
                  <a:pt x="0" y="1814946"/>
                </a:cubicBezTo>
                <a:cubicBezTo>
                  <a:pt x="9236" y="1759528"/>
                  <a:pt x="1073" y="1698158"/>
                  <a:pt x="27709" y="1648691"/>
                </a:cubicBezTo>
                <a:cubicBezTo>
                  <a:pt x="38873" y="1627957"/>
                  <a:pt x="73814" y="1639049"/>
                  <a:pt x="96982" y="1634837"/>
                </a:cubicBezTo>
                <a:cubicBezTo>
                  <a:pt x="124620" y="1629812"/>
                  <a:pt x="152400" y="1625600"/>
                  <a:pt x="180109" y="1620982"/>
                </a:cubicBezTo>
                <a:cubicBezTo>
                  <a:pt x="253148" y="1511422"/>
                  <a:pt x="183138" y="1592482"/>
                  <a:pt x="443346" y="1565564"/>
                </a:cubicBezTo>
                <a:cubicBezTo>
                  <a:pt x="499230" y="1559783"/>
                  <a:pt x="553982" y="1545800"/>
                  <a:pt x="609600" y="1537855"/>
                </a:cubicBezTo>
                <a:cubicBezTo>
                  <a:pt x="650999" y="1531941"/>
                  <a:pt x="692917" y="1530084"/>
                  <a:pt x="734291" y="1524000"/>
                </a:cubicBezTo>
                <a:cubicBezTo>
                  <a:pt x="841103" y="1508292"/>
                  <a:pt x="1207617" y="1460517"/>
                  <a:pt x="1330036" y="1399309"/>
                </a:cubicBezTo>
                <a:cubicBezTo>
                  <a:pt x="1357745" y="1385455"/>
                  <a:pt x="1384961" y="1370565"/>
                  <a:pt x="1413164" y="1357746"/>
                </a:cubicBezTo>
                <a:cubicBezTo>
                  <a:pt x="1435804" y="1347455"/>
                  <a:pt x="1460192" y="1341159"/>
                  <a:pt x="1482436" y="1330037"/>
                </a:cubicBezTo>
                <a:cubicBezTo>
                  <a:pt x="1506522" y="1317994"/>
                  <a:pt x="1527259" y="1299758"/>
                  <a:pt x="1551709" y="1288473"/>
                </a:cubicBezTo>
                <a:cubicBezTo>
                  <a:pt x="1587535" y="1271938"/>
                  <a:pt x="1625464" y="1260393"/>
                  <a:pt x="1662546" y="1246909"/>
                </a:cubicBezTo>
                <a:cubicBezTo>
                  <a:pt x="1676270" y="1241918"/>
                  <a:pt x="1689829" y="1236115"/>
                  <a:pt x="1704109" y="1233055"/>
                </a:cubicBezTo>
                <a:cubicBezTo>
                  <a:pt x="1876274" y="1196163"/>
                  <a:pt x="1870260" y="1204429"/>
                  <a:pt x="2064327" y="1191491"/>
                </a:cubicBezTo>
                <a:cubicBezTo>
                  <a:pt x="3020012" y="1338519"/>
                  <a:pt x="2555941" y="1204525"/>
                  <a:pt x="3422073" y="1579418"/>
                </a:cubicBezTo>
                <a:cubicBezTo>
                  <a:pt x="3501675" y="1613873"/>
                  <a:pt x="3776192" y="1724243"/>
                  <a:pt x="3879273" y="1787237"/>
                </a:cubicBezTo>
                <a:cubicBezTo>
                  <a:pt x="3923502" y="1814266"/>
                  <a:pt x="3979605" y="1873714"/>
                  <a:pt x="4017818" y="1911927"/>
                </a:cubicBezTo>
                <a:cubicBezTo>
                  <a:pt x="4027054" y="1930400"/>
                  <a:pt x="4035280" y="1949414"/>
                  <a:pt x="4045527" y="1967346"/>
                </a:cubicBezTo>
                <a:cubicBezTo>
                  <a:pt x="4053788" y="1981803"/>
                  <a:pt x="4067546" y="1993261"/>
                  <a:pt x="4073236" y="2008909"/>
                </a:cubicBezTo>
                <a:cubicBezTo>
                  <a:pt x="4098388" y="2078076"/>
                  <a:pt x="4104545" y="2144942"/>
                  <a:pt x="4114800" y="2216727"/>
                </a:cubicBezTo>
                <a:cubicBezTo>
                  <a:pt x="4119418" y="2466109"/>
                  <a:pt x="4056320" y="2726167"/>
                  <a:pt x="4128655" y="2964873"/>
                </a:cubicBezTo>
                <a:cubicBezTo>
                  <a:pt x="4159255" y="3065852"/>
                  <a:pt x="4205090" y="2767759"/>
                  <a:pt x="4253346" y="2673927"/>
                </a:cubicBezTo>
                <a:cubicBezTo>
                  <a:pt x="4336473" y="2512291"/>
                  <a:pt x="4386367" y="2328649"/>
                  <a:pt x="4502727" y="2189018"/>
                </a:cubicBezTo>
                <a:cubicBezTo>
                  <a:pt x="4641273" y="2022764"/>
                  <a:pt x="4754050" y="1831096"/>
                  <a:pt x="4918364" y="1690255"/>
                </a:cubicBezTo>
                <a:cubicBezTo>
                  <a:pt x="4983018" y="1634837"/>
                  <a:pt x="5053142" y="1585225"/>
                  <a:pt x="5112327" y="1524000"/>
                </a:cubicBezTo>
                <a:cubicBezTo>
                  <a:pt x="5187534" y="1446200"/>
                  <a:pt x="5320146" y="1274618"/>
                  <a:pt x="5320146" y="1274618"/>
                </a:cubicBezTo>
                <a:cubicBezTo>
                  <a:pt x="5397619" y="964713"/>
                  <a:pt x="5354098" y="1122401"/>
                  <a:pt x="5306291" y="2022764"/>
                </a:cubicBezTo>
                <a:cubicBezTo>
                  <a:pt x="5292788" y="2277077"/>
                  <a:pt x="5290281" y="2533161"/>
                  <a:pt x="5250873" y="2784764"/>
                </a:cubicBezTo>
                <a:cubicBezTo>
                  <a:pt x="5199206" y="3114638"/>
                  <a:pt x="5100455" y="3203813"/>
                  <a:pt x="4946073" y="3477491"/>
                </a:cubicBezTo>
                <a:cubicBezTo>
                  <a:pt x="4902428" y="3554862"/>
                  <a:pt x="4869267" y="3638197"/>
                  <a:pt x="4821382" y="3713018"/>
                </a:cubicBezTo>
                <a:cubicBezTo>
                  <a:pt x="4793471" y="3756630"/>
                  <a:pt x="4726398" y="3821857"/>
                  <a:pt x="4682836" y="3865418"/>
                </a:cubicBezTo>
                <a:cubicBezTo>
                  <a:pt x="4618182" y="3860800"/>
                  <a:pt x="4552647" y="3863159"/>
                  <a:pt x="4488873" y="3851564"/>
                </a:cubicBezTo>
                <a:cubicBezTo>
                  <a:pt x="4407336" y="3836739"/>
                  <a:pt x="4351751" y="3792010"/>
                  <a:pt x="4281055" y="3754582"/>
                </a:cubicBezTo>
                <a:cubicBezTo>
                  <a:pt x="4235422" y="3730423"/>
                  <a:pt x="4186360" y="3712568"/>
                  <a:pt x="4142509" y="3685309"/>
                </a:cubicBezTo>
                <a:cubicBezTo>
                  <a:pt x="3786948" y="3464285"/>
                  <a:pt x="3572467" y="3293179"/>
                  <a:pt x="3228109" y="3020291"/>
                </a:cubicBezTo>
                <a:cubicBezTo>
                  <a:pt x="3161369" y="2967403"/>
                  <a:pt x="3090720" y="2917682"/>
                  <a:pt x="3034146" y="2854037"/>
                </a:cubicBezTo>
                <a:cubicBezTo>
                  <a:pt x="2997200" y="2812473"/>
                  <a:pt x="2962632" y="2768669"/>
                  <a:pt x="2923309" y="2729346"/>
                </a:cubicBezTo>
                <a:cubicBezTo>
                  <a:pt x="2911535" y="2717572"/>
                  <a:pt x="2876480" y="2685841"/>
                  <a:pt x="2881746" y="2701637"/>
                </a:cubicBezTo>
                <a:cubicBezTo>
                  <a:pt x="2891097" y="2729690"/>
                  <a:pt x="2913508" y="2753167"/>
                  <a:pt x="2937164" y="2770909"/>
                </a:cubicBezTo>
                <a:cubicBezTo>
                  <a:pt x="3069576" y="2870218"/>
                  <a:pt x="3041984" y="2867891"/>
                  <a:pt x="3117273" y="2867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97036" y="3058391"/>
            <a:ext cx="12192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43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জানব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১) 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২)  </a:t>
            </a:r>
            <a:r>
              <a:rPr lang="as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নিউক্লিয়াসের গঠন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নিউক্লিয়াসের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457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নিউক্লিয়াস কি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086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r>
              <a:rPr lang="as-IN" sz="3200" b="1" dirty="0">
                <a:latin typeface="NikoshBAN" pitchFamily="2" charset="0"/>
                <a:cs typeface="NikoshBAN" pitchFamily="2" charset="0"/>
              </a:rPr>
              <a:t>নিউক্লিয়াস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হল প্রোটোপ্লাজমের সবচেয়ে ঘন, পর্দাঘেরা এবং প্রায় গোলাকার অংশ।যা কোষের সব জৈবনিক ক্রিয়া বিক্রিয়া নিয়ন্ত্রণ করে তাকে বলা হয় নিউক্লিয়াস ৷ লিউয়েন হুক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সর্বপ্রথম ১৯৬৭ সালে কোষে নিউক্লিয়াস দেখতে পান এবং এর নামকরণ করেন।তিনিই এটি আবিষ্কার করেন সর্বপ্রথম।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772400" cy="50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46886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4624" y="1053643"/>
            <a:ext cx="4812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000" b="1" dirty="0">
                <a:latin typeface="NikoshBAN" pitchFamily="2" charset="0"/>
                <a:cs typeface="NikoshBAN" pitchFamily="2" charset="0"/>
              </a:rPr>
              <a:t>নিউক্লিয়াসের গঠন 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37265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মেম্ব্রেন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নিউক্লিও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জালি্কা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৪)  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98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534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নিউক্লিয়ার ঝিল্লি বা নিউক্লিও পর্দা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as-IN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নিউক্লিয়াস কে ঘিরে রাখে যে ঝিল্লি তাকে নিউক্লিয়ার ঝিল্লি বলে ৷ এটি দ্বিস্তরবিশিষ্ট ঝিল্লি ৷ এ ঝিল্লি লিপিড ও প্রোটিন এর সমন্বয়ে গঠিত ৷ এ ঝিল্লীতে মাঝে মাঝে কিছু ছিদ্র থাকে, একে নিউক্লিয়ার রন্ধ্র বলে ৷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as-IN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কেন্দ্রিকা ঝিল্লির অভ্যন্তরে জেলির ন্যায় বস্তু বা রসকে কেন্দ্রিকারস বা নিউক্লিওপ্লাজম বলে ৷ কেন্দ্রিকা রসে নিউক্লিক অ্যাসিড , প্রোটিন , উৎসেচক, আরএনএ,বিভিন্ন এনজাইম, আরএনপি দানা, অল্প পরিমাণে লিপিড ও কতিপয় খনিজ লবণ থাকে ৷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>
                <a:latin typeface="NikoshBAN" pitchFamily="2" charset="0"/>
                <a:cs typeface="NikoshBAN" pitchFamily="2" charset="0"/>
              </a:rPr>
              <a:t>নিউক্লিয়াস বা কেন্দ্রিকার মধ্যে ক্রোমোজম এর সাথে লাগানো গোলাকার বস্তুকে নিউক্লিওলাস বা কেন্দ্রিকাণু বলে ৷১৭৮১ সালে বিজ্ঞানী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ফনটানা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সর্বপ্রথম নিউক্লিওলাস আবিষ্কার করেন। ক্রোমোজোমের রঙঅগ্রাহী অংশের সাথে এরা লেগে থাকে ৷ এরা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RNA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ও প্রোটিন দ্বারা গঠিত ৷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ক্রোমোজোমের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যে স্থানে নিউক্লিওলাস সংযুক্ত থাকে তাকে বলা হয়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SAT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বা স্যাটেলাইট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জালিকাঃ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400" b="1" dirty="0">
                <a:latin typeface="NikoshBAN" pitchFamily="2" charset="0"/>
                <a:cs typeface="NikoshBAN" pitchFamily="2" charset="0"/>
              </a:rPr>
              <a:t> কোষের বিশ্রামকালে কেন্দ্রিকায় কুন্ডলী পাকানো সূক্ষ্ম সুতার ন্যায় অংশই হল ক্রোমাটিন জালিকা ৷ কোষ বিভাজনের সময় এরা মোটা ও খাটো হয় তাই তখন তাদের আলাদা ক্রোমোজোম দেখা যায় ৷ ক্রোমোজোম এর দুইটি অংশ রয়েছে।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465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salm</cp:lastModifiedBy>
  <cp:revision>20</cp:revision>
  <dcterms:created xsi:type="dcterms:W3CDTF">2006-08-16T00:00:00Z</dcterms:created>
  <dcterms:modified xsi:type="dcterms:W3CDTF">2020-12-06T01:30:25Z</dcterms:modified>
</cp:coreProperties>
</file>