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2688-850D-4DD0-BA74-A90807668551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9E2-4503-4092-970B-AE587F34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5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2688-850D-4DD0-BA74-A90807668551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9E2-4503-4092-970B-AE587F34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2688-850D-4DD0-BA74-A90807668551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9E2-4503-4092-970B-AE587F34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5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2688-850D-4DD0-BA74-A90807668551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9E2-4503-4092-970B-AE587F34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2688-850D-4DD0-BA74-A90807668551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9E2-4503-4092-970B-AE587F34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2688-850D-4DD0-BA74-A90807668551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9E2-4503-4092-970B-AE587F34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2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2688-850D-4DD0-BA74-A90807668551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9E2-4503-4092-970B-AE587F34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2688-850D-4DD0-BA74-A90807668551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9E2-4503-4092-970B-AE587F34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2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2688-850D-4DD0-BA74-A90807668551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9E2-4503-4092-970B-AE587F34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2688-850D-4DD0-BA74-A90807668551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9E2-4503-4092-970B-AE587F34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6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2688-850D-4DD0-BA74-A90807668551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39E2-4503-4092-970B-AE587F34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D2688-850D-4DD0-BA74-A90807668551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739E2-4503-4092-970B-AE587F34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4" y="-230909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2436" y="1025236"/>
            <a:ext cx="3011055" cy="720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/>
              <a:t>ما هى حقوق الوالدين ؟</a:t>
            </a:r>
            <a:endParaRPr lang="en-US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445491" y="854364"/>
            <a:ext cx="6262255" cy="18426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/>
              <a:t>حقوق الوالدين هى : 1. أن نحبّهما حبّاً جمّا. 2. أن نطيع أمرهما كلّ أن . 3. أن نسعى فى خدمتهما . 4. أن نقول لهما قولا كريماُ . 5. أن ندعو لهما  دعاً سلاماً. </a:t>
            </a:r>
            <a:endParaRPr lang="en-US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7213600" y="3214253"/>
            <a:ext cx="3671453" cy="812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/>
              <a:t>بم الزمنا الله فى هذه الايات ؟ 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136073" y="2895599"/>
            <a:ext cx="5962070" cy="25538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/>
              <a:t>الزمنا الله سبحانه فى هذه الايات أن نعبد الله وحده ولا نشرك به شيئاً وان نحسن إلى الوالدين و نقول لهما قولا كريماً وندعو لهما باالرّحمة ونؤتىَ المسكين وذاالقربى وابن السّبيل حقوقهم ولانبذر تبذيراً. 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4" y="-230909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7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2873" y="711199"/>
            <a:ext cx="10400145" cy="12099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– اكتب (صحيح) إذا كانت العبارة صحيحة أو (خطأ) إذا كانت العبارة خاطيةً مع تصحيح الخطإ 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3417" y="1921165"/>
            <a:ext cx="8201891" cy="2604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لو عمل الإنسان بالقران لاحتلّ فى العالم المكانة الأولى .</a:t>
            </a:r>
          </a:p>
          <a:p>
            <a:pPr algn="r"/>
            <a:r>
              <a:rPr lang="ar-SA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ليس فى القران الكريم تشريعات و توجيهات سامية .</a:t>
            </a:r>
          </a:p>
          <a:p>
            <a:pPr algn="r"/>
            <a:r>
              <a:rPr lang="ar-SA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أوجب الله علينا حقوقا طلب منّا أداءها .</a:t>
            </a:r>
          </a:p>
          <a:p>
            <a:pPr algn="r"/>
            <a:r>
              <a:rPr lang="ar-SA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الإسان صاحب الفضل علينا بعد الله فى تربيتنا .</a:t>
            </a:r>
          </a:p>
          <a:p>
            <a:pPr algn="r"/>
            <a:r>
              <a:rPr lang="ar-SA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حقّ الرّجلين أن نحبّهما و نطيعهما و نقدّم لهما العون والمساعدة.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874" y="1995054"/>
            <a:ext cx="2142834" cy="5357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صحيح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2873" y="2530763"/>
            <a:ext cx="2142834" cy="3482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خطأ . والصّواب :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فى القران الكريم تشريعات و توجيهات سامية .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545781" y="4410367"/>
            <a:ext cx="1727199" cy="535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3.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صحيح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85308" y="4525820"/>
            <a:ext cx="5634183" cy="9559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خطإ . والصّواب : الوالدين صاحب الفضل علينا بعد الله في تربيتنا .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3385127" y="4525819"/>
            <a:ext cx="7887853" cy="8589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 خطأ . والصّواب : حقّ الوالدين أن نحبّهما ونطيعَهُماَ و نقدّم لهما العون والمساعدة 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4" y="-230909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8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build="p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6618"/>
            <a:ext cx="10515600" cy="914400"/>
          </a:xfrm>
        </p:spPr>
        <p:txBody>
          <a:bodyPr/>
          <a:lstStyle/>
          <a:p>
            <a:pPr algn="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املإ الفراغ في الجمل الاتية بكلمةٍ  مناسيةٍ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9564"/>
            <a:ext cx="10515600" cy="4385108"/>
          </a:xfrm>
        </p:spPr>
        <p:txBody>
          <a:bodyPr/>
          <a:lstStyle/>
          <a:p>
            <a:pPr marL="0" indent="0" algn="r">
              <a:buNone/>
            </a:pPr>
            <a:r>
              <a:rPr lang="ar-SA" sz="3600" b="1" dirty="0" smtClean="0"/>
              <a:t>1. المكانة الألى الّتىي تربّع عليها أسلافه ............ حقّا.</a:t>
            </a:r>
            <a:r>
              <a:rPr lang="ar-SA" dirty="0" smtClean="0"/>
              <a:t> </a:t>
            </a:r>
          </a:p>
          <a:p>
            <a:pPr marL="0" indent="0" algn="r">
              <a:buNone/>
            </a:pPr>
            <a:endParaRPr lang="ar-SA" dirty="0" smtClean="0"/>
          </a:p>
          <a:p>
            <a:pPr marL="0" indent="0" algn="r">
              <a:buNone/>
            </a:pPr>
            <a:r>
              <a:rPr lang="ar-SA" sz="3600" b="1" dirty="0" smtClean="0"/>
              <a:t>2. قد أوجب الله علينا حقوقًا ..........</a:t>
            </a:r>
          </a:p>
          <a:p>
            <a:pPr marL="0" indent="0" algn="r">
              <a:buNone/>
            </a:pPr>
            <a:endParaRPr lang="ar-SA" sz="3600" b="1" dirty="0" smtClean="0"/>
          </a:p>
          <a:p>
            <a:pPr marL="0" indent="0" algn="r">
              <a:buNone/>
            </a:pPr>
            <a:r>
              <a:rPr lang="ar-SA" sz="3600" b="1" dirty="0" smtClean="0"/>
              <a:t>3. حقّ الله سبحانه وتعالى : فهو ........... وخالقنا و رازقنا .</a:t>
            </a:r>
          </a:p>
          <a:p>
            <a:pPr marL="0" indent="0" algn="r">
              <a:buNone/>
            </a:pPr>
            <a:endParaRPr lang="ar-SA" sz="3600" b="1" dirty="0" smtClean="0"/>
          </a:p>
          <a:p>
            <a:pPr marL="0" indent="0" algn="r">
              <a:buNone/>
            </a:pPr>
            <a:r>
              <a:rPr lang="ar-SA" sz="3600" b="1" dirty="0" smtClean="0"/>
              <a:t>4. وقل رّبّ ارحمهما كما .......... صغيرًا.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713017" y="1819564"/>
            <a:ext cx="1440873" cy="526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المؤمنون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5781964" y="2821709"/>
            <a:ext cx="1265381" cy="6003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ثلاثةً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38618" y="4216400"/>
            <a:ext cx="757382" cy="4156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ربّنا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6243782" y="5532582"/>
            <a:ext cx="1246908" cy="5357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ربّيانى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05" y="-231163"/>
            <a:ext cx="13061518" cy="75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36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4363" y="785664"/>
            <a:ext cx="4470400" cy="8537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هات مرادف الكلمات الأتية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735453" y="811509"/>
            <a:ext cx="3177308" cy="7031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b="1" dirty="0" smtClean="0"/>
              <a:t>أذكر مفردًا من الجمع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946567" y="1776843"/>
            <a:ext cx="1988125" cy="5172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الكلمة الرادفة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599709" y="1795315"/>
            <a:ext cx="2126670" cy="5541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الكلمة المذكور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946568" y="2394363"/>
            <a:ext cx="1988122" cy="5357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عالية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946567" y="3048992"/>
            <a:ext cx="1988123" cy="5172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حصالوا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1946567" y="3649522"/>
            <a:ext cx="1988123" cy="5668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ألزم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946567" y="4299692"/>
            <a:ext cx="1988123" cy="6018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المسافرون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585854" y="2413111"/>
            <a:ext cx="2140525" cy="5541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سامية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4599709" y="3095340"/>
            <a:ext cx="2126670" cy="5541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نالوا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4599709" y="3768435"/>
            <a:ext cx="2126670" cy="5541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أوجب 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4615871" y="4419598"/>
            <a:ext cx="2110508" cy="5033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أبناء السّبيل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7523016" y="1605390"/>
            <a:ext cx="1417783" cy="5218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المفرد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9605816" y="1583746"/>
            <a:ext cx="1468582" cy="52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الجمع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9605816" y="2140817"/>
            <a:ext cx="1468582" cy="6373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تشريعات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9605816" y="2822141"/>
            <a:ext cx="1468582" cy="6373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حقوق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9605816" y="3545606"/>
            <a:ext cx="1468582" cy="6373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الفقراء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9605816" y="4216399"/>
            <a:ext cx="1468582" cy="637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الشّياطين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>
            <a:off x="7532251" y="2842358"/>
            <a:ext cx="1436255" cy="6455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حقّ</a:t>
            </a:r>
            <a:endParaRPr lang="en-US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7523016" y="3556993"/>
            <a:ext cx="1445490" cy="6259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الفقير</a:t>
            </a:r>
            <a:endParaRPr lang="en-US" sz="3200" b="1" dirty="0"/>
          </a:p>
        </p:txBody>
      </p:sp>
      <p:sp>
        <p:nvSpPr>
          <p:cNvPr id="26" name="Rectangle 25"/>
          <p:cNvSpPr/>
          <p:nvPr/>
        </p:nvSpPr>
        <p:spPr>
          <a:xfrm>
            <a:off x="7523015" y="4231682"/>
            <a:ext cx="1445491" cy="622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الشّيطان</a:t>
            </a:r>
            <a:endParaRPr lang="en-US" sz="3200" b="1" dirty="0"/>
          </a:p>
        </p:txBody>
      </p:sp>
      <p:sp>
        <p:nvSpPr>
          <p:cNvPr id="27" name="Rectangle 26"/>
          <p:cNvSpPr/>
          <p:nvPr/>
        </p:nvSpPr>
        <p:spPr>
          <a:xfrm>
            <a:off x="7523015" y="4973780"/>
            <a:ext cx="1445492" cy="637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نفس</a:t>
            </a:r>
            <a:endParaRPr lang="en-US" sz="3200" b="1" dirty="0"/>
          </a:p>
        </p:txBody>
      </p:sp>
      <p:sp>
        <p:nvSpPr>
          <p:cNvPr id="28" name="Rectangle 27"/>
          <p:cNvSpPr/>
          <p:nvPr/>
        </p:nvSpPr>
        <p:spPr>
          <a:xfrm>
            <a:off x="7532251" y="2176010"/>
            <a:ext cx="1417783" cy="6318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تشريعة</a:t>
            </a:r>
            <a:endParaRPr lang="en-US" sz="3200" b="1" dirty="0"/>
          </a:p>
        </p:txBody>
      </p:sp>
      <p:sp>
        <p:nvSpPr>
          <p:cNvPr id="29" name="Rectangle 28"/>
          <p:cNvSpPr/>
          <p:nvPr/>
        </p:nvSpPr>
        <p:spPr>
          <a:xfrm>
            <a:off x="9605816" y="4973780"/>
            <a:ext cx="1468582" cy="637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نفوس</a:t>
            </a:r>
            <a:endParaRPr lang="en-US" sz="3200" b="1" dirty="0"/>
          </a:p>
        </p:txBody>
      </p:sp>
      <p:sp>
        <p:nvSpPr>
          <p:cNvPr id="34" name="Rectangle 33"/>
          <p:cNvSpPr/>
          <p:nvPr/>
        </p:nvSpPr>
        <p:spPr>
          <a:xfrm>
            <a:off x="1946566" y="5041892"/>
            <a:ext cx="2031995" cy="5691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لاتسرف</a:t>
            </a:r>
            <a:endParaRPr lang="en-US" sz="3200" b="1" dirty="0"/>
          </a:p>
        </p:txBody>
      </p:sp>
      <p:sp>
        <p:nvSpPr>
          <p:cNvPr id="35" name="Rectangle 34"/>
          <p:cNvSpPr/>
          <p:nvPr/>
        </p:nvSpPr>
        <p:spPr>
          <a:xfrm>
            <a:off x="4599709" y="5070761"/>
            <a:ext cx="2126670" cy="4733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لاتبذّر </a:t>
            </a:r>
            <a:endParaRPr lang="en-US" sz="320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4" y="-230909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526" y="886691"/>
            <a:ext cx="9848273" cy="803997"/>
          </a:xfrm>
        </p:spPr>
        <p:txBody>
          <a:bodyPr>
            <a:normAutofit/>
          </a:bodyPr>
          <a:lstStyle/>
          <a:p>
            <a:pPr algn="r"/>
            <a:r>
              <a:rPr 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املإ الفراغ في الجمل الاتية بكلمةٍ مناسبةٍ من الصّندوق.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3564" y="2248549"/>
            <a:ext cx="10614891" cy="3736615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ar-SA" dirty="0" smtClean="0"/>
          </a:p>
          <a:p>
            <a:pPr marL="0" indent="0" algn="r">
              <a:buNone/>
            </a:pPr>
            <a:endParaRPr lang="ar-SA" dirty="0" smtClean="0"/>
          </a:p>
          <a:p>
            <a:pPr marL="0" indent="0" algn="r">
              <a:buNone/>
            </a:pPr>
            <a:endParaRPr lang="ar-SA" dirty="0"/>
          </a:p>
          <a:p>
            <a:pPr marL="0" indent="0" algn="r">
              <a:buNone/>
            </a:pPr>
            <a:r>
              <a:rPr lang="ar-SA" sz="3200" b="1" dirty="0" smtClean="0"/>
              <a:t>1. الصّلاة عماد ............ – 2. أمر الله تعالى بعد .......... إحسانًا إلى الوالدين.</a:t>
            </a:r>
          </a:p>
          <a:p>
            <a:pPr marL="0" indent="0" algn="r">
              <a:buNone/>
            </a:pPr>
            <a:r>
              <a:rPr lang="ar-SA" dirty="0" smtClean="0"/>
              <a:t> </a:t>
            </a:r>
          </a:p>
          <a:p>
            <a:pPr marL="0" indent="0" algn="r">
              <a:buNone/>
            </a:pPr>
            <a:r>
              <a:rPr lang="ar-SA" sz="3500" b="1" dirty="0" smtClean="0"/>
              <a:t>3.  نحن نعبد الله و ............... به شيئًا . 4. ندعو الله للوالدين لأنّ ......... برضائهما.</a:t>
            </a:r>
          </a:p>
          <a:p>
            <a:pPr marL="0" indent="0" algn="r">
              <a:buNone/>
            </a:pPr>
            <a:endParaRPr lang="ar-SA" dirty="0" smtClean="0"/>
          </a:p>
          <a:p>
            <a:pPr marL="0" indent="0" algn="r">
              <a:buNone/>
            </a:pPr>
            <a:r>
              <a:rPr lang="ar-SA" sz="3500" b="1" dirty="0" smtClean="0"/>
              <a:t>5. لا نبذّر شيئًا لأنّه من عمل ............. </a:t>
            </a:r>
            <a:endParaRPr lang="en-US" sz="35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72669"/>
              </p:ext>
            </p:extLst>
          </p:nvPr>
        </p:nvGraphicFramePr>
        <p:xfrm>
          <a:off x="1607129" y="1958109"/>
          <a:ext cx="9504216" cy="8220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4036">
                  <a:extLst>
                    <a:ext uri="{9D8B030D-6E8A-4147-A177-3AD203B41FA5}">
                      <a16:colId xmlns:a16="http://schemas.microsoft.com/office/drawing/2014/main" val="2405193938"/>
                    </a:ext>
                  </a:extLst>
                </a:gridCol>
                <a:gridCol w="1584036">
                  <a:extLst>
                    <a:ext uri="{9D8B030D-6E8A-4147-A177-3AD203B41FA5}">
                      <a16:colId xmlns:a16="http://schemas.microsoft.com/office/drawing/2014/main" val="2569640566"/>
                    </a:ext>
                  </a:extLst>
                </a:gridCol>
                <a:gridCol w="1584036">
                  <a:extLst>
                    <a:ext uri="{9D8B030D-6E8A-4147-A177-3AD203B41FA5}">
                      <a16:colId xmlns:a16="http://schemas.microsoft.com/office/drawing/2014/main" val="3561308211"/>
                    </a:ext>
                  </a:extLst>
                </a:gridCol>
                <a:gridCol w="1584036">
                  <a:extLst>
                    <a:ext uri="{9D8B030D-6E8A-4147-A177-3AD203B41FA5}">
                      <a16:colId xmlns:a16="http://schemas.microsoft.com/office/drawing/2014/main" val="3730833781"/>
                    </a:ext>
                  </a:extLst>
                </a:gridCol>
                <a:gridCol w="1584036">
                  <a:extLst>
                    <a:ext uri="{9D8B030D-6E8A-4147-A177-3AD203B41FA5}">
                      <a16:colId xmlns:a16="http://schemas.microsoft.com/office/drawing/2014/main" val="2798489979"/>
                    </a:ext>
                  </a:extLst>
                </a:gridCol>
                <a:gridCol w="1584036">
                  <a:extLst>
                    <a:ext uri="{9D8B030D-6E8A-4147-A177-3AD203B41FA5}">
                      <a16:colId xmlns:a16="http://schemas.microsoft.com/office/drawing/2014/main" val="1775646546"/>
                    </a:ext>
                  </a:extLst>
                </a:gridCol>
              </a:tblGrid>
              <a:tr h="822036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الجنّة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لا نشرك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الشّيطان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الدّين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الفلاح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عبادته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10894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035637" y="3149601"/>
            <a:ext cx="1145309" cy="443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الدّين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4054764" y="3255819"/>
            <a:ext cx="1089890" cy="415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عبادته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7056582" y="4084781"/>
            <a:ext cx="1551709" cy="4525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لا نشرك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1320799" y="4059380"/>
            <a:ext cx="1043709" cy="5033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الجنّة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5985163" y="5237018"/>
            <a:ext cx="1413164" cy="498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الشّيطان</a:t>
            </a:r>
            <a:endParaRPr lang="en-US" sz="32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4" y="-230909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64509" y="812799"/>
            <a:ext cx="5246255" cy="13946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المنزلىّ :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339272" y="2299854"/>
            <a:ext cx="6659419" cy="323272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استخرج الافعال المضارعة من النّصّ ثمّ حوّلها إلى الماضي 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64" y="1285875"/>
            <a:ext cx="3592432" cy="2694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4" y="-230909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096655" y="1173019"/>
            <a:ext cx="7379854" cy="200429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شكرًا  كثيرًا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eart 2"/>
          <p:cNvSpPr/>
          <p:nvPr/>
        </p:nvSpPr>
        <p:spPr>
          <a:xfrm>
            <a:off x="1967346" y="3408219"/>
            <a:ext cx="3546763" cy="2567708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حافظ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eart 3"/>
          <p:cNvSpPr/>
          <p:nvPr/>
        </p:nvSpPr>
        <p:spPr>
          <a:xfrm>
            <a:off x="5786582" y="3177310"/>
            <a:ext cx="3689927" cy="279861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500" b="1" dirty="0" smtClean="0"/>
              <a:t>الله</a:t>
            </a:r>
            <a:endParaRPr lang="en-US" sz="11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4" y="-230909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052947" y="1117601"/>
            <a:ext cx="10141526" cy="248458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السلام عليكم و رحمة الله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1366981" y="3934690"/>
            <a:ext cx="9827491" cy="2170546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مرحباً بكم فى الدّرس اليوم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4" y="-230909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87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537528" y="692727"/>
            <a:ext cx="4405746" cy="1514764"/>
          </a:xfrm>
          <a:prstGeom prst="plaqu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1383" y="2318327"/>
            <a:ext cx="5237018" cy="38053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المعلّم</a:t>
            </a:r>
          </a:p>
          <a:p>
            <a:pPr algn="ctr"/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محمّد ذاكر حسن</a:t>
            </a:r>
          </a:p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معلّم المساعدة</a:t>
            </a:r>
          </a:p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كفتى الأمين نورى داخل مدرسة</a:t>
            </a:r>
          </a:p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نتون بازار, كفتى , رنغمتى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3892" y="2318327"/>
            <a:ext cx="5237018" cy="38053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الدّرس</a:t>
            </a:r>
          </a:p>
          <a:p>
            <a:pPr algn="ctr"/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اللغة العربية الاتصالية</a:t>
            </a:r>
          </a:p>
          <a:p>
            <a:pPr algn="ctr"/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الصّفّ الثّامن للدّاخل</a:t>
            </a:r>
          </a:p>
          <a:p>
            <a:pPr algn="ctr"/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الدّرس الاوّل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4" y="-230909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78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92" y="3066474"/>
            <a:ext cx="2955636" cy="11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هو خالقنا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0219" y="4433455"/>
            <a:ext cx="3297382" cy="11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هو حقّ الله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661891" y="2951018"/>
            <a:ext cx="2900218" cy="138545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 smtClean="0"/>
              <a:t>الله</a:t>
            </a:r>
            <a:endParaRPr lang="en-US" sz="7200" dirty="0"/>
          </a:p>
        </p:txBody>
      </p:sp>
      <p:sp>
        <p:nvSpPr>
          <p:cNvPr id="5" name="Oval 4"/>
          <p:cNvSpPr/>
          <p:nvPr/>
        </p:nvSpPr>
        <p:spPr>
          <a:xfrm>
            <a:off x="5458691" y="4433455"/>
            <a:ext cx="2946400" cy="126538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نعبده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92" y="766619"/>
            <a:ext cx="8599054" cy="1154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الدّرس اليوم : حقّ الله و حقّ الوالدين والنّاس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595" y="-193964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6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1199" y="858982"/>
            <a:ext cx="5394037" cy="13023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اهداف الدّرس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9271" y="2346035"/>
            <a:ext cx="9005456" cy="32696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بعد نهاية التّدريس فى هذا الموضوع : </a:t>
            </a:r>
          </a:p>
          <a:p>
            <a:pPr algn="r"/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يفهم الطالب بعد استماع النّصّ.</a:t>
            </a:r>
          </a:p>
          <a:p>
            <a:pPr algn="r"/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يستطيع الطالب قراءة النّصّ جيّداً</a:t>
            </a:r>
          </a:p>
          <a:p>
            <a:pPr algn="r"/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يستطيع الطّالب الاجوبة السّوال المتعلّقة باالنّصّ.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4" y="-230909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0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9" t="34478" r="10493" b="31987"/>
          <a:stretch/>
        </p:blipFill>
        <p:spPr>
          <a:xfrm>
            <a:off x="2549237" y="895927"/>
            <a:ext cx="6603999" cy="4865077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4" y="-230909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7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21905"/>
            <a:ext cx="9144000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5601" r="16061" b="11258"/>
          <a:stretch/>
        </p:blipFill>
        <p:spPr>
          <a:xfrm>
            <a:off x="2817091" y="1237673"/>
            <a:ext cx="6557818" cy="42764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6566"/>
          <a:stretch/>
        </p:blipFill>
        <p:spPr>
          <a:xfrm>
            <a:off x="2641599" y="995796"/>
            <a:ext cx="7259783" cy="5091677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189" r="8585"/>
          <a:stretch/>
        </p:blipFill>
        <p:spPr>
          <a:xfrm>
            <a:off x="2133600" y="1108364"/>
            <a:ext cx="7749309" cy="50309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-184727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764" y="813411"/>
            <a:ext cx="7462981" cy="895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أجب عن الأسئلة الاتية شفهياً و كتابة :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2934" y="1789273"/>
            <a:ext cx="2239812" cy="81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هو القران 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1461" y="1727421"/>
            <a:ext cx="7495305" cy="9882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القران هو كتاب الله المنزّل على رسول الله  المكتوب فى المصاحف المنقول عنه نقلا متواتراً بلا شبهةٍ 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4129" y="3005544"/>
            <a:ext cx="4068617" cy="812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ماذا يوجد فى القران الكريم 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1787" y="2835696"/>
            <a:ext cx="4698999" cy="9265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توجد فى القران الكريم تشريعات حكيمة و توجيهات ربّانية ساميةٌ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8529" y="4760143"/>
            <a:ext cx="8234217" cy="812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أوجب الله علينا حقوقا ثلاثة : هى حقّ الله وحقّ الوالدين و حقّ النّاس.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0786" y="4002195"/>
            <a:ext cx="4511960" cy="5980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 حقوقا اوجب الله علينا ؟ وما هى ؟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4" y="-230909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7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12000" y="683490"/>
            <a:ext cx="3796144" cy="628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حقّ الله سبحانه تعالى ؟ِ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09" y="1417781"/>
            <a:ext cx="9864435" cy="7296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/>
              <a:t>حقّ الله تعالى علينا أن نعبده وحده ولا نشركَ به شيئاً وأن نطيع أمره فى كلّ الأمور. 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7703127" y="2253671"/>
            <a:ext cx="3205017" cy="8312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/>
              <a:t>لم نهانا الله عن التّبذير؟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67709" y="2253672"/>
            <a:ext cx="5080000" cy="8312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/>
              <a:t>نهانا الله عن التّبذير </a:t>
            </a:r>
            <a:r>
              <a:rPr lang="ar-SA" sz="2800" b="1" dirty="0" smtClean="0"/>
              <a:t>لأنّه من </a:t>
            </a:r>
            <a:r>
              <a:rPr lang="ar-SA" sz="2800" b="1" dirty="0" smtClean="0"/>
              <a:t>عمل الشّيطان 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883564" y="3191164"/>
            <a:ext cx="5024580" cy="5680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/>
              <a:t>لم أوجب الله علينا الإحسان إلى الوالدين؟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043709" y="3805382"/>
            <a:ext cx="9929090" cy="8774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/>
              <a:t>أوجب الله علينا الإحسان باالوالدين لأنّهما صاحب الفضل علينا بعد الله فى تربيتنا والأنفاق علينا ورعايتنا من صغيرنا ى.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8968509" y="4830616"/>
            <a:ext cx="2004290" cy="5726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/>
              <a:t>ما حقّ النّاس ؟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336800" y="4752109"/>
            <a:ext cx="6243782" cy="11129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/>
              <a:t>أن نرعى حقوق الأقارب والمحتاجين من الفقرء وأبن السّبيل , ونقدّم لهم العون والمساعدة.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14" y="-264250"/>
            <a:ext cx="13061518" cy="7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96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642</Words>
  <Application>Microsoft Office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املإ الفراغ في الجمل الاتية بكلمةٍ  مناسيةٍ</vt:lpstr>
      <vt:lpstr>PowerPoint Presentation</vt:lpstr>
      <vt:lpstr>املإ الفراغ في الجمل الاتية بكلمةٍ مناسبةٍ من الصّندوق.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43</cp:revision>
  <dcterms:created xsi:type="dcterms:W3CDTF">2020-11-28T04:42:52Z</dcterms:created>
  <dcterms:modified xsi:type="dcterms:W3CDTF">2020-12-03T04:12:52Z</dcterms:modified>
</cp:coreProperties>
</file>