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541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524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আজকের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ক্লাশে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সবাইকে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শুভেচ্ছা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2580"/>
            <a:ext cx="1371600" cy="52322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পোষাক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C:\Users\ATAUR\Desktop\TRIPURA TRIBE\triii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2530231" cy="3733800"/>
          </a:xfrm>
          <a:prstGeom prst="round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Picture 2" descr="C:\Users\ATAUR\Desktop\TRIPURA TRIBE\Traditional_dress_of_Tripu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609600"/>
            <a:ext cx="2621873" cy="403860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Picture 5" descr="C:\Users\ATAUR\Desktop\TRIPURA TRIBE\muras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009" y="1447800"/>
            <a:ext cx="2329791" cy="3657600"/>
          </a:xfrm>
          <a:prstGeom prst="round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04800" y="5334000"/>
            <a:ext cx="86106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ত্রিপুরা ছেলে ও মেয়েরা নানা রঙ ও নকশার পোষাক পরে।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1371600" cy="52322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উৎসব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619780"/>
            <a:ext cx="8839200" cy="461665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ত্রিপুরা সমাজে জন্ম ,মৃত্যু , বিয়ে উপলক্ষ্যে নানা আচার অনুষ্ঠান পালন করা হয়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ATAUR\Desktop\TRIPURA TRIBE\nillblue007_1397220791_1-41201404111347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1"/>
            <a:ext cx="3581400" cy="2057400"/>
          </a:xfrm>
          <a:prstGeom prst="round2DiagRect">
            <a:avLst>
              <a:gd name="adj1" fmla="val 0"/>
              <a:gd name="adj2" fmla="val 17854"/>
            </a:avLst>
          </a:prstGeom>
          <a:noFill/>
          <a:ln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3" descr="C:\Users\ATAUR\Desktop\TRIPURA TRIBE\Tribalresar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9132" y="1219201"/>
            <a:ext cx="3386667" cy="2133599"/>
          </a:xfrm>
          <a:prstGeom prst="round2DiagRect">
            <a:avLst>
              <a:gd name="adj1" fmla="val 24759"/>
              <a:gd name="adj2" fmla="val 0"/>
            </a:avLst>
          </a:prstGeom>
          <a:noFill/>
          <a:ln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4" descr="C:\Users\ATAUR\Desktop\TRIPURA TRIBE\TripuraGirlsBoy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505200"/>
            <a:ext cx="3429000" cy="1905000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5" descr="C:\Users\ATAUR\Desktop\TRIPURA TRIBE\ttttt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505200"/>
            <a:ext cx="3200400" cy="1916029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381000" y="5562601"/>
            <a:ext cx="83058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বাংলা বছরের শেষ দুই দিন ও নববর্ষের প্রথম দিনে ত্রিপুরারা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“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বৈসু” উৎসব পালন করে।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TAUR\Desktop\TRIPURA TRIBE\go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8600"/>
            <a:ext cx="5257800" cy="3124200"/>
          </a:xfrm>
          <a:prstGeom prst="round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66800" y="3657600"/>
            <a:ext cx="6858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বৈসু উৎসবের প্রধান আকর্ষণ হলো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“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গরয়া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নৃত্য।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495800"/>
            <a:ext cx="7010400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বৈসু উৎসবের সময় টাকার গাছ নিয়ে তারা গ্রামে গ্রামে ঘুরে বেড়ায় আর আনন্দে মেতে উঠে।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বিচি দিয়ে খেলা যাকে তারা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“</a:t>
            </a:r>
            <a:r>
              <a:rPr lang="bn-BD" sz="2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সুকুই থুংমুং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” বলে।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640976" y="914400"/>
            <a:ext cx="3810000" cy="2362200"/>
          </a:xfrm>
          <a:prstGeom prst="snip2DiagRect">
            <a:avLst>
              <a:gd name="adj1" fmla="val 0"/>
              <a:gd name="adj2" fmla="val 1837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ATAUR\Desktop\TRIPURA TRIBE\tttt (6).png"/>
          <p:cNvPicPr>
            <a:picLocks noChangeAspect="1" noChangeArrowheads="1"/>
          </p:cNvPicPr>
          <p:nvPr/>
        </p:nvPicPr>
        <p:blipFill>
          <a:blip r:embed="rId3"/>
          <a:srcRect l="3252" t="12222" r="14532" b="12222"/>
          <a:stretch>
            <a:fillRect/>
          </a:stretch>
        </p:blipFill>
        <p:spPr bwMode="auto">
          <a:xfrm>
            <a:off x="4876800" y="914400"/>
            <a:ext cx="3657600" cy="2362200"/>
          </a:xfrm>
          <a:prstGeom prst="snip2DiagRect">
            <a:avLst>
              <a:gd name="adj1" fmla="val 18216"/>
              <a:gd name="adj2" fmla="val 0"/>
            </a:avLst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Picture 3" descr="C:\Users\ATAUR\Desktop\TRIPURA TRIBE\tttt (5).png"/>
          <p:cNvPicPr>
            <a:picLocks noChangeAspect="1" noChangeArrowheads="1"/>
          </p:cNvPicPr>
          <p:nvPr/>
        </p:nvPicPr>
        <p:blipFill>
          <a:blip r:embed="rId4"/>
          <a:srcRect l="4472" t="12222" r="10976" b="12222"/>
          <a:stretch>
            <a:fillRect/>
          </a:stretch>
        </p:blipFill>
        <p:spPr bwMode="auto">
          <a:xfrm>
            <a:off x="609600" y="3429000"/>
            <a:ext cx="3838575" cy="2438400"/>
          </a:xfrm>
          <a:prstGeom prst="snip2DiagRect">
            <a:avLst>
              <a:gd name="adj1" fmla="val 17095"/>
              <a:gd name="adj2" fmla="val 0"/>
            </a:avLst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Picture 2" descr="C:\Users\ATAUR\Desktop\TRIPURA TRIBE\8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429000"/>
            <a:ext cx="3678989" cy="2438400"/>
          </a:xfrm>
          <a:prstGeom prst="snip2DiagRect">
            <a:avLst>
              <a:gd name="adj1" fmla="val 0"/>
              <a:gd name="adj2" fmla="val 19424"/>
            </a:avLst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762000" y="604462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 ছাড়া হা-ডু-ডু ও দারিয়াবান্ধাও খেলে।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72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একাকী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C:\Users\ATAUR\Desktop\TRIPURA TRIBE\P1130470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09600"/>
            <a:ext cx="6019800" cy="4514850"/>
          </a:xfrm>
          <a:prstGeom prst="snip2SameRect">
            <a:avLst>
              <a:gd name="adj1" fmla="val 13900"/>
              <a:gd name="adj2" fmla="val 15408"/>
            </a:avLst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752600" y="5257800"/>
            <a:ext cx="5334000" cy="584775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ত্রিপুরাদের উৎসব সম্পর্কে লিখ।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228600"/>
            <a:ext cx="25146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জোড়ায়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কাজ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2" descr="F:\Deksop\GARO\pigeon-1.jpg"/>
          <p:cNvPicPr>
            <a:picLocks noChangeAspect="1" noChangeArrowheads="1"/>
          </p:cNvPicPr>
          <p:nvPr/>
        </p:nvPicPr>
        <p:blipFill>
          <a:blip r:embed="rId3"/>
          <a:srcRect l="7059" r="3529"/>
          <a:stretch>
            <a:fillRect/>
          </a:stretch>
        </p:blipFill>
        <p:spPr bwMode="auto">
          <a:xfrm>
            <a:off x="1600200" y="914400"/>
            <a:ext cx="5486400" cy="3447048"/>
          </a:xfrm>
          <a:prstGeom prst="roundRect">
            <a:avLst>
              <a:gd name="adj" fmla="val 35282"/>
            </a:avLst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44958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(১) ত্রিপুরা জাতিসত্তা কোন কোন জেলায় বসবাস করেন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0292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(২) তাঁদের সংস্কৃতি সম্পর্কে পাঁচটি বাক্য লিখ।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990600" y="152400"/>
            <a:ext cx="6705600" cy="1066800"/>
          </a:xfrm>
          <a:prstGeom prst="flowChartDecision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4572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rgbClr val="00B050"/>
                  </a:solidFill>
                  <a:prstDash val="sysDot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বইয়ের সাথে সংযোগ </a:t>
            </a:r>
            <a:endParaRPr lang="en-US" sz="3600" dirty="0">
              <a:ln>
                <a:solidFill>
                  <a:srgbClr val="00B050"/>
                </a:solidFill>
                <a:prstDash val="sysDot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91012_1229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600200"/>
            <a:ext cx="3048237" cy="40685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2286000"/>
            <a:ext cx="4419600" cy="15696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তোমাদের বাংলাদেশ ও বিশ্বপরিচয় বইয়ের 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৮৮-৮৯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নং পৃষ্ঠা খোলে নিরবে পড়। 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pti habigonj\Desktop\juhena picture\LAKSAM_DOT_KOM_07292013_005_LAKSAM_CAMBRIAN_SCHOOL.jpg"/>
          <p:cNvPicPr>
            <a:picLocks noChangeAspect="1" noChangeArrowheads="1"/>
          </p:cNvPicPr>
          <p:nvPr/>
        </p:nvPicPr>
        <p:blipFill>
          <a:blip r:embed="rId5" cstate="print"/>
          <a:srcRect l="49574" r="2146" b="2985"/>
          <a:stretch>
            <a:fillRect/>
          </a:stretch>
        </p:blipFill>
        <p:spPr bwMode="auto">
          <a:xfrm>
            <a:off x="4038600" y="3962400"/>
            <a:ext cx="3429000" cy="2312199"/>
          </a:xfrm>
          <a:prstGeom prst="flowChartAlternateProcess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52400"/>
            <a:ext cx="4267200" cy="523220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সঠিক উত্তরটি বোর্ডে এসে লেখঃ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838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(১) দলবদ্ধভাবে কোন জাতিসত্তার মানুষ বসবাস করে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371600"/>
            <a:ext cx="19812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(ক) খাসিয়া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1371600"/>
            <a:ext cx="19812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(খ) রাখাইন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057400"/>
            <a:ext cx="19812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(গ) ত্রিপুরা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2057400"/>
            <a:ext cx="19812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(ঘ) ওঁরাও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8194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(২) ত্রিপুরারা দলকে কী বলে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429000"/>
            <a:ext cx="226314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(ক) সমিতি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3352800"/>
            <a:ext cx="2057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(খ) দফা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4048780"/>
            <a:ext cx="226314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(গ) সংঘ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3952220"/>
            <a:ext cx="2057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(ঘ) পার্টি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7244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(৩) বাংলাদেশে ত্রিপুরাদের কয়টি দফা আছে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5105400"/>
            <a:ext cx="1752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(ক) ১৮ টি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5105400"/>
            <a:ext cx="1752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(খ) ২০ টি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5791200"/>
            <a:ext cx="1752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(গ) ১৬ টি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0" y="5791200"/>
            <a:ext cx="1752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(ঘ) ২২ টি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1524000"/>
            <a:ext cx="167640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304800"/>
            <a:ext cx="2895600" cy="9144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prstTxWarp prst="textStop">
              <a:avLst>
                <a:gd name="adj" fmla="val 20862"/>
              </a:avLst>
            </a:prstTxWarp>
            <a:sp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:\New Folder (3)\bari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52600"/>
            <a:ext cx="2286000" cy="2286000"/>
          </a:xfrm>
          <a:prstGeom prst="rect">
            <a:avLst/>
          </a:prstGeom>
          <a:noFill/>
        </p:spPr>
      </p:pic>
      <p:pic>
        <p:nvPicPr>
          <p:cNvPr id="4" name="Picture 2" descr="C:\Users\ATAUR\Desktop\TRIPURA TRIBE\main-pic-rr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676400"/>
            <a:ext cx="4341629" cy="2667000"/>
          </a:xfrm>
          <a:prstGeom prst="roundRect">
            <a:avLst>
              <a:gd name="adj" fmla="val 27302"/>
            </a:avLst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4572000"/>
            <a:ext cx="7086600" cy="107721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ত্রিপুরা সংস্কৃতির যে দিকটি তোমার ভাল লেগেছে তা লিখ।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16002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ধন্যবাদ</a:t>
            </a:r>
            <a:r>
              <a:rPr lang="en-US" sz="4000" dirty="0"/>
              <a:t> </a:t>
            </a:r>
            <a:r>
              <a:rPr lang="en-US" sz="4000" dirty="0" err="1"/>
              <a:t>সবাইকে</a:t>
            </a:r>
            <a:endParaRPr lang="en-US" sz="4000" dirty="0"/>
          </a:p>
        </p:txBody>
      </p:sp>
    </p:spTree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6008" y="533400"/>
            <a:ext cx="28956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/>
              <a:t>    </a:t>
            </a:r>
            <a:r>
              <a:rPr lang="en-US" sz="4000" dirty="0" err="1"/>
              <a:t>পরিচিতি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352800"/>
            <a:ext cx="4362448" cy="26776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  </a:t>
            </a:r>
            <a:r>
              <a:rPr lang="en-US" sz="2800" dirty="0" err="1"/>
              <a:t>মোঃ</a:t>
            </a:r>
            <a:r>
              <a:rPr lang="en-US" sz="2800" dirty="0"/>
              <a:t> </a:t>
            </a:r>
            <a:r>
              <a:rPr lang="en-US" sz="2800" dirty="0" err="1"/>
              <a:t>সাজ্জাদ্দুর</a:t>
            </a:r>
            <a:r>
              <a:rPr lang="en-US" sz="2800" dirty="0"/>
              <a:t> </a:t>
            </a:r>
            <a:r>
              <a:rPr lang="en-US" sz="2800" dirty="0" err="1"/>
              <a:t>রহমান</a:t>
            </a:r>
            <a:endParaRPr lang="en-US" sz="2800" dirty="0"/>
          </a:p>
          <a:p>
            <a:pPr algn="ctr"/>
            <a:r>
              <a:rPr lang="en-US" sz="2800" dirty="0"/>
              <a:t>        </a:t>
            </a:r>
            <a:r>
              <a:rPr lang="en-US" sz="2800" dirty="0" err="1"/>
              <a:t>সহকারি</a:t>
            </a:r>
            <a:r>
              <a:rPr lang="en-US" sz="2800" dirty="0"/>
              <a:t> </a:t>
            </a:r>
            <a:r>
              <a:rPr lang="en-US" sz="2800" dirty="0" err="1"/>
              <a:t>শিক্ষক</a:t>
            </a:r>
            <a:endParaRPr lang="en-US" sz="2800" dirty="0"/>
          </a:p>
          <a:p>
            <a:pPr algn="ctr"/>
            <a:r>
              <a:rPr lang="en-US" sz="2800" dirty="0" err="1"/>
              <a:t>জালিয়ারপার</a:t>
            </a:r>
            <a:r>
              <a:rPr lang="en-US" sz="2800" dirty="0"/>
              <a:t> </a:t>
            </a:r>
            <a:r>
              <a:rPr lang="en-US" sz="2800" dirty="0" err="1"/>
              <a:t>সরকারি</a:t>
            </a:r>
            <a:r>
              <a:rPr lang="en-US" sz="2800" dirty="0"/>
              <a:t> </a:t>
            </a:r>
            <a:r>
              <a:rPr lang="en-US" sz="2800" dirty="0" err="1"/>
              <a:t>প্রাথমিক</a:t>
            </a:r>
            <a:r>
              <a:rPr lang="en-US" sz="2800" dirty="0"/>
              <a:t> </a:t>
            </a:r>
            <a:r>
              <a:rPr lang="en-US" sz="2800" dirty="0" err="1"/>
              <a:t>বিদ্যালয়</a:t>
            </a:r>
            <a:endParaRPr lang="en-US" sz="2800" dirty="0"/>
          </a:p>
          <a:p>
            <a:pPr algn="ctr"/>
            <a:r>
              <a:rPr lang="en-US" sz="2800" dirty="0" err="1"/>
              <a:t>কোম্পানীগঞ্জ,সিলেট</a:t>
            </a:r>
            <a:r>
              <a:rPr lang="en-US" sz="2800" dirty="0"/>
              <a:t>।</a:t>
            </a:r>
          </a:p>
          <a:p>
            <a:pPr algn="ctr"/>
            <a:r>
              <a:rPr lang="en-US" sz="2800" dirty="0"/>
              <a:t>    মোবাঃ০১</a:t>
            </a:r>
            <a:r>
              <a:rPr lang="as-IN" sz="2800" dirty="0"/>
              <a:t>৭</a:t>
            </a:r>
            <a:r>
              <a:rPr lang="en-US" sz="2800" dirty="0"/>
              <a:t>১</a:t>
            </a:r>
            <a:r>
              <a:rPr lang="as-IN" sz="2800" dirty="0"/>
              <a:t>৫</a:t>
            </a:r>
            <a:r>
              <a:rPr lang="en-US" sz="2800" dirty="0"/>
              <a:t>৮</a:t>
            </a:r>
            <a:r>
              <a:rPr lang="as-IN" sz="2800" dirty="0"/>
              <a:t>৫</a:t>
            </a:r>
            <a:r>
              <a:rPr lang="en-US" sz="2800" dirty="0"/>
              <a:t>৮</a:t>
            </a:r>
            <a:r>
              <a:rPr lang="as-IN" sz="2800" dirty="0"/>
              <a:t>৮</a:t>
            </a:r>
            <a:r>
              <a:rPr lang="en-US" sz="2800" dirty="0"/>
              <a:t>১</a:t>
            </a:r>
            <a:r>
              <a:rPr lang="as-IN" sz="2800" dirty="0"/>
              <a:t>৬</a:t>
            </a:r>
            <a:r>
              <a:rPr lang="en-US" sz="2800" dirty="0"/>
              <a:t>  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937527" y="3162300"/>
            <a:ext cx="4038600" cy="32004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dirty="0" err="1"/>
              <a:t>শ্রেণিঃপঞ্চম</a:t>
            </a:r>
            <a:endParaRPr lang="en-US" sz="2800" dirty="0"/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dirty="0" err="1"/>
              <a:t>বিষয়ঃবাংলাদেশ</a:t>
            </a:r>
            <a:r>
              <a:rPr lang="en-US" sz="2800" dirty="0"/>
              <a:t> ও </a:t>
            </a:r>
            <a:r>
              <a:rPr lang="en-US" sz="2800" dirty="0" err="1"/>
              <a:t>বিশ্বপরিচয়</a:t>
            </a:r>
            <a:endParaRPr lang="en-US" sz="2800" dirty="0"/>
          </a:p>
          <a:p>
            <a:pPr marL="342900" indent="-342900" algn="ctr">
              <a:spcBef>
                <a:spcPct val="200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অধ্যায়ঃ১১,বাংলাদেশের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ক্ষুদ্র-নৃ-গোষ্ঠী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পাঠের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শিরোনা্মঃত্রিপুরা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243661" y="4761706"/>
            <a:ext cx="29718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142458" y="4837906"/>
            <a:ext cx="29718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348041" y="4761706"/>
            <a:ext cx="29718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4647314-D468-4B64-9192-6CE6AF0BF3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53" y="533400"/>
            <a:ext cx="1937541" cy="24260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96FB92-E01E-4B9A-B752-4EAE40A7485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2997" y="212586"/>
            <a:ext cx="2233213" cy="268301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04800"/>
            <a:ext cx="4876800" cy="838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txBody>
          <a:bodyPr wrap="square" rtlCol="0">
            <a:prstTxWarp prst="textWave2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তোমরা একটা ভিডিও দেখবে?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600200"/>
            <a:ext cx="44196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এসো ভিডিও দেখি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05200" y="2438400"/>
            <a:ext cx="2438400" cy="2514009"/>
            <a:chOff x="3200400" y="1600200"/>
            <a:chExt cx="2438400" cy="2514009"/>
          </a:xfrm>
        </p:grpSpPr>
        <p:pic>
          <p:nvPicPr>
            <p:cNvPr id="5" name="Picture 2" descr="C:\Users\ATAUR\Desktop\TRIPURA TRIBE\11.3_209087_1.jpg"/>
            <p:cNvPicPr>
              <a:picLocks noChangeAspect="1" noChangeArrowheads="1"/>
            </p:cNvPicPr>
            <p:nvPr/>
          </p:nvPicPr>
          <p:blipFill>
            <a:blip r:embed="rId4"/>
            <a:srcRect l="12782" r="22556"/>
            <a:stretch>
              <a:fillRect/>
            </a:stretch>
          </p:blipFill>
          <p:spPr bwMode="auto">
            <a:xfrm>
              <a:off x="3200400" y="1600200"/>
              <a:ext cx="2438400" cy="2514009"/>
            </a:xfrm>
            <a:prstGeom prst="ellipse">
              <a:avLst/>
            </a:prstGeom>
            <a:noFill/>
          </p:spPr>
        </p:pic>
        <p:graphicFrame>
          <p:nvGraphicFramePr>
            <p:cNvPr id="6" name="Object 1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505200" y="2743200"/>
            <a:ext cx="1863019" cy="6837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Packager Shell Object" showAsIcon="1" r:id="rId5" imgW="1868760" imgH="686520" progId="Package">
                    <p:embed/>
                  </p:oleObj>
                </mc:Choice>
                <mc:Fallback>
                  <p:oleObj name="Packager Shell Object" showAsIcon="1" r:id="rId5" imgW="1868760" imgH="686520" progId="Package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5200" y="2743200"/>
                          <a:ext cx="1863019" cy="6837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1981200" y="5297269"/>
            <a:ext cx="5486400" cy="646331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2857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এটা কোন ক্ষুদ্র জাতিসত্তার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নৃত্য?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28600"/>
            <a:ext cx="52578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আজকের পাঠ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ATAUR\Desktop\TRIPURA TRIBE\Ripal-Bikas-Tripu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2" y="1600200"/>
            <a:ext cx="1904998" cy="1864336"/>
          </a:xfrm>
          <a:prstGeom prst="ellipse">
            <a:avLst/>
          </a:prstGeom>
          <a:noFill/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Picture 1" descr="F:\Deksop\TRIPURA TRIBE\ttttt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0285" y="1219200"/>
            <a:ext cx="4059115" cy="2667000"/>
          </a:xfrm>
          <a:prstGeom prst="roundRect">
            <a:avLst>
              <a:gd name="adj" fmla="val 18783"/>
            </a:avLst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3" descr="C:\Users\ATAUR\Desktop\TRIPURA TRIBE\sufia_1397559144_3-220px-A_tripuri_girl_wearing_Rigwnai_and_Risa.jpg"/>
          <p:cNvPicPr>
            <a:picLocks noChangeAspect="1" noChangeArrowheads="1"/>
          </p:cNvPicPr>
          <p:nvPr/>
        </p:nvPicPr>
        <p:blipFill>
          <a:blip r:embed="rId5"/>
          <a:srcRect l="7273" r="9091" b="43902"/>
          <a:stretch>
            <a:fillRect/>
          </a:stretch>
        </p:blipFill>
        <p:spPr bwMode="auto">
          <a:xfrm>
            <a:off x="6781800" y="1676400"/>
            <a:ext cx="1828800" cy="1853380"/>
          </a:xfrm>
          <a:prstGeom prst="ellipse">
            <a:avLst/>
          </a:prstGeom>
          <a:noFill/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Picture 5" descr="ANIMATIONATOMICSHOCK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3886200"/>
            <a:ext cx="2302934" cy="1828800"/>
          </a:xfrm>
          <a:prstGeom prst="round2DiagRect">
            <a:avLst>
              <a:gd name="adj1" fmla="val 47120"/>
              <a:gd name="adj2" fmla="val 48915"/>
            </a:avLst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6000" y="5791200"/>
            <a:ext cx="43434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বাংলাদেশের ক্ষুদ্র জাতিসত্তা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52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914400"/>
            <a:ext cx="86868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0" y="1828800"/>
            <a:ext cx="8534400" cy="4800600"/>
          </a:xfrm>
          <a:prstGeom prst="frame">
            <a:avLst>
              <a:gd name="adj1" fmla="val 1052"/>
            </a:avLst>
          </a:prstGeom>
          <a:blipFill>
            <a:blip r:embed="rId2"/>
            <a:tile tx="0" ty="0" sx="100000" sy="100000" flip="none" algn="tl"/>
          </a:blipFill>
          <a:ln w="19050">
            <a:noFill/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057400"/>
            <a:ext cx="77515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২&gt;১&gt;৭&gt;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জাতি,শ্রেণি,ধর্ম,বর্ণ,গুষ্ঠী,ছোট-বড়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নির্বিশেষে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মিলেমিশে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চলবে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276600"/>
            <a:ext cx="7947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২&gt;১&gt;৮&gt;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গারো,খাশিয়া,ম্রো,ত্রিপুরা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ওঁরাওদের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81000" y="2209800"/>
            <a:ext cx="443802" cy="467360"/>
          </a:xfrm>
          <a:prstGeom prst="rightArrow">
            <a:avLst>
              <a:gd name="adj1" fmla="val 43886"/>
              <a:gd name="adj2" fmla="val 100000"/>
            </a:avLst>
          </a:prstGeom>
          <a:gradFill flip="none" rotWithShape="1">
            <a:gsLst>
              <a:gs pos="43000">
                <a:srgbClr val="A603AB">
                  <a:alpha val="17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81000" y="3276600"/>
            <a:ext cx="443802" cy="467360"/>
          </a:xfrm>
          <a:prstGeom prst="rightArrow">
            <a:avLst>
              <a:gd name="adj1" fmla="val 43886"/>
              <a:gd name="adj2" fmla="val 100000"/>
            </a:avLst>
          </a:prstGeom>
          <a:gradFill flip="none" rotWithShape="1">
            <a:gsLst>
              <a:gs pos="43000">
                <a:srgbClr val="A603AB">
                  <a:alpha val="17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52400"/>
            <a:ext cx="53340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বাংলাদেশে ত্রিপুরাদের বাসস্থান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angladesh Map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rcRect b="7172"/>
          <a:stretch>
            <a:fillRect/>
          </a:stretch>
        </p:blipFill>
        <p:spPr>
          <a:xfrm>
            <a:off x="457200" y="685800"/>
            <a:ext cx="3733800" cy="579755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276600" y="990600"/>
            <a:ext cx="25146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বেশির ভাগ থাকেন খাগড়াছড়ি জেলায়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990600"/>
            <a:ext cx="1752600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খাগড়াছড়ি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1676400"/>
            <a:ext cx="17526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রাঙ্গামাটি  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2362200"/>
            <a:ext cx="17526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বান্দরবান</a:t>
            </a:r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7600266" y="2000934"/>
            <a:ext cx="2057400" cy="646331"/>
          </a:xfrm>
          <a:prstGeom prst="wedgeRectCallout">
            <a:avLst>
              <a:gd name="adj1" fmla="val 6520"/>
              <a:gd name="adj2" fmla="val -201633"/>
            </a:avLst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জেলার নাম গুলোতে ক্লিক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943600"/>
            <a:ext cx="86868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সিলেট,কুমিল্লা ও চট্টগ্রাম জেলায়ও কিছু সংখ্যক ত্রিপুরা বাস করেন।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2057400" cy="52322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সমাজ ব্যবস্থা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646093"/>
            <a:ext cx="8153400" cy="830997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ত্রিপুরারা দলবদ্ধভাবে বাস করে । দলকে তারা “দফা “ বলে। তাঁদের ৩৬ টি দফার মধ্যে বাংলাদেশের পার্বত্য এলাকায় ১৬ টি দফা বাস করে।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2590800" cy="1727199"/>
          </a:xfrm>
          <a:prstGeom prst="snip2DiagRect">
            <a:avLst>
              <a:gd name="adj1" fmla="val 21569"/>
              <a:gd name="adj2" fmla="val 0"/>
            </a:avLst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76400"/>
            <a:ext cx="2699683" cy="1743752"/>
          </a:xfrm>
          <a:prstGeom prst="snip2DiagRect">
            <a:avLst>
              <a:gd name="adj1" fmla="val 0"/>
              <a:gd name="adj2" fmla="val 23788"/>
            </a:avLst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Picture 2" descr="C:\Users\ATAUR\Desktop\TRIPURA TRIBE\Female-voters-in-Nagaland.jpg"/>
          <p:cNvPicPr>
            <a:picLocks noChangeAspect="1" noChangeArrowheads="1"/>
          </p:cNvPicPr>
          <p:nvPr/>
        </p:nvPicPr>
        <p:blipFill>
          <a:blip r:embed="rId4"/>
          <a:srcRect t="28949" b="18115"/>
          <a:stretch>
            <a:fillRect/>
          </a:stretch>
        </p:blipFill>
        <p:spPr bwMode="auto">
          <a:xfrm>
            <a:off x="2971800" y="2895600"/>
            <a:ext cx="3236381" cy="1524000"/>
          </a:xfrm>
          <a:prstGeom prst="roundRect">
            <a:avLst>
              <a:gd name="adj" fmla="val 26297"/>
            </a:avLst>
          </a:prstGeom>
          <a:noFill/>
          <a:effectLst>
            <a:softEdge rad="127000"/>
          </a:effectLst>
        </p:spPr>
      </p:pic>
      <p:pic>
        <p:nvPicPr>
          <p:cNvPr id="7" name="Picture 2" descr="C:\Users\ATAUR\Desktop\TRIPURA TRIBE\VBK-INSURGENCY_785425f.jpg"/>
          <p:cNvPicPr>
            <a:picLocks noChangeAspect="1" noChangeArrowheads="1"/>
          </p:cNvPicPr>
          <p:nvPr/>
        </p:nvPicPr>
        <p:blipFill>
          <a:blip r:embed="rId5"/>
          <a:srcRect l="49206" t="6230" r="23810" b="44939"/>
          <a:stretch>
            <a:fillRect/>
          </a:stretch>
        </p:blipFill>
        <p:spPr bwMode="auto">
          <a:xfrm>
            <a:off x="838200" y="3581400"/>
            <a:ext cx="1295400" cy="1791898"/>
          </a:xfrm>
          <a:prstGeom prst="ellipse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Picture 2" descr="C:\Users\ATAUR\Desktop\TRIPURA TRIBE\VBK-INSURGENCY_785425f.jpg"/>
          <p:cNvPicPr>
            <a:picLocks noChangeAspect="1" noChangeArrowheads="1"/>
          </p:cNvPicPr>
          <p:nvPr/>
        </p:nvPicPr>
        <p:blipFill>
          <a:blip r:embed="rId5"/>
          <a:srcRect l="20635" t="10383" r="49206" b="52239"/>
          <a:stretch>
            <a:fillRect/>
          </a:stretch>
        </p:blipFill>
        <p:spPr bwMode="auto">
          <a:xfrm>
            <a:off x="4038600" y="4343400"/>
            <a:ext cx="1295400" cy="1227221"/>
          </a:xfrm>
          <a:prstGeom prst="round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2" descr="C:\Users\ATAUR\Desktop\TRIPURA TRIBE\VBK-INSURGENCY_785425f.jpg"/>
          <p:cNvPicPr>
            <a:picLocks noChangeAspect="1" noChangeArrowheads="1"/>
          </p:cNvPicPr>
          <p:nvPr/>
        </p:nvPicPr>
        <p:blipFill>
          <a:blip r:embed="rId5"/>
          <a:srcRect l="74603" t="8306" b="44939"/>
          <a:stretch>
            <a:fillRect/>
          </a:stretch>
        </p:blipFill>
        <p:spPr bwMode="auto">
          <a:xfrm>
            <a:off x="7010400" y="3581400"/>
            <a:ext cx="1219200" cy="1715698"/>
          </a:xfrm>
          <a:prstGeom prst="ellipse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2209800" y="5715000"/>
            <a:ext cx="48006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ত্রিপুরা সমাজ ব্যবস্থা পিতৃতান্ত্রিক।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2057400" cy="52322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সমাজ ব্যবস্থা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3968540" cy="4038600"/>
          </a:xfrm>
          <a:prstGeom prst="roundRect">
            <a:avLst/>
          </a:prstGeom>
          <a:ln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Mirazblog_1196898203_9-Marma_house.jpg"/>
          <p:cNvPicPr>
            <a:picLocks noChangeAspect="1"/>
          </p:cNvPicPr>
          <p:nvPr/>
        </p:nvPicPr>
        <p:blipFill>
          <a:blip r:embed="rId3"/>
          <a:srcRect t="4082"/>
          <a:stretch>
            <a:fillRect/>
          </a:stretch>
        </p:blipFill>
        <p:spPr>
          <a:xfrm>
            <a:off x="4572000" y="1219200"/>
            <a:ext cx="4191000" cy="4270075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5715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ত্রিপুরাদের ঘরগুলো কীসের উপর তৈরি করা হয়েছে ? </a:t>
            </a:r>
            <a:endParaRPr lang="en-US" sz="28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914400" cy="52322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ধর্ম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685800"/>
            <a:ext cx="8153400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ত্রিপুরারা সনাতন ধর্মের অনুসারী তারা </a:t>
            </a:r>
            <a:r>
              <a:rPr lang="bn-BD" sz="2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দূর্গাপূজা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পালন করেন।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ATAUR\Desktop\TRIPURA TRIBE\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1"/>
            <a:ext cx="3667124" cy="2209799"/>
          </a:xfrm>
          <a:prstGeom prst="roundRect">
            <a:avLst>
              <a:gd name="adj" fmla="val 19453"/>
            </a:avLst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 descr="C:\Users\ATAUR\Desktop\TRIPURA TRIBE\k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2525" y="1371601"/>
            <a:ext cx="3733800" cy="2133600"/>
          </a:xfrm>
          <a:prstGeom prst="roundRect">
            <a:avLst>
              <a:gd name="adj" fmla="val 18230"/>
            </a:avLst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600200" y="3581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চিত্র কোন ধর্মের পরিচয় প্রকাশ করে?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962400"/>
            <a:ext cx="3474030" cy="2171269"/>
          </a:xfrm>
          <a:prstGeom prst="roundRect">
            <a:avLst>
              <a:gd name="adj" fmla="val 30148"/>
            </a:avLst>
          </a:prstGeom>
        </p:spPr>
      </p:pic>
      <p:sp>
        <p:nvSpPr>
          <p:cNvPr id="8" name="TextBox 7"/>
          <p:cNvSpPr txBox="1"/>
          <p:nvPr/>
        </p:nvSpPr>
        <p:spPr>
          <a:xfrm>
            <a:off x="1219200" y="6044625"/>
            <a:ext cx="62484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গ্রামের সবার মঙ্গলের জন্য তারা “</a:t>
            </a:r>
            <a:r>
              <a:rPr lang="bn-BD" sz="24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কের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” পূজা করেন।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6" grpId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437</Words>
  <Application>Microsoft Office PowerPoint</Application>
  <PresentationFormat>On-screen Show (4:3)</PresentationFormat>
  <Paragraphs>73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This</dc:creator>
  <cp:lastModifiedBy>User</cp:lastModifiedBy>
  <cp:revision>29</cp:revision>
  <dcterms:created xsi:type="dcterms:W3CDTF">2006-08-16T00:00:00Z</dcterms:created>
  <dcterms:modified xsi:type="dcterms:W3CDTF">2020-12-07T02:20:34Z</dcterms:modified>
</cp:coreProperties>
</file>