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83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2" r:id="rId12"/>
    <p:sldId id="270" r:id="rId13"/>
    <p:sldId id="278" r:id="rId14"/>
    <p:sldId id="273" r:id="rId15"/>
    <p:sldId id="276" r:id="rId16"/>
    <p:sldId id="280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50E2"/>
    <a:srgbClr val="00CC00"/>
    <a:srgbClr val="FF3300"/>
    <a:srgbClr val="B6F0F8"/>
    <a:srgbClr val="D0F85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15" autoAdjust="0"/>
  </p:normalViewPr>
  <p:slideViewPr>
    <p:cSldViewPr snapToGrid="0">
      <p:cViewPr>
        <p:scale>
          <a:sx n="60" d="100"/>
          <a:sy n="60" d="100"/>
        </p:scale>
        <p:origin x="-108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425B0-0F43-4F29-A504-88326904430C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2BC80D04-91D7-46EB-A64E-D332CCFBD0C2}">
      <dgm:prSet/>
      <dgm:spPr/>
      <dgm:t>
        <a:bodyPr/>
        <a:lstStyle/>
        <a:p>
          <a:pPr rtl="0"/>
          <a:r>
            <a:rPr lang="bn-BD" dirty="0" smtClean="0">
              <a:latin typeface="NikoshBAN" pitchFamily="2" charset="0"/>
              <a:cs typeface="NikoshBAN" pitchFamily="2" charset="0"/>
            </a:rPr>
            <a:t>কে কে আম খেয়েছো হাত তোল দেখি...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88BCD7A-CEBB-44D6-B20D-D3F112F0F59B}" type="parTrans" cxnId="{B02D9A10-2B6B-4CD2-9ED1-854E880586B2}">
      <dgm:prSet/>
      <dgm:spPr/>
      <dgm:t>
        <a:bodyPr/>
        <a:lstStyle/>
        <a:p>
          <a:endParaRPr lang="en-US"/>
        </a:p>
      </dgm:t>
    </dgm:pt>
    <dgm:pt modelId="{EC18B821-D4DD-45A6-8BCB-1E5E480BA4F0}" type="sibTrans" cxnId="{B02D9A10-2B6B-4CD2-9ED1-854E880586B2}">
      <dgm:prSet/>
      <dgm:spPr/>
      <dgm:t>
        <a:bodyPr/>
        <a:lstStyle/>
        <a:p>
          <a:endParaRPr lang="en-US"/>
        </a:p>
      </dgm:t>
    </dgm:pt>
    <dgm:pt modelId="{2E7DB7DF-9383-4B86-B26C-C0A7380991C3}" type="pres">
      <dgm:prSet presAssocID="{294425B0-0F43-4F29-A504-88326904430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3D6E01-F987-4242-8BF2-270B489A688F}" type="pres">
      <dgm:prSet presAssocID="{294425B0-0F43-4F29-A504-88326904430C}" presName="arrow" presStyleLbl="bgShp" presStyleIdx="0" presStyleCnt="1"/>
      <dgm:spPr/>
    </dgm:pt>
    <dgm:pt modelId="{AD86D3D5-1ED1-4C0C-B962-EAEA895ED509}" type="pres">
      <dgm:prSet presAssocID="{294425B0-0F43-4F29-A504-88326904430C}" presName="linearProcess" presStyleCnt="0"/>
      <dgm:spPr/>
    </dgm:pt>
    <dgm:pt modelId="{1F0F5ED3-2A1D-4996-A092-CE6820D43DE1}" type="pres">
      <dgm:prSet presAssocID="{2BC80D04-91D7-46EB-A64E-D332CCFBD0C2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D9A10-2B6B-4CD2-9ED1-854E880586B2}" srcId="{294425B0-0F43-4F29-A504-88326904430C}" destId="{2BC80D04-91D7-46EB-A64E-D332CCFBD0C2}" srcOrd="0" destOrd="0" parTransId="{B88BCD7A-CEBB-44D6-B20D-D3F112F0F59B}" sibTransId="{EC18B821-D4DD-45A6-8BCB-1E5E480BA4F0}"/>
    <dgm:cxn modelId="{3D30E08B-4E12-4209-8B8F-B34CCECBC5AD}" type="presOf" srcId="{294425B0-0F43-4F29-A504-88326904430C}" destId="{2E7DB7DF-9383-4B86-B26C-C0A7380991C3}" srcOrd="0" destOrd="0" presId="urn:microsoft.com/office/officeart/2005/8/layout/hProcess9"/>
    <dgm:cxn modelId="{7CD4CED5-DB74-4CE3-A83E-84B4B12E518D}" type="presOf" srcId="{2BC80D04-91D7-46EB-A64E-D332CCFBD0C2}" destId="{1F0F5ED3-2A1D-4996-A092-CE6820D43DE1}" srcOrd="0" destOrd="0" presId="urn:microsoft.com/office/officeart/2005/8/layout/hProcess9"/>
    <dgm:cxn modelId="{6CFB8259-D370-4787-B1D3-51C00BFF32D2}" type="presParOf" srcId="{2E7DB7DF-9383-4B86-B26C-C0A7380991C3}" destId="{613D6E01-F987-4242-8BF2-270B489A688F}" srcOrd="0" destOrd="0" presId="urn:microsoft.com/office/officeart/2005/8/layout/hProcess9"/>
    <dgm:cxn modelId="{9DDDD03F-DE87-4B38-BCC6-427707FB4B93}" type="presParOf" srcId="{2E7DB7DF-9383-4B86-B26C-C0A7380991C3}" destId="{AD86D3D5-1ED1-4C0C-B962-EAEA895ED509}" srcOrd="1" destOrd="0" presId="urn:microsoft.com/office/officeart/2005/8/layout/hProcess9"/>
    <dgm:cxn modelId="{0D4D248B-BAA4-4CAD-B290-BF3766824E59}" type="presParOf" srcId="{AD86D3D5-1ED1-4C0C-B962-EAEA895ED509}" destId="{1F0F5ED3-2A1D-4996-A092-CE6820D43DE1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161EA-E9B1-4EA5-A279-024833895AD8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8F7A3-1FFB-4A18-ADD8-B5A4EDFD2C73}">
      <dgm:prSet phldrT="[Text]"/>
      <dgm:spPr/>
      <dgm:t>
        <a:bodyPr/>
        <a:lstStyle/>
        <a:p>
          <a:pPr algn="ctr"/>
          <a:r>
            <a:rPr lang="bn-BD" dirty="0" smtClean="0">
              <a:latin typeface="NikoshBAN" pitchFamily="2" charset="0"/>
              <a:cs typeface="NikoshBAN" pitchFamily="2" charset="0"/>
            </a:rPr>
            <a:t>বর্ণ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E81CA7E7-9121-4CDB-B47A-BB7743F7AFE0}" type="parTrans" cxnId="{E3DF5276-DC81-42B2-8EF9-6EEEB2037C7A}">
      <dgm:prSet/>
      <dgm:spPr/>
      <dgm:t>
        <a:bodyPr/>
        <a:lstStyle/>
        <a:p>
          <a:endParaRPr lang="en-US"/>
        </a:p>
      </dgm:t>
    </dgm:pt>
    <dgm:pt modelId="{C40DC204-C1F1-4A5F-9896-741BBDB545D5}" type="sibTrans" cxnId="{E3DF5276-DC81-42B2-8EF9-6EEEB2037C7A}">
      <dgm:prSet/>
      <dgm:spPr/>
      <dgm:t>
        <a:bodyPr/>
        <a:lstStyle/>
        <a:p>
          <a:endParaRPr lang="en-US"/>
        </a:p>
      </dgm:t>
    </dgm:pt>
    <dgm:pt modelId="{40F2ED32-1C60-49CD-B72A-3ACFC754549B}">
      <dgm:prSet phldrT="[Text]"/>
      <dgm:spPr/>
      <dgm:t>
        <a:bodyPr/>
        <a:lstStyle/>
        <a:p>
          <a:pPr algn="ctr"/>
          <a:r>
            <a:rPr lang="bn-BD" dirty="0" smtClean="0">
              <a:latin typeface="NikoshBAN" pitchFamily="2" charset="0"/>
              <a:cs typeface="NikoshBAN" pitchFamily="2" charset="0"/>
            </a:rPr>
            <a:t>অ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C58106F-63A8-4E3A-8FA2-B3C7DE79C03B}" type="parTrans" cxnId="{2094D866-59DB-4E67-BC6B-C41F7579998F}">
      <dgm:prSet/>
      <dgm:spPr/>
      <dgm:t>
        <a:bodyPr/>
        <a:lstStyle/>
        <a:p>
          <a:endParaRPr lang="en-US"/>
        </a:p>
      </dgm:t>
    </dgm:pt>
    <dgm:pt modelId="{258E2D5D-7622-4B81-A600-266053BF9996}" type="sibTrans" cxnId="{2094D866-59DB-4E67-BC6B-C41F7579998F}">
      <dgm:prSet/>
      <dgm:spPr/>
      <dgm:t>
        <a:bodyPr/>
        <a:lstStyle/>
        <a:p>
          <a:endParaRPr lang="en-US"/>
        </a:p>
      </dgm:t>
    </dgm:pt>
    <dgm:pt modelId="{B8FB883D-74AB-4D3A-B721-E77B981074D9}">
      <dgm:prSet phldrT="[Text]"/>
      <dgm:spPr/>
      <dgm:t>
        <a:bodyPr/>
        <a:lstStyle/>
        <a:p>
          <a:pPr algn="ctr"/>
          <a:r>
            <a:rPr lang="bn-BD" dirty="0" smtClean="0">
              <a:latin typeface="NikoshBAN" pitchFamily="2" charset="0"/>
              <a:cs typeface="NikoshBAN" pitchFamily="2" charset="0"/>
            </a:rPr>
            <a:t>আ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195101-A2A3-4C7E-9958-4B4480A59AEE}" type="parTrans" cxnId="{53A73B60-D6CA-414B-B823-DA13A744A64D}">
      <dgm:prSet/>
      <dgm:spPr/>
      <dgm:t>
        <a:bodyPr/>
        <a:lstStyle/>
        <a:p>
          <a:endParaRPr lang="en-US"/>
        </a:p>
      </dgm:t>
    </dgm:pt>
    <dgm:pt modelId="{A428C229-6607-4289-9647-7475B46E47CA}" type="sibTrans" cxnId="{53A73B60-D6CA-414B-B823-DA13A744A64D}">
      <dgm:prSet/>
      <dgm:spPr/>
      <dgm:t>
        <a:bodyPr/>
        <a:lstStyle/>
        <a:p>
          <a:endParaRPr lang="en-US"/>
        </a:p>
      </dgm:t>
    </dgm:pt>
    <dgm:pt modelId="{6B081F0E-D7AA-40F3-B973-1592E7314828}">
      <dgm:prSet phldrT="[Text]"/>
      <dgm:spPr/>
      <dgm:t>
        <a:bodyPr/>
        <a:lstStyle/>
        <a:p>
          <a:pPr algn="ctr"/>
          <a:r>
            <a:rPr lang="bn-BD" dirty="0" smtClean="0">
              <a:latin typeface="NikoshBAN" pitchFamily="2" charset="0"/>
              <a:cs typeface="NikoshBAN" pitchFamily="2" charset="0"/>
            </a:rPr>
            <a:t>অ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449C832-61BF-4AB8-9D67-D2329240AFC6}" type="parTrans" cxnId="{09562634-F6A8-489F-8A38-C325635155E0}">
      <dgm:prSet/>
      <dgm:spPr/>
      <dgm:t>
        <a:bodyPr/>
        <a:lstStyle/>
        <a:p>
          <a:endParaRPr lang="en-US"/>
        </a:p>
      </dgm:t>
    </dgm:pt>
    <dgm:pt modelId="{CB43040B-CDC4-44AD-A515-547FECBB016C}" type="sibTrans" cxnId="{09562634-F6A8-489F-8A38-C325635155E0}">
      <dgm:prSet/>
      <dgm:spPr/>
      <dgm:t>
        <a:bodyPr/>
        <a:lstStyle/>
        <a:p>
          <a:endParaRPr lang="en-US"/>
        </a:p>
      </dgm:t>
    </dgm:pt>
    <dgm:pt modelId="{4F9E6B88-6CDC-4A0E-BA18-6EDCF47240E3}">
      <dgm:prSet/>
      <dgm:spPr/>
      <dgm:t>
        <a:bodyPr/>
        <a:lstStyle/>
        <a:p>
          <a:r>
            <a:rPr lang="bn-BD" smtClean="0">
              <a:latin typeface="NikoshBAN" pitchFamily="2" charset="0"/>
              <a:cs typeface="NikoshBAN" pitchFamily="2" charset="0"/>
            </a:rPr>
            <a:t>আ </a:t>
          </a:r>
          <a:endParaRPr lang="en-US"/>
        </a:p>
      </dgm:t>
    </dgm:pt>
    <dgm:pt modelId="{9AA82FF0-D2C2-4048-AEF3-ABACC70EFAD9}" type="parTrans" cxnId="{4844AC0B-AAE0-4025-BE6A-4104EABE9983}">
      <dgm:prSet/>
      <dgm:spPr/>
      <dgm:t>
        <a:bodyPr/>
        <a:lstStyle/>
        <a:p>
          <a:endParaRPr lang="en-US"/>
        </a:p>
      </dgm:t>
    </dgm:pt>
    <dgm:pt modelId="{8CB1078C-524C-49E2-9151-B5C9200BAEE4}" type="sibTrans" cxnId="{4844AC0B-AAE0-4025-BE6A-4104EABE9983}">
      <dgm:prSet/>
      <dgm:spPr/>
      <dgm:t>
        <a:bodyPr/>
        <a:lstStyle/>
        <a:p>
          <a:endParaRPr lang="en-US"/>
        </a:p>
      </dgm:t>
    </dgm:pt>
    <dgm:pt modelId="{34932362-716B-4F4A-A70D-D26BC13C1732}" type="pres">
      <dgm:prSet presAssocID="{759161EA-E9B1-4EA5-A279-024833895AD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A8CF95-219E-4087-BC20-B4D1AF321473}" type="pres">
      <dgm:prSet presAssocID="{759161EA-E9B1-4EA5-A279-024833895AD8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E0A449BD-AD40-4927-B783-E5D6F6C24D34}" type="pres">
      <dgm:prSet presAssocID="{90C8F7A3-1FFB-4A18-ADD8-B5A4EDFD2C73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2C0EE36E-1623-4508-AA83-872ABBAC07FA}" type="pres">
      <dgm:prSet presAssocID="{40F2ED32-1C60-49CD-B72A-3ACFC754549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02BCC-9F77-4468-A818-B485214C2A8B}" type="pres">
      <dgm:prSet presAssocID="{B8FB883D-74AB-4D3A-B721-E77B981074D9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6FB292-812D-4A9D-AB99-4497E9C8C995}" type="pres">
      <dgm:prSet presAssocID="{6B081F0E-D7AA-40F3-B973-1592E7314828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4C602-00C2-46A1-A4D8-74A6963A21B6}" type="pres">
      <dgm:prSet presAssocID="{4F9E6B88-6CDC-4A0E-BA18-6EDCF47240E3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1AB634-62D7-4025-B295-B9FBC88BB7C5}" type="presOf" srcId="{90C8F7A3-1FFB-4A18-ADD8-B5A4EDFD2C73}" destId="{E0A449BD-AD40-4927-B783-E5D6F6C24D34}" srcOrd="0" destOrd="0" presId="urn:microsoft.com/office/officeart/2005/8/layout/radial3"/>
    <dgm:cxn modelId="{4844AC0B-AAE0-4025-BE6A-4104EABE9983}" srcId="{90C8F7A3-1FFB-4A18-ADD8-B5A4EDFD2C73}" destId="{4F9E6B88-6CDC-4A0E-BA18-6EDCF47240E3}" srcOrd="3" destOrd="0" parTransId="{9AA82FF0-D2C2-4048-AEF3-ABACC70EFAD9}" sibTransId="{8CB1078C-524C-49E2-9151-B5C9200BAEE4}"/>
    <dgm:cxn modelId="{2094D866-59DB-4E67-BC6B-C41F7579998F}" srcId="{90C8F7A3-1FFB-4A18-ADD8-B5A4EDFD2C73}" destId="{40F2ED32-1C60-49CD-B72A-3ACFC754549B}" srcOrd="0" destOrd="0" parTransId="{BC58106F-63A8-4E3A-8FA2-B3C7DE79C03B}" sibTransId="{258E2D5D-7622-4B81-A600-266053BF9996}"/>
    <dgm:cxn modelId="{28F616D0-6D1D-4428-9432-BC8928CD5109}" type="presOf" srcId="{B8FB883D-74AB-4D3A-B721-E77B981074D9}" destId="{5D402BCC-9F77-4468-A818-B485214C2A8B}" srcOrd="0" destOrd="0" presId="urn:microsoft.com/office/officeart/2005/8/layout/radial3"/>
    <dgm:cxn modelId="{6C16B9F5-0639-4D8D-B66E-3B23EDA15A0F}" type="presOf" srcId="{759161EA-E9B1-4EA5-A279-024833895AD8}" destId="{34932362-716B-4F4A-A70D-D26BC13C1732}" srcOrd="0" destOrd="0" presId="urn:microsoft.com/office/officeart/2005/8/layout/radial3"/>
    <dgm:cxn modelId="{09562634-F6A8-489F-8A38-C325635155E0}" srcId="{90C8F7A3-1FFB-4A18-ADD8-B5A4EDFD2C73}" destId="{6B081F0E-D7AA-40F3-B973-1592E7314828}" srcOrd="2" destOrd="0" parTransId="{9449C832-61BF-4AB8-9D67-D2329240AFC6}" sibTransId="{CB43040B-CDC4-44AD-A515-547FECBB016C}"/>
    <dgm:cxn modelId="{74CE3B30-D11A-4A92-865E-BF388D2256D0}" type="presOf" srcId="{40F2ED32-1C60-49CD-B72A-3ACFC754549B}" destId="{2C0EE36E-1623-4508-AA83-872ABBAC07FA}" srcOrd="0" destOrd="0" presId="urn:microsoft.com/office/officeart/2005/8/layout/radial3"/>
    <dgm:cxn modelId="{E3DF5276-DC81-42B2-8EF9-6EEEB2037C7A}" srcId="{759161EA-E9B1-4EA5-A279-024833895AD8}" destId="{90C8F7A3-1FFB-4A18-ADD8-B5A4EDFD2C73}" srcOrd="0" destOrd="0" parTransId="{E81CA7E7-9121-4CDB-B47A-BB7743F7AFE0}" sibTransId="{C40DC204-C1F1-4A5F-9896-741BBDB545D5}"/>
    <dgm:cxn modelId="{53A73B60-D6CA-414B-B823-DA13A744A64D}" srcId="{90C8F7A3-1FFB-4A18-ADD8-B5A4EDFD2C73}" destId="{B8FB883D-74AB-4D3A-B721-E77B981074D9}" srcOrd="1" destOrd="0" parTransId="{AA195101-A2A3-4C7E-9958-4B4480A59AEE}" sibTransId="{A428C229-6607-4289-9647-7475B46E47CA}"/>
    <dgm:cxn modelId="{ACBFA900-3A8F-433C-8465-EB3E6704B759}" type="presOf" srcId="{6B081F0E-D7AA-40F3-B973-1592E7314828}" destId="{D86FB292-812D-4A9D-AB99-4497E9C8C995}" srcOrd="0" destOrd="0" presId="urn:microsoft.com/office/officeart/2005/8/layout/radial3"/>
    <dgm:cxn modelId="{1E74AFD7-6EF5-434F-BF07-011DB7B9FCC9}" type="presOf" srcId="{4F9E6B88-6CDC-4A0E-BA18-6EDCF47240E3}" destId="{6634C602-00C2-46A1-A4D8-74A6963A21B6}" srcOrd="0" destOrd="0" presId="urn:microsoft.com/office/officeart/2005/8/layout/radial3"/>
    <dgm:cxn modelId="{B2D40B1A-ED84-4CE9-91C0-03B3EA2ED24C}" type="presParOf" srcId="{34932362-716B-4F4A-A70D-D26BC13C1732}" destId="{DFA8CF95-219E-4087-BC20-B4D1AF321473}" srcOrd="0" destOrd="0" presId="urn:microsoft.com/office/officeart/2005/8/layout/radial3"/>
    <dgm:cxn modelId="{8E44A8DA-D129-463D-B8EE-7321CFD6373E}" type="presParOf" srcId="{DFA8CF95-219E-4087-BC20-B4D1AF321473}" destId="{E0A449BD-AD40-4927-B783-E5D6F6C24D34}" srcOrd="0" destOrd="0" presId="urn:microsoft.com/office/officeart/2005/8/layout/radial3"/>
    <dgm:cxn modelId="{DB746E22-9E3D-4829-86EC-ACBBD2DDE124}" type="presParOf" srcId="{DFA8CF95-219E-4087-BC20-B4D1AF321473}" destId="{2C0EE36E-1623-4508-AA83-872ABBAC07FA}" srcOrd="1" destOrd="0" presId="urn:microsoft.com/office/officeart/2005/8/layout/radial3"/>
    <dgm:cxn modelId="{32E3B6BA-7451-4518-BD2E-C39D64409F2C}" type="presParOf" srcId="{DFA8CF95-219E-4087-BC20-B4D1AF321473}" destId="{5D402BCC-9F77-4468-A818-B485214C2A8B}" srcOrd="2" destOrd="0" presId="urn:microsoft.com/office/officeart/2005/8/layout/radial3"/>
    <dgm:cxn modelId="{D4A71C6E-6CB8-4E71-A2E0-0B62D024D102}" type="presParOf" srcId="{DFA8CF95-219E-4087-BC20-B4D1AF321473}" destId="{D86FB292-812D-4A9D-AB99-4497E9C8C995}" srcOrd="3" destOrd="0" presId="urn:microsoft.com/office/officeart/2005/8/layout/radial3"/>
    <dgm:cxn modelId="{C5B6E75D-8222-45DD-AD27-4506D94B5F5A}" type="presParOf" srcId="{DFA8CF95-219E-4087-BC20-B4D1AF321473}" destId="{6634C602-00C2-46A1-A4D8-74A6963A21B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2854B-1697-4358-9CC4-9FCFD34491A3}" type="doc">
      <dgm:prSet loTypeId="urn:microsoft.com/office/officeart/2005/8/layout/radial5" loCatId="cycle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044069-AFD4-4072-A209-955567F46FFA}">
      <dgm:prSet phldrT="[Text]" custT="1"/>
      <dgm:spPr/>
      <dgm:t>
        <a:bodyPr/>
        <a:lstStyle/>
        <a:p>
          <a:r>
            <a:rPr lang="bn-BD" sz="6000" b="1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  </a:t>
          </a:r>
          <a:endParaRPr lang="en-US" sz="60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B7D276-8A0A-4293-9E85-032AC11F8813}" type="parTrans" cxnId="{89369526-35A1-4F72-BFA3-4DE04081DEA3}">
      <dgm:prSet/>
      <dgm:spPr/>
      <dgm:t>
        <a:bodyPr/>
        <a:lstStyle/>
        <a:p>
          <a:endParaRPr lang="en-US"/>
        </a:p>
      </dgm:t>
    </dgm:pt>
    <dgm:pt modelId="{7C08FB0C-F310-41A7-BED3-72EC61E3D5FB}" type="sibTrans" cxnId="{89369526-35A1-4F72-BFA3-4DE04081DEA3}">
      <dgm:prSet/>
      <dgm:spPr/>
      <dgm:t>
        <a:bodyPr/>
        <a:lstStyle/>
        <a:p>
          <a:endParaRPr lang="en-US"/>
        </a:p>
      </dgm:t>
    </dgm:pt>
    <dgm:pt modelId="{A8FF0483-5DB7-4CDA-B2DF-7B4DD4B468DC}">
      <dgm:prSet phldrT="[Text]" custT="1"/>
      <dgm:spPr/>
      <dgm:t>
        <a:bodyPr/>
        <a:lstStyle/>
        <a:p>
          <a:r>
            <a:rPr lang="bn-BD" sz="2400" b="1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1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আতা</a:t>
          </a:r>
          <a:endParaRPr lang="en-US" sz="24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318F18-30E4-4546-91AB-7454ABB0A73D}" type="parTrans" cxnId="{76838F65-DD04-4E8F-853E-59C33E3D47D3}">
      <dgm:prSet/>
      <dgm:spPr/>
      <dgm:t>
        <a:bodyPr/>
        <a:lstStyle/>
        <a:p>
          <a:endParaRPr lang="en-US"/>
        </a:p>
      </dgm:t>
    </dgm:pt>
    <dgm:pt modelId="{1F8979C3-00F9-48EB-B478-06C03B83E3D1}" type="sibTrans" cxnId="{76838F65-DD04-4E8F-853E-59C33E3D47D3}">
      <dgm:prSet/>
      <dgm:spPr/>
      <dgm:t>
        <a:bodyPr/>
        <a:lstStyle/>
        <a:p>
          <a:endParaRPr lang="en-US"/>
        </a:p>
      </dgm:t>
    </dgm:pt>
    <dgm:pt modelId="{B9C99B3E-BD8E-4245-9140-B5749F2D941D}">
      <dgm:prSet phldrT="[Text]" custT="1"/>
      <dgm:spPr/>
      <dgm:t>
        <a:bodyPr/>
        <a:lstStyle/>
        <a:p>
          <a:r>
            <a:rPr lang="bn-BD" sz="2400" b="1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আপেল </a:t>
          </a:r>
          <a:endParaRPr lang="en-US" sz="24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DD6A1E-7CC1-4331-B54C-E728F0D33491}" type="parTrans" cxnId="{24E71C13-5465-4073-BFBB-EE5F4DC618A1}">
      <dgm:prSet/>
      <dgm:spPr/>
      <dgm:t>
        <a:bodyPr/>
        <a:lstStyle/>
        <a:p>
          <a:endParaRPr lang="en-US"/>
        </a:p>
      </dgm:t>
    </dgm:pt>
    <dgm:pt modelId="{4931925F-28E3-4A59-AC8B-97D4E7AE65CD}" type="sibTrans" cxnId="{24E71C13-5465-4073-BFBB-EE5F4DC618A1}">
      <dgm:prSet/>
      <dgm:spPr/>
      <dgm:t>
        <a:bodyPr/>
        <a:lstStyle/>
        <a:p>
          <a:endParaRPr lang="en-US"/>
        </a:p>
      </dgm:t>
    </dgm:pt>
    <dgm:pt modelId="{124F2373-7096-414E-BD61-CCF4F1DDC062}">
      <dgm:prSet phldrT="[Text]" custT="1"/>
      <dgm:spPr/>
      <dgm:t>
        <a:bodyPr/>
        <a:lstStyle/>
        <a:p>
          <a:r>
            <a:rPr lang="bn-BD" sz="2400" b="1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আঙুর </a:t>
          </a:r>
          <a:endParaRPr lang="en-US" sz="24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9313DC-F2F6-4152-88C0-C743697310AC}" type="parTrans" cxnId="{4B35543F-C73F-49C2-AF82-B1419F94F1CB}">
      <dgm:prSet/>
      <dgm:spPr/>
      <dgm:t>
        <a:bodyPr/>
        <a:lstStyle/>
        <a:p>
          <a:endParaRPr lang="en-US"/>
        </a:p>
      </dgm:t>
    </dgm:pt>
    <dgm:pt modelId="{212CF6A6-8C7E-448A-B801-5CB3BBC07FE5}" type="sibTrans" cxnId="{4B35543F-C73F-49C2-AF82-B1419F94F1CB}">
      <dgm:prSet/>
      <dgm:spPr/>
      <dgm:t>
        <a:bodyPr/>
        <a:lstStyle/>
        <a:p>
          <a:endParaRPr lang="en-US"/>
        </a:p>
      </dgm:t>
    </dgm:pt>
    <dgm:pt modelId="{BEA54390-8369-4651-A8A7-FC9DB08F894D}">
      <dgm:prSet phldrT="[Text]" custT="1"/>
      <dgm:spPr/>
      <dgm:t>
        <a:bodyPr/>
        <a:lstStyle/>
        <a:p>
          <a:r>
            <a:rPr lang="en-US" sz="2400" b="1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r>
            <a:rPr lang="en-US" sz="2400" b="1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1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5464FC-1C8F-437D-97DF-6BA79DCBCAC9}" type="parTrans" cxnId="{3CD5F59F-DED2-4A3C-B675-A4DDC9734E17}">
      <dgm:prSet/>
      <dgm:spPr/>
      <dgm:t>
        <a:bodyPr/>
        <a:lstStyle/>
        <a:p>
          <a:endParaRPr lang="en-US"/>
        </a:p>
      </dgm:t>
    </dgm:pt>
    <dgm:pt modelId="{CAAAA16E-E98E-4381-8B10-7296636330CA}" type="sibTrans" cxnId="{3CD5F59F-DED2-4A3C-B675-A4DDC9734E17}">
      <dgm:prSet/>
      <dgm:spPr/>
      <dgm:t>
        <a:bodyPr/>
        <a:lstStyle/>
        <a:p>
          <a:endParaRPr lang="en-US"/>
        </a:p>
      </dgm:t>
    </dgm:pt>
    <dgm:pt modelId="{33A646B5-C07B-460A-BAE7-3DBE41D01E32}" type="pres">
      <dgm:prSet presAssocID="{56A2854B-1697-4358-9CC4-9FCFD34491A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69E4E4-B9C9-4560-9E2A-F7C1EF40F9FB}" type="pres">
      <dgm:prSet presAssocID="{F7044069-AFD4-4072-A209-955567F46FFA}" presName="centerShape" presStyleLbl="node0" presStyleIdx="0" presStyleCnt="1"/>
      <dgm:spPr/>
      <dgm:t>
        <a:bodyPr/>
        <a:lstStyle/>
        <a:p>
          <a:endParaRPr lang="en-US"/>
        </a:p>
      </dgm:t>
    </dgm:pt>
    <dgm:pt modelId="{1B14E965-E7CA-4BBB-A23B-D49B7A342E36}" type="pres">
      <dgm:prSet presAssocID="{13318F18-30E4-4546-91AB-7454ABB0A73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C471BCA-BB95-44B1-8C40-1518752AC916}" type="pres">
      <dgm:prSet presAssocID="{13318F18-30E4-4546-91AB-7454ABB0A73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1921D23-3B93-4453-B9C4-3A22910E5CFF}" type="pres">
      <dgm:prSet presAssocID="{A8FF0483-5DB7-4CDA-B2DF-7B4DD4B468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96B47-D7E9-43AE-92A5-CBEB76165970}" type="pres">
      <dgm:prSet presAssocID="{13DD6A1E-7CC1-4331-B54C-E728F0D3349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5F41221B-FC21-4F56-91EC-5199AB0F981C}" type="pres">
      <dgm:prSet presAssocID="{13DD6A1E-7CC1-4331-B54C-E728F0D3349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420416F-60E8-4290-87E4-DFC096E783FE}" type="pres">
      <dgm:prSet presAssocID="{B9C99B3E-BD8E-4245-9140-B5749F2D94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5E362-1889-4FA2-B6FE-095367E4AE60}" type="pres">
      <dgm:prSet presAssocID="{3D9313DC-F2F6-4152-88C0-C743697310A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E04D92DC-0E20-4DA3-849A-1E2C057B07AE}" type="pres">
      <dgm:prSet presAssocID="{3D9313DC-F2F6-4152-88C0-C743697310A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5B1102E-B349-4E73-AAE8-D32B475A4DF0}" type="pres">
      <dgm:prSet presAssocID="{124F2373-7096-414E-BD61-CCF4F1DDC0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9B6DE-43A3-4F8C-876E-8DA88866B58D}" type="pres">
      <dgm:prSet presAssocID="{B15464FC-1C8F-437D-97DF-6BA79DCBCAC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61224C90-44E6-4548-B8DE-0493D9FF98C4}" type="pres">
      <dgm:prSet presAssocID="{B15464FC-1C8F-437D-97DF-6BA79DCBCAC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69D315B-EF9A-4AFD-B304-92908558AD62}" type="pres">
      <dgm:prSet presAssocID="{BEA54390-8369-4651-A8A7-FC9DB08F894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CCFA3-10AE-40EC-A492-3D758C9F6F45}" type="presOf" srcId="{3D9313DC-F2F6-4152-88C0-C743697310AC}" destId="{E04D92DC-0E20-4DA3-849A-1E2C057B07AE}" srcOrd="1" destOrd="0" presId="urn:microsoft.com/office/officeart/2005/8/layout/radial5"/>
    <dgm:cxn modelId="{B9C31DD7-12C7-4741-999F-F75B8F7B327E}" type="presOf" srcId="{B15464FC-1C8F-437D-97DF-6BA79DCBCAC9}" destId="{20D9B6DE-43A3-4F8C-876E-8DA88866B58D}" srcOrd="0" destOrd="0" presId="urn:microsoft.com/office/officeart/2005/8/layout/radial5"/>
    <dgm:cxn modelId="{331C4222-79B8-4147-8AF3-77922DD003B8}" type="presOf" srcId="{A8FF0483-5DB7-4CDA-B2DF-7B4DD4B468DC}" destId="{91921D23-3B93-4453-B9C4-3A22910E5CFF}" srcOrd="0" destOrd="0" presId="urn:microsoft.com/office/officeart/2005/8/layout/radial5"/>
    <dgm:cxn modelId="{ABC39BCD-299A-4E50-B0A9-3E9331FD86CE}" type="presOf" srcId="{B9C99B3E-BD8E-4245-9140-B5749F2D941D}" destId="{9420416F-60E8-4290-87E4-DFC096E783FE}" srcOrd="0" destOrd="0" presId="urn:microsoft.com/office/officeart/2005/8/layout/radial5"/>
    <dgm:cxn modelId="{2B39623F-2FFC-4381-B9DD-209CCBC894DD}" type="presOf" srcId="{13318F18-30E4-4546-91AB-7454ABB0A73D}" destId="{1B14E965-E7CA-4BBB-A23B-D49B7A342E36}" srcOrd="0" destOrd="0" presId="urn:microsoft.com/office/officeart/2005/8/layout/radial5"/>
    <dgm:cxn modelId="{573DEB35-8C6D-4100-A626-BFF4EABDD383}" type="presOf" srcId="{3D9313DC-F2F6-4152-88C0-C743697310AC}" destId="{44C5E362-1889-4FA2-B6FE-095367E4AE60}" srcOrd="0" destOrd="0" presId="urn:microsoft.com/office/officeart/2005/8/layout/radial5"/>
    <dgm:cxn modelId="{3F321F86-E577-4879-A755-8DF414DD0F0F}" type="presOf" srcId="{13318F18-30E4-4546-91AB-7454ABB0A73D}" destId="{BC471BCA-BB95-44B1-8C40-1518752AC916}" srcOrd="1" destOrd="0" presId="urn:microsoft.com/office/officeart/2005/8/layout/radial5"/>
    <dgm:cxn modelId="{F4FE9840-A45C-4665-B6E8-B7CE176E6C8A}" type="presOf" srcId="{F7044069-AFD4-4072-A209-955567F46FFA}" destId="{A569E4E4-B9C9-4560-9E2A-F7C1EF40F9FB}" srcOrd="0" destOrd="0" presId="urn:microsoft.com/office/officeart/2005/8/layout/radial5"/>
    <dgm:cxn modelId="{FF84D0D5-B2D6-4B1E-B9BB-1A594C3ADDC6}" type="presOf" srcId="{124F2373-7096-414E-BD61-CCF4F1DDC062}" destId="{25B1102E-B349-4E73-AAE8-D32B475A4DF0}" srcOrd="0" destOrd="0" presId="urn:microsoft.com/office/officeart/2005/8/layout/radial5"/>
    <dgm:cxn modelId="{89369526-35A1-4F72-BFA3-4DE04081DEA3}" srcId="{56A2854B-1697-4358-9CC4-9FCFD34491A3}" destId="{F7044069-AFD4-4072-A209-955567F46FFA}" srcOrd="0" destOrd="0" parTransId="{7DB7D276-8A0A-4293-9E85-032AC11F8813}" sibTransId="{7C08FB0C-F310-41A7-BED3-72EC61E3D5FB}"/>
    <dgm:cxn modelId="{2D553D1D-E437-40BC-944E-B7F4283EC3B7}" type="presOf" srcId="{13DD6A1E-7CC1-4331-B54C-E728F0D33491}" destId="{5F41221B-FC21-4F56-91EC-5199AB0F981C}" srcOrd="1" destOrd="0" presId="urn:microsoft.com/office/officeart/2005/8/layout/radial5"/>
    <dgm:cxn modelId="{D420FF91-7F90-4B25-ACF3-0380B9241C77}" type="presOf" srcId="{BEA54390-8369-4651-A8A7-FC9DB08F894D}" destId="{869D315B-EF9A-4AFD-B304-92908558AD62}" srcOrd="0" destOrd="0" presId="urn:microsoft.com/office/officeart/2005/8/layout/radial5"/>
    <dgm:cxn modelId="{4B35543F-C73F-49C2-AF82-B1419F94F1CB}" srcId="{F7044069-AFD4-4072-A209-955567F46FFA}" destId="{124F2373-7096-414E-BD61-CCF4F1DDC062}" srcOrd="2" destOrd="0" parTransId="{3D9313DC-F2F6-4152-88C0-C743697310AC}" sibTransId="{212CF6A6-8C7E-448A-B801-5CB3BBC07FE5}"/>
    <dgm:cxn modelId="{3CD5F59F-DED2-4A3C-B675-A4DDC9734E17}" srcId="{F7044069-AFD4-4072-A209-955567F46FFA}" destId="{BEA54390-8369-4651-A8A7-FC9DB08F894D}" srcOrd="3" destOrd="0" parTransId="{B15464FC-1C8F-437D-97DF-6BA79DCBCAC9}" sibTransId="{CAAAA16E-E98E-4381-8B10-7296636330CA}"/>
    <dgm:cxn modelId="{6F4ADC33-31B4-4D5E-826E-666E42E1C870}" type="presOf" srcId="{56A2854B-1697-4358-9CC4-9FCFD34491A3}" destId="{33A646B5-C07B-460A-BAE7-3DBE41D01E32}" srcOrd="0" destOrd="0" presId="urn:microsoft.com/office/officeart/2005/8/layout/radial5"/>
    <dgm:cxn modelId="{DED8A5CD-1160-4239-9965-7C44B5C87425}" type="presOf" srcId="{B15464FC-1C8F-437D-97DF-6BA79DCBCAC9}" destId="{61224C90-44E6-4548-B8DE-0493D9FF98C4}" srcOrd="1" destOrd="0" presId="urn:microsoft.com/office/officeart/2005/8/layout/radial5"/>
    <dgm:cxn modelId="{8D314C96-5145-4811-BF53-1CCB86AF498B}" type="presOf" srcId="{13DD6A1E-7CC1-4331-B54C-E728F0D33491}" destId="{DCE96B47-D7E9-43AE-92A5-CBEB76165970}" srcOrd="0" destOrd="0" presId="urn:microsoft.com/office/officeart/2005/8/layout/radial5"/>
    <dgm:cxn modelId="{24E71C13-5465-4073-BFBB-EE5F4DC618A1}" srcId="{F7044069-AFD4-4072-A209-955567F46FFA}" destId="{B9C99B3E-BD8E-4245-9140-B5749F2D941D}" srcOrd="1" destOrd="0" parTransId="{13DD6A1E-7CC1-4331-B54C-E728F0D33491}" sibTransId="{4931925F-28E3-4A59-AC8B-97D4E7AE65CD}"/>
    <dgm:cxn modelId="{76838F65-DD04-4E8F-853E-59C33E3D47D3}" srcId="{F7044069-AFD4-4072-A209-955567F46FFA}" destId="{A8FF0483-5DB7-4CDA-B2DF-7B4DD4B468DC}" srcOrd="0" destOrd="0" parTransId="{13318F18-30E4-4546-91AB-7454ABB0A73D}" sibTransId="{1F8979C3-00F9-48EB-B478-06C03B83E3D1}"/>
    <dgm:cxn modelId="{0CB91D52-3028-4A45-953C-35EA5E395116}" type="presParOf" srcId="{33A646B5-C07B-460A-BAE7-3DBE41D01E32}" destId="{A569E4E4-B9C9-4560-9E2A-F7C1EF40F9FB}" srcOrd="0" destOrd="0" presId="urn:microsoft.com/office/officeart/2005/8/layout/radial5"/>
    <dgm:cxn modelId="{26DCA3C4-4DAA-4C69-A73C-7E0400FD0C97}" type="presParOf" srcId="{33A646B5-C07B-460A-BAE7-3DBE41D01E32}" destId="{1B14E965-E7CA-4BBB-A23B-D49B7A342E36}" srcOrd="1" destOrd="0" presId="urn:microsoft.com/office/officeart/2005/8/layout/radial5"/>
    <dgm:cxn modelId="{A442372C-F4FA-41D8-BFEC-FB1A100F3D97}" type="presParOf" srcId="{1B14E965-E7CA-4BBB-A23B-D49B7A342E36}" destId="{BC471BCA-BB95-44B1-8C40-1518752AC916}" srcOrd="0" destOrd="0" presId="urn:microsoft.com/office/officeart/2005/8/layout/radial5"/>
    <dgm:cxn modelId="{FC5EB8DA-A1F3-48C5-8988-349AEB457BCA}" type="presParOf" srcId="{33A646B5-C07B-460A-BAE7-3DBE41D01E32}" destId="{91921D23-3B93-4453-B9C4-3A22910E5CFF}" srcOrd="2" destOrd="0" presId="urn:microsoft.com/office/officeart/2005/8/layout/radial5"/>
    <dgm:cxn modelId="{1DBBB500-349B-44BB-8293-A4A52BBA62D2}" type="presParOf" srcId="{33A646B5-C07B-460A-BAE7-3DBE41D01E32}" destId="{DCE96B47-D7E9-43AE-92A5-CBEB76165970}" srcOrd="3" destOrd="0" presId="urn:microsoft.com/office/officeart/2005/8/layout/radial5"/>
    <dgm:cxn modelId="{7069ECD3-5E7E-41E4-B4EB-2C44E5BF72DA}" type="presParOf" srcId="{DCE96B47-D7E9-43AE-92A5-CBEB76165970}" destId="{5F41221B-FC21-4F56-91EC-5199AB0F981C}" srcOrd="0" destOrd="0" presId="urn:microsoft.com/office/officeart/2005/8/layout/radial5"/>
    <dgm:cxn modelId="{8FBF8EA7-9CAA-41C7-A008-4CD57443FF38}" type="presParOf" srcId="{33A646B5-C07B-460A-BAE7-3DBE41D01E32}" destId="{9420416F-60E8-4290-87E4-DFC096E783FE}" srcOrd="4" destOrd="0" presId="urn:microsoft.com/office/officeart/2005/8/layout/radial5"/>
    <dgm:cxn modelId="{B4175E8E-10B4-4CB3-B449-FF9DED83F185}" type="presParOf" srcId="{33A646B5-C07B-460A-BAE7-3DBE41D01E32}" destId="{44C5E362-1889-4FA2-B6FE-095367E4AE60}" srcOrd="5" destOrd="0" presId="urn:microsoft.com/office/officeart/2005/8/layout/radial5"/>
    <dgm:cxn modelId="{5D664F65-BA76-4476-9153-5F461EDAD25F}" type="presParOf" srcId="{44C5E362-1889-4FA2-B6FE-095367E4AE60}" destId="{E04D92DC-0E20-4DA3-849A-1E2C057B07AE}" srcOrd="0" destOrd="0" presId="urn:microsoft.com/office/officeart/2005/8/layout/radial5"/>
    <dgm:cxn modelId="{80955853-528F-4787-A25F-CF19ADA084C4}" type="presParOf" srcId="{33A646B5-C07B-460A-BAE7-3DBE41D01E32}" destId="{25B1102E-B349-4E73-AAE8-D32B475A4DF0}" srcOrd="6" destOrd="0" presId="urn:microsoft.com/office/officeart/2005/8/layout/radial5"/>
    <dgm:cxn modelId="{C99A9F61-8B4A-43B1-BE3A-102FBD2BEC3B}" type="presParOf" srcId="{33A646B5-C07B-460A-BAE7-3DBE41D01E32}" destId="{20D9B6DE-43A3-4F8C-876E-8DA88866B58D}" srcOrd="7" destOrd="0" presId="urn:microsoft.com/office/officeart/2005/8/layout/radial5"/>
    <dgm:cxn modelId="{70474B9C-C5D9-4542-9F3A-7559ED5FFB01}" type="presParOf" srcId="{20D9B6DE-43A3-4F8C-876E-8DA88866B58D}" destId="{61224C90-44E6-4548-B8DE-0493D9FF98C4}" srcOrd="0" destOrd="0" presId="urn:microsoft.com/office/officeart/2005/8/layout/radial5"/>
    <dgm:cxn modelId="{0F57535C-3DBF-4572-9021-C6DA1C912254}" type="presParOf" srcId="{33A646B5-C07B-460A-BAE7-3DBE41D01E32}" destId="{869D315B-EF9A-4AFD-B304-92908558AD6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3D6E01-F987-4242-8BF2-270B489A688F}">
      <dsp:nvSpPr>
        <dsp:cNvPr id="0" name=""/>
        <dsp:cNvSpPr/>
      </dsp:nvSpPr>
      <dsp:spPr>
        <a:xfrm>
          <a:off x="643596" y="0"/>
          <a:ext cx="7294099" cy="234227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0F5ED3-2A1D-4996-A092-CE6820D43DE1}">
      <dsp:nvSpPr>
        <dsp:cNvPr id="0" name=""/>
        <dsp:cNvSpPr/>
      </dsp:nvSpPr>
      <dsp:spPr>
        <a:xfrm>
          <a:off x="1126294" y="702681"/>
          <a:ext cx="6328703" cy="9369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900" kern="1200" dirty="0" smtClean="0">
              <a:latin typeface="NikoshBAN" pitchFamily="2" charset="0"/>
              <a:cs typeface="NikoshBAN" pitchFamily="2" charset="0"/>
            </a:rPr>
            <a:t>কে কে আম খেয়েছো হাত তোল দেখি... </a:t>
          </a:r>
          <a:endParaRPr lang="en-US" sz="3900" kern="1200" dirty="0">
            <a:latin typeface="NikoshBAN" pitchFamily="2" charset="0"/>
            <a:cs typeface="NikoshBAN" pitchFamily="2" charset="0"/>
          </a:endParaRPr>
        </a:p>
      </dsp:txBody>
      <dsp:txXfrm>
        <a:off x="1126294" y="702681"/>
        <a:ext cx="6328703" cy="9369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A449BD-AD40-4927-B783-E5D6F6C24D34}">
      <dsp:nvSpPr>
        <dsp:cNvPr id="0" name=""/>
        <dsp:cNvSpPr/>
      </dsp:nvSpPr>
      <dsp:spPr>
        <a:xfrm>
          <a:off x="3102563" y="1286211"/>
          <a:ext cx="3204245" cy="320424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500" kern="1200" dirty="0" smtClean="0">
              <a:latin typeface="NikoshBAN" pitchFamily="2" charset="0"/>
              <a:cs typeface="NikoshBAN" pitchFamily="2" charset="0"/>
            </a:rPr>
            <a:t>বর্ণ </a:t>
          </a:r>
          <a:endParaRPr lang="en-US" sz="6500" kern="1200" dirty="0">
            <a:latin typeface="NikoshBAN" pitchFamily="2" charset="0"/>
            <a:cs typeface="NikoshBAN" pitchFamily="2" charset="0"/>
          </a:endParaRPr>
        </a:p>
      </dsp:txBody>
      <dsp:txXfrm>
        <a:off x="3102563" y="1286211"/>
        <a:ext cx="3204245" cy="3204245"/>
      </dsp:txXfrm>
    </dsp:sp>
    <dsp:sp modelId="{2C0EE36E-1623-4508-AA83-872ABBAC07FA}">
      <dsp:nvSpPr>
        <dsp:cNvPr id="0" name=""/>
        <dsp:cNvSpPr/>
      </dsp:nvSpPr>
      <dsp:spPr>
        <a:xfrm>
          <a:off x="3903625" y="571"/>
          <a:ext cx="1602122" cy="16021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300" kern="1200" dirty="0" smtClean="0">
              <a:latin typeface="NikoshBAN" pitchFamily="2" charset="0"/>
              <a:cs typeface="NikoshBAN" pitchFamily="2" charset="0"/>
            </a:rPr>
            <a:t>অ </a:t>
          </a:r>
          <a:endParaRPr lang="en-US" sz="6300" kern="1200" dirty="0">
            <a:latin typeface="NikoshBAN" pitchFamily="2" charset="0"/>
            <a:cs typeface="NikoshBAN" pitchFamily="2" charset="0"/>
          </a:endParaRPr>
        </a:p>
      </dsp:txBody>
      <dsp:txXfrm>
        <a:off x="3903625" y="571"/>
        <a:ext cx="1602122" cy="1602122"/>
      </dsp:txXfrm>
    </dsp:sp>
    <dsp:sp modelId="{5D402BCC-9F77-4468-A818-B485214C2A8B}">
      <dsp:nvSpPr>
        <dsp:cNvPr id="0" name=""/>
        <dsp:cNvSpPr/>
      </dsp:nvSpPr>
      <dsp:spPr>
        <a:xfrm>
          <a:off x="5990325" y="2087272"/>
          <a:ext cx="1602122" cy="16021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300" kern="1200" dirty="0" smtClean="0">
              <a:latin typeface="NikoshBAN" pitchFamily="2" charset="0"/>
              <a:cs typeface="NikoshBAN" pitchFamily="2" charset="0"/>
            </a:rPr>
            <a:t>আ </a:t>
          </a:r>
          <a:endParaRPr lang="en-US" sz="6300" kern="1200" dirty="0">
            <a:latin typeface="NikoshBAN" pitchFamily="2" charset="0"/>
            <a:cs typeface="NikoshBAN" pitchFamily="2" charset="0"/>
          </a:endParaRPr>
        </a:p>
      </dsp:txBody>
      <dsp:txXfrm>
        <a:off x="5990325" y="2087272"/>
        <a:ext cx="1602122" cy="1602122"/>
      </dsp:txXfrm>
    </dsp:sp>
    <dsp:sp modelId="{D86FB292-812D-4A9D-AB99-4497E9C8C995}">
      <dsp:nvSpPr>
        <dsp:cNvPr id="0" name=""/>
        <dsp:cNvSpPr/>
      </dsp:nvSpPr>
      <dsp:spPr>
        <a:xfrm>
          <a:off x="3903625" y="4173973"/>
          <a:ext cx="1602122" cy="16021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300" kern="1200" dirty="0" smtClean="0">
              <a:latin typeface="NikoshBAN" pitchFamily="2" charset="0"/>
              <a:cs typeface="NikoshBAN" pitchFamily="2" charset="0"/>
            </a:rPr>
            <a:t>অ</a:t>
          </a:r>
          <a:endParaRPr lang="en-US" sz="6300" kern="1200" dirty="0">
            <a:latin typeface="NikoshBAN" pitchFamily="2" charset="0"/>
            <a:cs typeface="NikoshBAN" pitchFamily="2" charset="0"/>
          </a:endParaRPr>
        </a:p>
      </dsp:txBody>
      <dsp:txXfrm>
        <a:off x="3903625" y="4173973"/>
        <a:ext cx="1602122" cy="1602122"/>
      </dsp:txXfrm>
    </dsp:sp>
    <dsp:sp modelId="{6634C602-00C2-46A1-A4D8-74A6963A21B6}">
      <dsp:nvSpPr>
        <dsp:cNvPr id="0" name=""/>
        <dsp:cNvSpPr/>
      </dsp:nvSpPr>
      <dsp:spPr>
        <a:xfrm>
          <a:off x="1816924" y="2087272"/>
          <a:ext cx="1602122" cy="16021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300" kern="1200" smtClean="0">
              <a:latin typeface="NikoshBAN" pitchFamily="2" charset="0"/>
              <a:cs typeface="NikoshBAN" pitchFamily="2" charset="0"/>
            </a:rPr>
            <a:t>আ </a:t>
          </a:r>
          <a:endParaRPr lang="en-US" sz="6300" kern="1200"/>
        </a:p>
      </dsp:txBody>
      <dsp:txXfrm>
        <a:off x="1816924" y="2087272"/>
        <a:ext cx="1602122" cy="160212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69E4E4-B9C9-4560-9E2A-F7C1EF40F9FB}">
      <dsp:nvSpPr>
        <dsp:cNvPr id="0" name=""/>
        <dsp:cNvSpPr/>
      </dsp:nvSpPr>
      <dsp:spPr>
        <a:xfrm>
          <a:off x="4382672" y="1893529"/>
          <a:ext cx="1348134" cy="13481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  </a:t>
          </a:r>
          <a:endParaRPr lang="en-US" sz="60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2672" y="1893529"/>
        <a:ext cx="1348134" cy="1348134"/>
      </dsp:txXfrm>
    </dsp:sp>
    <dsp:sp modelId="{1B14E965-E7CA-4BBB-A23B-D49B7A342E36}">
      <dsp:nvSpPr>
        <dsp:cNvPr id="0" name=""/>
        <dsp:cNvSpPr/>
      </dsp:nvSpPr>
      <dsp:spPr>
        <a:xfrm rot="16200000">
          <a:off x="4913168" y="1401584"/>
          <a:ext cx="287142" cy="4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6200000">
        <a:off x="4913168" y="1401584"/>
        <a:ext cx="287142" cy="458365"/>
      </dsp:txXfrm>
    </dsp:sp>
    <dsp:sp modelId="{91921D23-3B93-4453-B9C4-3A22910E5CFF}">
      <dsp:nvSpPr>
        <dsp:cNvPr id="0" name=""/>
        <dsp:cNvSpPr/>
      </dsp:nvSpPr>
      <dsp:spPr>
        <a:xfrm>
          <a:off x="4382672" y="3617"/>
          <a:ext cx="1348134" cy="13481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1" kern="1200" dirty="0" smtClean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আতা</a:t>
          </a:r>
          <a:endParaRPr lang="en-US" sz="24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2672" y="3617"/>
        <a:ext cx="1348134" cy="1348134"/>
      </dsp:txXfrm>
    </dsp:sp>
    <dsp:sp modelId="{DCE96B47-D7E9-43AE-92A5-CBEB76165970}">
      <dsp:nvSpPr>
        <dsp:cNvPr id="0" name=""/>
        <dsp:cNvSpPr/>
      </dsp:nvSpPr>
      <dsp:spPr>
        <a:xfrm>
          <a:off x="5849998" y="2338414"/>
          <a:ext cx="287142" cy="4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609519"/>
            <a:satOff val="1314"/>
            <a:lumOff val="379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849998" y="2338414"/>
        <a:ext cx="287142" cy="458365"/>
      </dsp:txXfrm>
    </dsp:sp>
    <dsp:sp modelId="{9420416F-60E8-4290-87E4-DFC096E783FE}">
      <dsp:nvSpPr>
        <dsp:cNvPr id="0" name=""/>
        <dsp:cNvSpPr/>
      </dsp:nvSpPr>
      <dsp:spPr>
        <a:xfrm>
          <a:off x="6272584" y="1893529"/>
          <a:ext cx="1348134" cy="1348134"/>
        </a:xfrm>
        <a:prstGeom prst="ellipse">
          <a:avLst/>
        </a:prstGeom>
        <a:solidFill>
          <a:schemeClr val="accent4">
            <a:hueOff val="4609519"/>
            <a:satOff val="1314"/>
            <a:lumOff val="379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আপেল </a:t>
          </a:r>
          <a:endParaRPr lang="en-US" sz="24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72584" y="1893529"/>
        <a:ext cx="1348134" cy="1348134"/>
      </dsp:txXfrm>
    </dsp:sp>
    <dsp:sp modelId="{44C5E362-1889-4FA2-B6FE-095367E4AE60}">
      <dsp:nvSpPr>
        <dsp:cNvPr id="0" name=""/>
        <dsp:cNvSpPr/>
      </dsp:nvSpPr>
      <dsp:spPr>
        <a:xfrm rot="5400000">
          <a:off x="4913168" y="3275243"/>
          <a:ext cx="287142" cy="4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219038"/>
            <a:satOff val="2627"/>
            <a:lumOff val="758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5400000">
        <a:off x="4913168" y="3275243"/>
        <a:ext cx="287142" cy="458365"/>
      </dsp:txXfrm>
    </dsp:sp>
    <dsp:sp modelId="{25B1102E-B349-4E73-AAE8-D32B475A4DF0}">
      <dsp:nvSpPr>
        <dsp:cNvPr id="0" name=""/>
        <dsp:cNvSpPr/>
      </dsp:nvSpPr>
      <dsp:spPr>
        <a:xfrm>
          <a:off x="4382672" y="3783441"/>
          <a:ext cx="1348134" cy="1348134"/>
        </a:xfrm>
        <a:prstGeom prst="ellipse">
          <a:avLst/>
        </a:prstGeom>
        <a:solidFill>
          <a:schemeClr val="accent4">
            <a:hueOff val="9219038"/>
            <a:satOff val="2627"/>
            <a:lumOff val="758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আঙুর </a:t>
          </a:r>
          <a:endParaRPr lang="en-US" sz="24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82672" y="3783441"/>
        <a:ext cx="1348134" cy="1348134"/>
      </dsp:txXfrm>
    </dsp:sp>
    <dsp:sp modelId="{20D9B6DE-43A3-4F8C-876E-8DA88866B58D}">
      <dsp:nvSpPr>
        <dsp:cNvPr id="0" name=""/>
        <dsp:cNvSpPr/>
      </dsp:nvSpPr>
      <dsp:spPr>
        <a:xfrm rot="10800000">
          <a:off x="3976339" y="2338414"/>
          <a:ext cx="287142" cy="4583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976339" y="2338414"/>
        <a:ext cx="287142" cy="458365"/>
      </dsp:txXfrm>
    </dsp:sp>
    <dsp:sp modelId="{869D315B-EF9A-4AFD-B304-92908558AD62}">
      <dsp:nvSpPr>
        <dsp:cNvPr id="0" name=""/>
        <dsp:cNvSpPr/>
      </dsp:nvSpPr>
      <dsp:spPr>
        <a:xfrm>
          <a:off x="2492760" y="1893529"/>
          <a:ext cx="1348134" cy="1348134"/>
        </a:xfrm>
        <a:prstGeom prst="ellipse">
          <a:avLst/>
        </a:prstGeom>
        <a:solidFill>
          <a:schemeClr val="accent4">
            <a:hueOff val="13828557"/>
            <a:satOff val="3941"/>
            <a:lumOff val="1137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effectLst/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r>
            <a:rPr lang="en-US" sz="2400" b="1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b="1" kern="1200" dirty="0"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b="1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92760" y="1893529"/>
        <a:ext cx="1348134" cy="1348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01C1E-7839-4204-8A5A-22D5E20B1713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59E34-EBC5-4D56-8A3F-B2B1FA9984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86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207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7153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896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44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823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57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49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131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01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12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12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12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12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12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1200" baseline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21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260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17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6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232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2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মোছাঃ বদরুন নাহার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সহকারি শিক্ষক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আনোড়া সরকারি প্রাথমিক বিদ্যালয়</a:t>
            </a:r>
            <a:r>
              <a:rPr lang="en-US" sz="800" baseline="0" dirty="0" smtClean="0">
                <a:solidFill>
                  <a:srgbClr val="FF0000"/>
                </a:solidFill>
                <a:latin typeface="+mn-lt"/>
              </a:rPr>
              <a:t>,  </a:t>
            </a:r>
            <a:r>
              <a:rPr lang="bn-BD" sz="800" baseline="0" dirty="0" smtClean="0">
                <a:solidFill>
                  <a:srgbClr val="FF0000"/>
                </a:solidFill>
                <a:latin typeface="+mn-lt"/>
              </a:rPr>
              <a:t>বোচাগঞ্জ, দিনাজপুর।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9E34-EBC5-4D56-8A3F-B2B1FA9984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89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228256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7297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23891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30804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824537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91104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418718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17057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04955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36737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03793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74383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9529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999809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29798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47096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05812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75DFD3E-8F89-4505-96F2-F861E5188B5F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2161632-B5FE-4BB4-8EAA-76CDAA56F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75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fade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4.gif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file:///C:\Users\HP\Desktop\PPT%20Files\bee%20sound.mp3" TargetMode="External"/><Relationship Id="rId1" Type="http://schemas.openxmlformats.org/officeDocument/2006/relationships/audio" Target="file:///C:\Users\HP\Desktop\PPT%20Files\goat-365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gi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euly Flow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1323" y="3038771"/>
            <a:ext cx="5643702" cy="3319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2996413" y="337625"/>
            <a:ext cx="6091310" cy="237743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68615" y="506436"/>
            <a:ext cx="47830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84982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A47DB-6EA2-49BB-B987-858DD039856F}"/>
              </a:ext>
            </a:extLst>
          </p:cNvPr>
          <p:cNvSpPr txBox="1"/>
          <p:nvPr/>
        </p:nvSpPr>
        <p:spPr>
          <a:xfrm>
            <a:off x="5677358" y="2630570"/>
            <a:ext cx="3430307" cy="1322516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তা চাই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2125F-DEDB-4488-BA3D-81AC44ED0439}"/>
              </a:ext>
            </a:extLst>
          </p:cNvPr>
          <p:cNvSpPr txBox="1"/>
          <p:nvPr/>
        </p:nvSpPr>
        <p:spPr>
          <a:xfrm>
            <a:off x="5705489" y="1181598"/>
            <a:ext cx="1961558" cy="1322516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1C521-05BD-47FD-BD49-045D97D319B9}"/>
              </a:ext>
            </a:extLst>
          </p:cNvPr>
          <p:cNvSpPr txBox="1"/>
          <p:nvPr/>
        </p:nvSpPr>
        <p:spPr>
          <a:xfrm>
            <a:off x="5722904" y="3851767"/>
            <a:ext cx="1352474" cy="1322516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pPr algn="l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8822" y="1273414"/>
            <a:ext cx="3707758" cy="34753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93221038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92114533"/>
              </p:ext>
            </p:extLst>
          </p:nvPr>
        </p:nvGraphicFramePr>
        <p:xfrm>
          <a:off x="1255594" y="446711"/>
          <a:ext cx="9409373" cy="5776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3434661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A449BD-AD40-4927-B783-E5D6F6C24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E0A449BD-AD40-4927-B783-E5D6F6C24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0A449BD-AD40-4927-B783-E5D6F6C24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0A449BD-AD40-4927-B783-E5D6F6C24D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E0A449BD-AD40-4927-B783-E5D6F6C24D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0EE36E-1623-4508-AA83-872ABBAC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C0EE36E-1623-4508-AA83-872ABBAC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C0EE36E-1623-4508-AA83-872ABBAC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2C0EE36E-1623-4508-AA83-872ABBAC0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2C0EE36E-1623-4508-AA83-872ABBAC0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402BCC-9F77-4468-A818-B485214C2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5D402BCC-9F77-4468-A818-B485214C2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5D402BCC-9F77-4468-A818-B485214C2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5D402BCC-9F77-4468-A818-B485214C2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5D402BCC-9F77-4468-A818-B485214C2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FB292-812D-4A9D-AB99-4497E9C8C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D86FB292-812D-4A9D-AB99-4497E9C8C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D86FB292-812D-4A9D-AB99-4497E9C8C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D86FB292-812D-4A9D-AB99-4497E9C8C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graphicEl>
                                              <a:dgm id="{D86FB292-812D-4A9D-AB99-4497E9C8C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4C602-00C2-46A1-A4D8-74A6963A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6634C602-00C2-46A1-A4D8-74A6963A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6634C602-00C2-46A1-A4D8-74A6963A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6634C602-00C2-46A1-A4D8-74A6963A2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6634C602-00C2-46A1-A4D8-74A6963A2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7B71B6F1-FD03-4555-9DD7-1B8587B7727D}"/>
              </a:ext>
            </a:extLst>
          </p:cNvPr>
          <p:cNvSpPr txBox="1"/>
          <p:nvPr/>
        </p:nvSpPr>
        <p:spPr>
          <a:xfrm>
            <a:off x="2504050" y="121667"/>
            <a:ext cx="5176910" cy="11131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5087" y="1351129"/>
            <a:ext cx="4244191" cy="5273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7B71B6F1-FD03-4555-9DD7-1B8587B7727D}"/>
              </a:ext>
            </a:extLst>
          </p:cNvPr>
          <p:cNvSpPr txBox="1"/>
          <p:nvPr/>
        </p:nvSpPr>
        <p:spPr>
          <a:xfrm>
            <a:off x="923025" y="2540505"/>
            <a:ext cx="5354945" cy="2036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lIns="96561" tIns="48280" rIns="96561" bIns="48280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বাংলা বইয়ে</a:t>
            </a:r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 ১১ নং পৃষ্ঠা খোল</a:t>
            </a:r>
            <a:r>
              <a:rPr lang="bn-BD" sz="4200" dirty="0">
                <a:latin typeface="NikoshBAN" panose="02000000000000000000" pitchFamily="2" charset="0"/>
                <a:cs typeface="NikoshBAN" panose="02000000000000000000" pitchFamily="2" charset="0"/>
              </a:rPr>
              <a:t> এবং আমার সাথে পড়</a:t>
            </a:r>
            <a:r>
              <a:rPr lang="bn-IN" sz="4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155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856095" y="1450809"/>
            <a:ext cx="8106771" cy="708025"/>
          </a:xfrm>
          <a:solidFill>
            <a:srgbClr val="B6F0F8"/>
          </a:solidFill>
          <a:ln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আগের ঘরে বর্ণ বসিয়ে শব্দ তৈরী কর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944501"/>
              </p:ext>
            </p:extLst>
          </p:nvPr>
        </p:nvGraphicFramePr>
        <p:xfrm>
          <a:off x="2174543" y="2841009"/>
          <a:ext cx="2438400" cy="11887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8309">
                <a:tc>
                  <a:txBody>
                    <a:bodyPr/>
                    <a:lstStyle/>
                    <a:p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 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5332862"/>
              </p:ext>
            </p:extLst>
          </p:nvPr>
        </p:nvGraphicFramePr>
        <p:xfrm>
          <a:off x="7486936" y="2767084"/>
          <a:ext cx="2541905" cy="11887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2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6320">
                <a:tc>
                  <a:txBody>
                    <a:bodyPr/>
                    <a:lstStyle/>
                    <a:p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  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3501251"/>
              </p:ext>
            </p:extLst>
          </p:nvPr>
        </p:nvGraphicFramePr>
        <p:xfrm>
          <a:off x="2180230" y="4659574"/>
          <a:ext cx="2438400" cy="11887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8309">
                <a:tc>
                  <a:txBody>
                    <a:bodyPr/>
                    <a:lstStyle/>
                    <a:p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 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8185662"/>
              </p:ext>
            </p:extLst>
          </p:nvPr>
        </p:nvGraphicFramePr>
        <p:xfrm>
          <a:off x="7549486" y="4620905"/>
          <a:ext cx="2438400" cy="118872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8309">
                <a:tc>
                  <a:txBody>
                    <a:bodyPr/>
                    <a:lstStyle/>
                    <a:p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7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bn-BD" sz="7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7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2">
            <a:extLst>
              <a:ext uri="{FF2B5EF4-FFF2-40B4-BE49-F238E27FC236}">
                <a16:creationId xmlns:a16="http://schemas.microsoft.com/office/drawing/2014/main" xmlns="" id="{7B71B6F1-FD03-4555-9DD7-1B8587B7727D}"/>
              </a:ext>
            </a:extLst>
          </p:cNvPr>
          <p:cNvSpPr txBox="1"/>
          <p:nvPr/>
        </p:nvSpPr>
        <p:spPr>
          <a:xfrm>
            <a:off x="3684265" y="165552"/>
            <a:ext cx="3759489" cy="82073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1827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11942" y="1269242"/>
            <a:ext cx="4749421" cy="712172"/>
          </a:xfrm>
          <a:solidFill>
            <a:srgbClr val="B6F0F8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‘আ’ দিয়ে হয় এমন ৪টি শব্দ বল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843066637"/>
              </p:ext>
            </p:extLst>
          </p:nvPr>
        </p:nvGraphicFramePr>
        <p:xfrm>
          <a:off x="1070335" y="1913219"/>
          <a:ext cx="10113480" cy="5135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7B71B6F1-FD03-4555-9DD7-1B8587B7727D}"/>
              </a:ext>
            </a:extLst>
          </p:cNvPr>
          <p:cNvSpPr txBox="1"/>
          <p:nvPr/>
        </p:nvSpPr>
        <p:spPr>
          <a:xfrm>
            <a:off x="3929925" y="110961"/>
            <a:ext cx="3759489" cy="8207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6561" tIns="48280" rIns="96561" bIns="48280" rtlCol="0">
            <a:spAutoFit/>
          </a:bodyPr>
          <a:lstStyle>
            <a:defPPr>
              <a:defRPr lang="en-US"/>
            </a:defPPr>
            <a:lvl1pPr marL="0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74746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9492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24238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98984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873731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448477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23223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597969" algn="l" defTabSz="1149492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42990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69E4E4-B9C9-4560-9E2A-F7C1EF40F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A569E4E4-B9C9-4560-9E2A-F7C1EF40F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A569E4E4-B9C9-4560-9E2A-F7C1EF40F9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A569E4E4-B9C9-4560-9E2A-F7C1EF40F9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14E965-E7CA-4BBB-A23B-D49B7A342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1B14E965-E7CA-4BBB-A23B-D49B7A342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1B14E965-E7CA-4BBB-A23B-D49B7A342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1B14E965-E7CA-4BBB-A23B-D49B7A342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921D23-3B93-4453-B9C4-3A22910E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91921D23-3B93-4453-B9C4-3A22910E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91921D23-3B93-4453-B9C4-3A22910E5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91921D23-3B93-4453-B9C4-3A22910E5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E96B47-D7E9-43AE-92A5-CBEB76165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DCE96B47-D7E9-43AE-92A5-CBEB76165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DCE96B47-D7E9-43AE-92A5-CBEB76165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DCE96B47-D7E9-43AE-92A5-CBEB76165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20416F-60E8-4290-87E4-DFC096E78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9420416F-60E8-4290-87E4-DFC096E78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9420416F-60E8-4290-87E4-DFC096E78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9420416F-60E8-4290-87E4-DFC096E78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C5E362-1889-4FA2-B6FE-095367E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44C5E362-1889-4FA2-B6FE-095367E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44C5E362-1889-4FA2-B6FE-095367E4A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44C5E362-1889-4FA2-B6FE-095367E4A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B1102E-B349-4E73-AAE8-D32B475A4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25B1102E-B349-4E73-AAE8-D32B475A4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25B1102E-B349-4E73-AAE8-D32B475A4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25B1102E-B349-4E73-AAE8-D32B475A4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0D9B6DE-43A3-4F8C-876E-8DA88866B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20D9B6DE-43A3-4F8C-876E-8DA88866B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0D9B6DE-43A3-4F8C-876E-8DA88866B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20D9B6DE-43A3-4F8C-876E-8DA88866B5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9D315B-EF9A-4AFD-B304-92908558A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69D315B-EF9A-4AFD-B304-92908558A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69D315B-EF9A-4AFD-B304-92908558A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69D315B-EF9A-4AFD-B304-92908558A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lvlOne"/>
        </p:bldSub>
      </p:bldGraphic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28242" y="13648"/>
            <a:ext cx="2509036" cy="61738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526" tIns="45263" rIns="90526" bIns="45263" rtlCol="0" anchor="ctr"/>
          <a:lstStyle/>
          <a:p>
            <a:pPr algn="ctr"/>
            <a:r>
              <a:rPr lang="bn-IN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DFCD9E-6C1F-49E0-9DE2-A55B8BD90BD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1062" y="2774182"/>
            <a:ext cx="1489820" cy="1117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3B56B9-B338-41C3-9990-E2976019A6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3236" y="4048450"/>
            <a:ext cx="1248667" cy="1170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56F79A-449F-4AEE-BB15-E88505981467}"/>
              </a:ext>
            </a:extLst>
          </p:cNvPr>
          <p:cNvSpPr txBox="1"/>
          <p:nvPr/>
        </p:nvSpPr>
        <p:spPr>
          <a:xfrm>
            <a:off x="3646080" y="716083"/>
            <a:ext cx="3450756" cy="583853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বর্ণ মিলাও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443878-3E39-43C0-B54E-F80E8EEE8A7A}"/>
              </a:ext>
            </a:extLst>
          </p:cNvPr>
          <p:cNvSpPr txBox="1"/>
          <p:nvPr/>
        </p:nvSpPr>
        <p:spPr>
          <a:xfrm>
            <a:off x="9556901" y="3779266"/>
            <a:ext cx="1666525" cy="1187864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r>
              <a:rPr lang="bn-IN" sz="7125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7125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763C30-9FFB-4EC6-B7EB-A8F64A692F70}"/>
              </a:ext>
            </a:extLst>
          </p:cNvPr>
          <p:cNvSpPr txBox="1"/>
          <p:nvPr/>
        </p:nvSpPr>
        <p:spPr>
          <a:xfrm>
            <a:off x="9556901" y="2626908"/>
            <a:ext cx="1253633" cy="1187864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r>
              <a:rPr lang="bn-IN" sz="712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712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76502E-034B-43A4-9712-D70FBFB8B2AC}"/>
              </a:ext>
            </a:extLst>
          </p:cNvPr>
          <p:cNvSpPr txBox="1"/>
          <p:nvPr/>
        </p:nvSpPr>
        <p:spPr>
          <a:xfrm>
            <a:off x="9540826" y="5041158"/>
            <a:ext cx="1698674" cy="1187864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pPr algn="l"/>
            <a:r>
              <a:rPr lang="bn-IN" sz="7125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125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33D021-A810-46C0-AA46-D0117BE0D734}"/>
              </a:ext>
            </a:extLst>
          </p:cNvPr>
          <p:cNvSpPr txBox="1"/>
          <p:nvPr/>
        </p:nvSpPr>
        <p:spPr>
          <a:xfrm>
            <a:off x="9428290" y="1405924"/>
            <a:ext cx="1510855" cy="1187864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pPr algn="l"/>
            <a:r>
              <a:rPr lang="bn-IN" sz="7125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125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2246916" y="1265955"/>
            <a:ext cx="5689032" cy="5295935"/>
            <a:chOff x="1256898" y="1414831"/>
            <a:chExt cx="5779334" cy="5295935"/>
          </a:xfrm>
        </p:grpSpPr>
        <p:sp>
          <p:nvSpPr>
            <p:cNvPr id="16" name="Rectangle 15"/>
            <p:cNvSpPr/>
            <p:nvPr/>
          </p:nvSpPr>
          <p:spPr>
            <a:xfrm>
              <a:off x="1256898" y="1414831"/>
              <a:ext cx="5779334" cy="5295935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88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982733" y="1414831"/>
              <a:ext cx="0" cy="5280437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256898" y="2775784"/>
              <a:ext cx="5779334" cy="0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56898" y="4187989"/>
              <a:ext cx="5779334" cy="0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1256898" y="5392474"/>
              <a:ext cx="5779334" cy="0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4040" y="1359391"/>
            <a:ext cx="1597500" cy="119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 descr="oli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28948" y="5308978"/>
            <a:ext cx="1536110" cy="1199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35552090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36133 0.186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37161 -0.178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36601 0.216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36706 -0.14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59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02508" y="304399"/>
            <a:ext cx="5636525" cy="1456163"/>
          </a:xfr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bn-BD" sz="1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15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520505" y="5789906"/>
            <a:ext cx="1108534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‘অ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এবং ‘আ’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হয় এমন ৪টি জিনিসের নাম জেনে আসবে।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514" y="1983202"/>
            <a:ext cx="5700589" cy="33474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422418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e-+-Prpol.jp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452" y="559557"/>
            <a:ext cx="9717228" cy="57160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60160" y="1916424"/>
            <a:ext cx="7042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389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3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E1BE96A0-80AF-4085-B564-6D0801F7BA47}"/>
              </a:ext>
            </a:extLst>
          </p:cNvPr>
          <p:cNvSpPr/>
          <p:nvPr/>
        </p:nvSpPr>
        <p:spPr>
          <a:xfrm>
            <a:off x="1815417" y="3155636"/>
            <a:ext cx="8348870" cy="344556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perspectiveAbove" fov="7200000">
              <a:rot lat="17100000" lon="0" rev="0"/>
            </a:camera>
            <a:lightRig rig="twoPt" dir="t"/>
          </a:scene3d>
          <a:sp3d extrusionH="76200" prstMaterial="plastic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h="25400" prst="softRound"/>
            </a:sp3d>
          </a:bodyPr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4CB5B2B-698F-4629-946A-C10013A36274}"/>
              </a:ext>
            </a:extLst>
          </p:cNvPr>
          <p:cNvGrpSpPr/>
          <p:nvPr/>
        </p:nvGrpSpPr>
        <p:grpSpPr>
          <a:xfrm>
            <a:off x="7331885" y="1292795"/>
            <a:ext cx="2613906" cy="3721904"/>
            <a:chOff x="7572964" y="1337289"/>
            <a:chExt cx="2613906" cy="3721904"/>
          </a:xfrm>
        </p:grpSpPr>
        <p:grpSp>
          <p:nvGrpSpPr>
            <p:cNvPr id="5" name="Group 27">
              <a:extLst>
                <a:ext uri="{FF2B5EF4-FFF2-40B4-BE49-F238E27FC236}">
                  <a16:creationId xmlns="" xmlns:a16="http://schemas.microsoft.com/office/drawing/2014/main" id="{586F24E3-468E-4A52-BDFD-BE72C8B64251}"/>
                </a:ext>
              </a:extLst>
            </p:cNvPr>
            <p:cNvGrpSpPr/>
            <p:nvPr/>
          </p:nvGrpSpPr>
          <p:grpSpPr>
            <a:xfrm>
              <a:off x="7572964" y="1337289"/>
              <a:ext cx="2613906" cy="3721904"/>
              <a:chOff x="4596444" y="659728"/>
              <a:chExt cx="2929178" cy="4105920"/>
            </a:xfrm>
          </p:grpSpPr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44C94A99-220E-4220-AAC0-7ED0FF8B5DE7}"/>
                  </a:ext>
                </a:extLst>
              </p:cNvPr>
              <p:cNvSpPr/>
              <p:nvPr/>
            </p:nvSpPr>
            <p:spPr>
              <a:xfrm>
                <a:off x="4608250" y="1557992"/>
                <a:ext cx="2917372" cy="3207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8" name="Group 29">
                <a:extLst>
                  <a:ext uri="{FF2B5EF4-FFF2-40B4-BE49-F238E27FC236}">
                    <a16:creationId xmlns="" xmlns:a16="http://schemas.microsoft.com/office/drawing/2014/main" id="{98DD1277-1CAF-4F3C-9B8F-7686EFE06208}"/>
                  </a:ext>
                </a:extLst>
              </p:cNvPr>
              <p:cNvGrpSpPr/>
              <p:nvPr/>
            </p:nvGrpSpPr>
            <p:grpSpPr>
              <a:xfrm>
                <a:off x="4596444" y="659728"/>
                <a:ext cx="2917372" cy="2383121"/>
                <a:chOff x="4596444" y="659728"/>
                <a:chExt cx="2917372" cy="2383121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="" xmlns:a16="http://schemas.microsoft.com/office/drawing/2014/main" id="{C5935B53-5225-46BA-A35B-1FDB9B278716}"/>
                    </a:ext>
                  </a:extLst>
                </p:cNvPr>
                <p:cNvSpPr/>
                <p:nvPr/>
              </p:nvSpPr>
              <p:spPr>
                <a:xfrm>
                  <a:off x="4596444" y="659728"/>
                  <a:ext cx="2917372" cy="89826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Isosceles Triangle 9">
                  <a:extLst>
                    <a:ext uri="{FF2B5EF4-FFF2-40B4-BE49-F238E27FC236}">
                      <a16:creationId xmlns="" xmlns:a16="http://schemas.microsoft.com/office/drawing/2014/main" id="{568A763C-E9F2-4466-9F84-D59ACC0B56B1}"/>
                    </a:ext>
                  </a:extLst>
                </p:cNvPr>
                <p:cNvSpPr/>
                <p:nvPr/>
              </p:nvSpPr>
              <p:spPr>
                <a:xfrm rot="10800000">
                  <a:off x="5760357" y="1550420"/>
                  <a:ext cx="671287" cy="404191"/>
                </a:xfrm>
                <a:prstGeom prst="triangle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238D91AC-FF4C-4FDF-87D8-FF062215E319}"/>
                    </a:ext>
                  </a:extLst>
                </p:cNvPr>
                <p:cNvSpPr txBox="1"/>
                <p:nvPr/>
              </p:nvSpPr>
              <p:spPr>
                <a:xfrm>
                  <a:off x="5072623" y="822451"/>
                  <a:ext cx="1944915" cy="5772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</a:t>
                  </a:r>
                  <a:r>
                    <a:rPr lang="as-IN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া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ঠের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="" xmlns:a16="http://schemas.microsoft.com/office/drawing/2014/main" id="{3376A635-B914-465C-A558-219EC8A083C6}"/>
                    </a:ext>
                  </a:extLst>
                </p:cNvPr>
                <p:cNvSpPr txBox="1"/>
                <p:nvPr/>
              </p:nvSpPr>
              <p:spPr>
                <a:xfrm>
                  <a:off x="4658736" y="1922393"/>
                  <a:ext cx="2855079" cy="1120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bn-BD" sz="2000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শ্রে</a:t>
                  </a:r>
                  <a:r>
                    <a:rPr lang="en-US" sz="2000" dirty="0" err="1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ণি</a:t>
                  </a:r>
                  <a:r>
                    <a:rPr lang="bn-BD" sz="2000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 :</a:t>
                  </a:r>
                  <a:r>
                    <a:rPr lang="en-US" sz="2000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000" dirty="0" err="1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প্রথম</a:t>
                  </a:r>
                  <a:endParaRPr lang="en-US" sz="2000" dirty="0" smtClean="0">
                    <a:ln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r>
                    <a:rPr lang="bn-BD" sz="2000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বিষয় : </a:t>
                  </a:r>
                  <a:r>
                    <a:rPr lang="en-US" sz="2000" dirty="0" err="1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বাংলা</a:t>
                  </a:r>
                  <a:endParaRPr lang="en-US" sz="2000" dirty="0" smtClean="0">
                    <a:ln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pPr algn="ctr">
                    <a:defRPr/>
                  </a:pPr>
                  <a:r>
                    <a:rPr lang="en-US" dirty="0" err="1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সময়</a:t>
                  </a:r>
                  <a:r>
                    <a:rPr lang="bn-BD" dirty="0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 : ৪০ </a:t>
                  </a:r>
                  <a:r>
                    <a:rPr lang="en-US" dirty="0" err="1" smtClean="0">
                      <a:ln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মিনিট</a:t>
                  </a:r>
                  <a:endParaRPr lang="en-US" sz="2000" dirty="0"/>
                </a:p>
              </p:txBody>
            </p:sp>
          </p:grpSp>
        </p:grp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42084979-E689-403F-8973-724F997A3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8990" y="3455235"/>
              <a:ext cx="1225038" cy="158583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66FEDC79-945A-4046-AE51-03805DF24228}"/>
              </a:ext>
            </a:extLst>
          </p:cNvPr>
          <p:cNvGrpSpPr/>
          <p:nvPr/>
        </p:nvGrpSpPr>
        <p:grpSpPr>
          <a:xfrm>
            <a:off x="1844991" y="1287702"/>
            <a:ext cx="2613906" cy="3721904"/>
            <a:chOff x="4596444" y="659728"/>
            <a:chExt cx="2929178" cy="410592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20285F5-54E4-40DC-A3B8-107381051F5A}"/>
                </a:ext>
              </a:extLst>
            </p:cNvPr>
            <p:cNvSpPr/>
            <p:nvPr/>
          </p:nvSpPr>
          <p:spPr>
            <a:xfrm>
              <a:off x="4608250" y="1557992"/>
              <a:ext cx="2917372" cy="3207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21">
              <a:extLst>
                <a:ext uri="{FF2B5EF4-FFF2-40B4-BE49-F238E27FC236}">
                  <a16:creationId xmlns="" xmlns:a16="http://schemas.microsoft.com/office/drawing/2014/main" id="{18119529-BD44-4BAD-A61A-421C428AFCF2}"/>
                </a:ext>
              </a:extLst>
            </p:cNvPr>
            <p:cNvGrpSpPr/>
            <p:nvPr/>
          </p:nvGrpSpPr>
          <p:grpSpPr>
            <a:xfrm>
              <a:off x="4596444" y="659728"/>
              <a:ext cx="2917372" cy="3002065"/>
              <a:chOff x="4596444" y="659728"/>
              <a:chExt cx="2917372" cy="3002065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8605129E-04A4-4A1C-BE84-3978BA2530EC}"/>
                  </a:ext>
                </a:extLst>
              </p:cNvPr>
              <p:cNvSpPr/>
              <p:nvPr/>
            </p:nvSpPr>
            <p:spPr>
              <a:xfrm>
                <a:off x="4596444" y="659728"/>
                <a:ext cx="2917372" cy="898264"/>
              </a:xfrm>
              <a:prstGeom prst="rect">
                <a:avLst/>
              </a:prstGeom>
              <a:solidFill>
                <a:srgbClr val="2DCC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>
                <a:extLst>
                  <a:ext uri="{FF2B5EF4-FFF2-40B4-BE49-F238E27FC236}">
                    <a16:creationId xmlns="" xmlns:a16="http://schemas.microsoft.com/office/drawing/2014/main" id="{A58209F3-864B-4050-ABDF-440397162594}"/>
                  </a:ext>
                </a:extLst>
              </p:cNvPr>
              <p:cNvSpPr/>
              <p:nvPr/>
            </p:nvSpPr>
            <p:spPr>
              <a:xfrm rot="10800000">
                <a:off x="5760357" y="1550420"/>
                <a:ext cx="671287" cy="404191"/>
              </a:xfrm>
              <a:prstGeom prst="triangle">
                <a:avLst/>
              </a:prstGeom>
              <a:solidFill>
                <a:srgbClr val="2DCC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DD5FDC28-2ABF-4A3B-B3E6-2EA1C25C6F56}"/>
                  </a:ext>
                </a:extLst>
              </p:cNvPr>
              <p:cNvSpPr txBox="1"/>
              <p:nvPr/>
            </p:nvSpPr>
            <p:spPr>
              <a:xfrm>
                <a:off x="5072623" y="822451"/>
                <a:ext cx="1944915" cy="577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্মস্থল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E6E9C933-BD43-4A24-A356-737BF55A7399}"/>
                  </a:ext>
                </a:extLst>
              </p:cNvPr>
              <p:cNvSpPr txBox="1"/>
              <p:nvPr/>
            </p:nvSpPr>
            <p:spPr>
              <a:xfrm>
                <a:off x="4658736" y="2133898"/>
                <a:ext cx="2855079" cy="1527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আনোড়া সরকারি প্রাথমিক বিদ্যালয়।</a:t>
                </a:r>
              </a:p>
              <a:p>
                <a:pPr algn="ctr"/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বোচাগঞ্জ, দিনাজপুর।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693A25C-5488-47D6-80FA-020E8A97F494}"/>
              </a:ext>
            </a:extLst>
          </p:cNvPr>
          <p:cNvGrpSpPr/>
          <p:nvPr/>
        </p:nvGrpSpPr>
        <p:grpSpPr>
          <a:xfrm>
            <a:off x="4440455" y="1172928"/>
            <a:ext cx="3098800" cy="4260454"/>
            <a:chOff x="4637314" y="650859"/>
            <a:chExt cx="2917372" cy="4066283"/>
          </a:xfrm>
          <a:effectLst>
            <a:outerShdw blurRad="114300" dist="50800" dir="96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DCCD003B-C81D-4F0D-9CDF-7EBA89621A9B}"/>
                </a:ext>
              </a:extLst>
            </p:cNvPr>
            <p:cNvSpPr/>
            <p:nvPr/>
          </p:nvSpPr>
          <p:spPr>
            <a:xfrm>
              <a:off x="4637314" y="1509485"/>
              <a:ext cx="2917372" cy="3207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16">
              <a:extLst>
                <a:ext uri="{FF2B5EF4-FFF2-40B4-BE49-F238E27FC236}">
                  <a16:creationId xmlns="" xmlns:a16="http://schemas.microsoft.com/office/drawing/2014/main" id="{148B2381-A37C-4138-8D70-01F0B9175EE9}"/>
                </a:ext>
              </a:extLst>
            </p:cNvPr>
            <p:cNvGrpSpPr/>
            <p:nvPr/>
          </p:nvGrpSpPr>
          <p:grpSpPr>
            <a:xfrm>
              <a:off x="4637314" y="650859"/>
              <a:ext cx="2917372" cy="2357480"/>
              <a:chOff x="4637314" y="650859"/>
              <a:chExt cx="2917372" cy="235748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E1311310-6782-41F3-990D-B7EE6B6BC569}"/>
                  </a:ext>
                </a:extLst>
              </p:cNvPr>
              <p:cNvSpPr/>
              <p:nvPr/>
            </p:nvSpPr>
            <p:spPr>
              <a:xfrm>
                <a:off x="4637314" y="650859"/>
                <a:ext cx="2917372" cy="89826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Isosceles Triangle 4">
                <a:extLst>
                  <a:ext uri="{FF2B5EF4-FFF2-40B4-BE49-F238E27FC236}">
                    <a16:creationId xmlns="" xmlns:a16="http://schemas.microsoft.com/office/drawing/2014/main" id="{6F9036FC-8242-41E7-B224-3BC5107C6A20}"/>
                  </a:ext>
                </a:extLst>
              </p:cNvPr>
              <p:cNvSpPr/>
              <p:nvPr/>
            </p:nvSpPr>
            <p:spPr>
              <a:xfrm rot="10800000">
                <a:off x="5760357" y="1526667"/>
                <a:ext cx="671286" cy="40419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7">
                <a:extLst>
                  <a:ext uri="{FF2B5EF4-FFF2-40B4-BE49-F238E27FC236}">
                    <a16:creationId xmlns="" xmlns:a16="http://schemas.microsoft.com/office/drawing/2014/main" id="{8806FAC3-D7A5-47A8-A4B6-87F63AA56065}"/>
                  </a:ext>
                </a:extLst>
              </p:cNvPr>
              <p:cNvSpPr txBox="1"/>
              <p:nvPr/>
            </p:nvSpPr>
            <p:spPr>
              <a:xfrm>
                <a:off x="5123542" y="759021"/>
                <a:ext cx="1944915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as-IN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ষক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sp>
            <p:nvSpPr>
              <p:cNvPr id="27" name="TextBox 14">
                <a:extLst>
                  <a:ext uri="{FF2B5EF4-FFF2-40B4-BE49-F238E27FC236}">
                    <a16:creationId xmlns="" xmlns:a16="http://schemas.microsoft.com/office/drawing/2014/main" id="{2728E2F0-2A60-4F6E-8E73-51A78EF45C7F}"/>
                  </a:ext>
                </a:extLst>
              </p:cNvPr>
              <p:cNvSpPr txBox="1"/>
              <p:nvPr/>
            </p:nvSpPr>
            <p:spPr>
              <a:xfrm>
                <a:off x="4960254" y="1845063"/>
                <a:ext cx="2271487" cy="49937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solidFill>
                      <a:schemeClr val="accent2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মোছাঃ বদরুন নাহার</a:t>
                </a:r>
                <a:endParaRPr lang="en-US" sz="28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id="{46393610-DB07-4C8C-9204-5BE8DDD42F8D}"/>
                  </a:ext>
                </a:extLst>
              </p:cNvPr>
              <p:cNvSpPr txBox="1"/>
              <p:nvPr/>
            </p:nvSpPr>
            <p:spPr>
              <a:xfrm>
                <a:off x="4960254" y="2546674"/>
                <a:ext cx="2271487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ac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179298" y="281354"/>
            <a:ext cx="5486400" cy="1575581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061" y="2940148"/>
            <a:ext cx="9777046" cy="323165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bn-BD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শোনা-১.১.১.বাক্য ও শব্দে ব্যবহৃত বাংলা বর্ণমালার ধ্বনি  মনোযোগ সহকারে শুনবে ও মনে রাখবে ।</a:t>
            </a:r>
          </a:p>
          <a:p>
            <a:pPr algn="just">
              <a:buFont typeface="Wingdings" pitchFamily="2" charset="2"/>
              <a:buChar char="Ø"/>
            </a:pPr>
            <a:r>
              <a:rPr lang="bn-BD" sz="3200" dirty="0" smtClean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বলা- ১.১.১.বাক্য ও শব্দে ব্যবহৃত বাংলা বর্ণমালার ধ্বনি স্পষ্ট ও শুদ্ধভাবে বলতে পারবে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4597401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7008" y="317437"/>
            <a:ext cx="768369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 </a:t>
            </a:r>
            <a:endParaRPr lang="en-US" sz="6000" dirty="0"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5" descr="Black_Bengal_goat.jpg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058" y="2072489"/>
            <a:ext cx="4533080" cy="3399810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Content Placeholder 3" descr="bee-+-Prpol.jpg"/>
          <p:cNvPicPr>
            <a:picLocks noGrp="1"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5803" y="2075718"/>
            <a:ext cx="4402497" cy="3438817"/>
          </a:xfrm>
          <a:prstGeom prst="roundRect">
            <a:avLst>
              <a:gd name="adj" fmla="val 16667"/>
            </a:avLst>
          </a:prstGeom>
          <a:ln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33761" y="5710644"/>
            <a:ext cx="1228299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4270" y="5723656"/>
            <a:ext cx="1228299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endParaRPr lang="en-US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goat-36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1730830" y="5622471"/>
            <a:ext cx="957943" cy="957943"/>
          </a:xfrm>
          <a:prstGeom prst="rect">
            <a:avLst/>
          </a:prstGeom>
        </p:spPr>
      </p:pic>
      <p:pic>
        <p:nvPicPr>
          <p:cNvPr id="8" name="bee soun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7617655" y="5682175"/>
            <a:ext cx="935501" cy="93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243040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3470" y="508002"/>
            <a:ext cx="4503216" cy="3454400"/>
          </a:xfrm>
          <a:prstGeom prst="rect">
            <a:avLst/>
          </a:prstGeom>
          <a:ln>
            <a:solidFill>
              <a:srgbClr val="FA50E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980" y="368389"/>
            <a:ext cx="4788348" cy="3591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36426" y="3890370"/>
            <a:ext cx="1228299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0173" y="3971548"/>
            <a:ext cx="1360226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আতা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506435" y="4515729"/>
          <a:ext cx="8581293" cy="2342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9332900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476233" y="616445"/>
            <a:ext cx="8623110" cy="1143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8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5904" y="2947392"/>
            <a:ext cx="2634017" cy="2211668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005851" y="2906243"/>
            <a:ext cx="2547581" cy="2211668"/>
          </a:xfrm>
          <a:prstGeom prst="rect">
            <a:avLst/>
          </a:prstGeom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  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24020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2 0.026 -0.058 0.058 -0.058 L 0.192 -0.058 C 0.224 -0.058 0.25 -0.032 0.25 0 L 0.25 0.132 C 0.25 0.164 0.224 0.191 0.192 0.191 L 0.058 0.191 C 0.026 0.191 0 0.164 0 0.132 Z" pathEditMode="relative" ptsTypes="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2 0.026 -0.058 0.058 -0.058 L 0.192 -0.058 C 0.224 -0.058 0.25 -0.032 0.25 0 L 0.25 0.132 C 0.25 0.164 0.224 0.191 0.192 0.191 L 0.058 0.191 C 0.026 0.191 0 0.164 0 0.132 Z" pathEditMode="relative" ptsTypes="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527" y="1760561"/>
            <a:ext cx="4057934" cy="3043451"/>
          </a:xfrm>
          <a:prstGeom prst="rect">
            <a:avLst/>
          </a:prstGeom>
          <a:ln w="12700">
            <a:solidFill>
              <a:srgbClr val="FA50E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00799" y="1561513"/>
            <a:ext cx="1871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644" y="2771337"/>
            <a:ext cx="39004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 আসে</a:t>
            </a:r>
            <a:endParaRPr lang="en-US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731" y="4192172"/>
            <a:ext cx="1280161" cy="156966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xmlns="" val="1875257929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25A47DB-6EA2-49BB-B987-858DD039856F}"/>
              </a:ext>
            </a:extLst>
          </p:cNvPr>
          <p:cNvSpPr txBox="1"/>
          <p:nvPr/>
        </p:nvSpPr>
        <p:spPr>
          <a:xfrm>
            <a:off x="5356875" y="2819349"/>
            <a:ext cx="3418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লি হাসে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0E2125F-DEDB-4488-BA3D-81AC44ED0439}"/>
              </a:ext>
            </a:extLst>
          </p:cNvPr>
          <p:cNvSpPr txBox="1"/>
          <p:nvPr/>
        </p:nvSpPr>
        <p:spPr>
          <a:xfrm>
            <a:off x="5348068" y="1525513"/>
            <a:ext cx="174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61C521-05BD-47FD-BD49-045D97D319B9}"/>
              </a:ext>
            </a:extLst>
          </p:cNvPr>
          <p:cNvSpPr txBox="1"/>
          <p:nvPr/>
        </p:nvSpPr>
        <p:spPr>
          <a:xfrm>
            <a:off x="5393929" y="4084559"/>
            <a:ext cx="1288071" cy="132343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oli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973" y="1801505"/>
            <a:ext cx="4069603" cy="317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6406402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5A47DB-6EA2-49BB-B987-858DD039856F}"/>
              </a:ext>
            </a:extLst>
          </p:cNvPr>
          <p:cNvSpPr txBox="1"/>
          <p:nvPr/>
        </p:nvSpPr>
        <p:spPr>
          <a:xfrm>
            <a:off x="5551281" y="2276813"/>
            <a:ext cx="3715549" cy="1322516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 খাই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E2125F-DEDB-4488-BA3D-81AC44ED0439}"/>
              </a:ext>
            </a:extLst>
          </p:cNvPr>
          <p:cNvSpPr txBox="1"/>
          <p:nvPr/>
        </p:nvSpPr>
        <p:spPr>
          <a:xfrm>
            <a:off x="5543402" y="1195848"/>
            <a:ext cx="1662616" cy="1322516"/>
          </a:xfrm>
          <a:prstGeom prst="rect">
            <a:avLst/>
          </a:prstGeom>
          <a:noFill/>
        </p:spPr>
        <p:txBody>
          <a:bodyPr wrap="square" lIns="90526" tIns="45263" rIns="90526" bIns="45263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61C521-05BD-47FD-BD49-045D97D319B9}"/>
              </a:ext>
            </a:extLst>
          </p:cNvPr>
          <p:cNvSpPr txBox="1"/>
          <p:nvPr/>
        </p:nvSpPr>
        <p:spPr>
          <a:xfrm>
            <a:off x="5546318" y="3725396"/>
            <a:ext cx="1352474" cy="132251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0526" tIns="45263" rIns="90526" bIns="45263" rtlCol="0">
            <a:spAutoFit/>
          </a:bodyPr>
          <a:lstStyle/>
          <a:p>
            <a:pPr algn="ctr"/>
            <a:r>
              <a:rPr lang="bn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192" y="1364726"/>
            <a:ext cx="4858604" cy="3643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30471401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436</TotalTime>
  <Words>483</Words>
  <Application>Microsoft Office PowerPoint</Application>
  <PresentationFormat>Custom</PresentationFormat>
  <Paragraphs>100</Paragraphs>
  <Slides>17</Slides>
  <Notes>17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Ion Boardroom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আগের ঘরে বর্ণ বসিয়ে শব্দ তৈরী কর</vt:lpstr>
      <vt:lpstr>‘আ’ দিয়ে হয় এমন ৪টি শব্দ বল </vt:lpstr>
      <vt:lpstr>Slide 15</vt:lpstr>
      <vt:lpstr>বাড়ির কাজ 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Khona</dc:creator>
  <cp:lastModifiedBy>HP</cp:lastModifiedBy>
  <cp:revision>143</cp:revision>
  <dcterms:created xsi:type="dcterms:W3CDTF">2019-08-02T14:37:54Z</dcterms:created>
  <dcterms:modified xsi:type="dcterms:W3CDTF">2020-12-08T10:29:53Z</dcterms:modified>
</cp:coreProperties>
</file>