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95" r:id="rId2"/>
    <p:sldId id="273" r:id="rId3"/>
    <p:sldId id="260" r:id="rId4"/>
    <p:sldId id="297" r:id="rId5"/>
    <p:sldId id="298" r:id="rId6"/>
    <p:sldId id="265" r:id="rId7"/>
    <p:sldId id="301" r:id="rId8"/>
    <p:sldId id="302" r:id="rId9"/>
    <p:sldId id="303" r:id="rId10"/>
    <p:sldId id="299" r:id="rId11"/>
    <p:sldId id="300" r:id="rId12"/>
    <p:sldId id="262" r:id="rId13"/>
    <p:sldId id="268" r:id="rId14"/>
    <p:sldId id="270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C77650-CBAA-4A0B-BC00-D5704BA69615}">
          <p14:sldIdLst>
            <p14:sldId id="295"/>
            <p14:sldId id="273"/>
            <p14:sldId id="260"/>
            <p14:sldId id="297"/>
            <p14:sldId id="298"/>
            <p14:sldId id="265"/>
            <p14:sldId id="301"/>
            <p14:sldId id="302"/>
            <p14:sldId id="303"/>
            <p14:sldId id="299"/>
            <p14:sldId id="300"/>
            <p14:sldId id="262"/>
            <p14:sldId id="268"/>
          </p14:sldIdLst>
        </p14:section>
        <p14:section name="Untitled Section" id="{9D9CF0C2-8A76-4608-A208-9FA8CEF06AA2}">
          <p14:sldIdLst>
            <p14:sldId id="270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5E086-7321-4333-94E5-B54BF229F6F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1FA68F4E-D689-413A-86CB-265352025473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Margaret Adhikari</a:t>
          </a:r>
        </a:p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Asst.Teacher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Baligoan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Govt.Primary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School</a:t>
          </a:r>
        </a:p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Kamalgonj,Moulvibazar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78CC4-9524-445A-BDA6-6CC60FA8FB8B}" type="parTrans" cxnId="{8B4C0843-3441-4E2C-9DC2-A9C7DBC2263C}">
      <dgm:prSet/>
      <dgm:spPr/>
      <dgm:t>
        <a:bodyPr/>
        <a:lstStyle/>
        <a:p>
          <a:endParaRPr lang="en-US"/>
        </a:p>
      </dgm:t>
    </dgm:pt>
    <dgm:pt modelId="{2D817E35-28DE-4CA6-8A7A-5E891D45FC41}" type="sibTrans" cxnId="{8B4C0843-3441-4E2C-9DC2-A9C7DBC2263C}">
      <dgm:prSet/>
      <dgm:spPr/>
      <dgm:t>
        <a:bodyPr/>
        <a:lstStyle/>
        <a:p>
          <a:endParaRPr lang="en-US"/>
        </a:p>
      </dgm:t>
    </dgm:pt>
    <dgm:pt modelId="{4090475F-3D63-49A8-B5D9-9DBA0BAF9EBC}" type="pres">
      <dgm:prSet presAssocID="{1435E086-7321-4333-94E5-B54BF229F6F1}" presName="Name0" presStyleCnt="0">
        <dgm:presLayoutVars>
          <dgm:dir/>
          <dgm:resizeHandles val="exact"/>
        </dgm:presLayoutVars>
      </dgm:prSet>
      <dgm:spPr/>
    </dgm:pt>
    <dgm:pt modelId="{6B7227F4-B300-4956-BDE3-3D0BDC15CA3D}" type="pres">
      <dgm:prSet presAssocID="{1FA68F4E-D689-413A-86CB-265352025473}" presName="compNode" presStyleCnt="0"/>
      <dgm:spPr/>
    </dgm:pt>
    <dgm:pt modelId="{0B54C480-1028-4C1E-8229-C06561A6EB30}" type="pres">
      <dgm:prSet presAssocID="{1FA68F4E-D689-413A-86CB-265352025473}" presName="pictRect" presStyleLbl="node1" presStyleIdx="0" presStyleCnt="1" custScaleX="67042" custScaleY="54606" custLinFactNeighborX="-30722" custLinFactNeighborY="-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57150">
          <a:solidFill>
            <a:schemeClr val="tx1"/>
          </a:solidFill>
        </a:ln>
      </dgm:spPr>
    </dgm:pt>
    <dgm:pt modelId="{A052A97F-AB79-4F00-9B6B-39DFAADFB767}" type="pres">
      <dgm:prSet presAssocID="{1FA68F4E-D689-413A-86CB-265352025473}" presName="textRect" presStyleLbl="revTx" presStyleIdx="0" presStyleCnt="1" custScaleX="100084" custScaleY="137540" custLinFactNeighborX="13087" custLinFactNeighborY="-3527">
        <dgm:presLayoutVars>
          <dgm:bulletEnabled val="1"/>
        </dgm:presLayoutVars>
      </dgm:prSet>
      <dgm:spPr/>
    </dgm:pt>
  </dgm:ptLst>
  <dgm:cxnLst>
    <dgm:cxn modelId="{8B4C0843-3441-4E2C-9DC2-A9C7DBC2263C}" srcId="{1435E086-7321-4333-94E5-B54BF229F6F1}" destId="{1FA68F4E-D689-413A-86CB-265352025473}" srcOrd="0" destOrd="0" parTransId="{41A78CC4-9524-445A-BDA6-6CC60FA8FB8B}" sibTransId="{2D817E35-28DE-4CA6-8A7A-5E891D45FC41}"/>
    <dgm:cxn modelId="{33F212F2-FBF3-4437-AEBA-B9AD268D4733}" type="presOf" srcId="{1435E086-7321-4333-94E5-B54BF229F6F1}" destId="{4090475F-3D63-49A8-B5D9-9DBA0BAF9EBC}" srcOrd="0" destOrd="0" presId="urn:microsoft.com/office/officeart/2005/8/layout/pList1"/>
    <dgm:cxn modelId="{A03A21F9-76EB-4744-99BE-A6657C100EA1}" type="presOf" srcId="{1FA68F4E-D689-413A-86CB-265352025473}" destId="{A052A97F-AB79-4F00-9B6B-39DFAADFB767}" srcOrd="0" destOrd="0" presId="urn:microsoft.com/office/officeart/2005/8/layout/pList1"/>
    <dgm:cxn modelId="{16CE4807-DE1C-4875-805A-BCFC4599BBF3}" type="presParOf" srcId="{4090475F-3D63-49A8-B5D9-9DBA0BAF9EBC}" destId="{6B7227F4-B300-4956-BDE3-3D0BDC15CA3D}" srcOrd="0" destOrd="0" presId="urn:microsoft.com/office/officeart/2005/8/layout/pList1"/>
    <dgm:cxn modelId="{131C6D82-DCA5-4E37-9D66-4BCEAC3291EB}" type="presParOf" srcId="{6B7227F4-B300-4956-BDE3-3D0BDC15CA3D}" destId="{0B54C480-1028-4C1E-8229-C06561A6EB30}" srcOrd="0" destOrd="0" presId="urn:microsoft.com/office/officeart/2005/8/layout/pList1"/>
    <dgm:cxn modelId="{DDA87B50-30A9-42D0-90A4-16B623FD5662}" type="presParOf" srcId="{6B7227F4-B300-4956-BDE3-3D0BDC15CA3D}" destId="{A052A97F-AB79-4F00-9B6B-39DFAADFB767}" srcOrd="1" destOrd="0" presId="urn:microsoft.com/office/officeart/2005/8/layout/pList1"/>
  </dgm:cxnLst>
  <dgm:bg/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DDA97-78C6-4765-BB30-E2C3C8D4729A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60E5D-6D5E-495A-83E0-25D12F9C3F21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What’s this?</a:t>
          </a:r>
        </a:p>
      </dgm:t>
    </dgm:pt>
    <dgm:pt modelId="{4C314B75-45EB-43C7-8E6F-337BB289CF69}" type="parTrans" cxnId="{6DAF6819-BD8A-4740-BC45-B6B11EEB628A}">
      <dgm:prSet/>
      <dgm:spPr/>
      <dgm:t>
        <a:bodyPr/>
        <a:lstStyle/>
        <a:p>
          <a:endParaRPr lang="en-US"/>
        </a:p>
      </dgm:t>
    </dgm:pt>
    <dgm:pt modelId="{5FD153D8-BC26-4217-9020-DA3953396C4E}" type="sibTrans" cxnId="{6DAF6819-BD8A-4740-BC45-B6B11EEB628A}">
      <dgm:prSet/>
      <dgm:spPr/>
      <dgm:t>
        <a:bodyPr/>
        <a:lstStyle/>
        <a:p>
          <a:endParaRPr lang="en-US"/>
        </a:p>
      </dgm:t>
    </dgm:pt>
    <dgm:pt modelId="{A9BFF419-39D1-4003-93BC-07ECFE8AC551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Ant</a:t>
          </a:r>
        </a:p>
      </dgm:t>
    </dgm:pt>
    <dgm:pt modelId="{4A8792B6-C457-42AC-B0B7-7EC1D6DEA9DD}" type="parTrans" cxnId="{D5BFD8E5-7B86-4039-933E-F7DFBB380560}">
      <dgm:prSet/>
      <dgm:spPr/>
      <dgm:t>
        <a:bodyPr/>
        <a:lstStyle/>
        <a:p>
          <a:endParaRPr lang="en-US"/>
        </a:p>
      </dgm:t>
    </dgm:pt>
    <dgm:pt modelId="{1EE98003-3D8B-4808-9B70-94A6D2509979}" type="sibTrans" cxnId="{D5BFD8E5-7B86-4039-933E-F7DFBB380560}">
      <dgm:prSet/>
      <dgm:spPr/>
      <dgm:t>
        <a:bodyPr/>
        <a:lstStyle/>
        <a:p>
          <a:endParaRPr lang="en-US"/>
        </a:p>
      </dgm:t>
    </dgm:pt>
    <dgm:pt modelId="{871DD88F-F44F-4EB4-9469-6E8174C4229C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What’s this?</a:t>
          </a:r>
        </a:p>
      </dgm:t>
    </dgm:pt>
    <dgm:pt modelId="{5DA80B53-45BC-4205-8522-24F4F17D0B50}" type="parTrans" cxnId="{D3EA9A00-AA8F-4429-9BFD-AD12B8D6CE2A}">
      <dgm:prSet/>
      <dgm:spPr/>
      <dgm:t>
        <a:bodyPr/>
        <a:lstStyle/>
        <a:p>
          <a:endParaRPr lang="en-US"/>
        </a:p>
      </dgm:t>
    </dgm:pt>
    <dgm:pt modelId="{8929319A-9D8C-457E-838D-CA84EA69BBEF}" type="sibTrans" cxnId="{D3EA9A00-AA8F-4429-9BFD-AD12B8D6CE2A}">
      <dgm:prSet/>
      <dgm:spPr/>
      <dgm:t>
        <a:bodyPr/>
        <a:lstStyle/>
        <a:p>
          <a:endParaRPr lang="en-US"/>
        </a:p>
      </dgm:t>
    </dgm:pt>
    <dgm:pt modelId="{508580D1-0255-4C32-BDEA-F52B84CFEE43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Apple</a:t>
          </a:r>
        </a:p>
      </dgm:t>
    </dgm:pt>
    <dgm:pt modelId="{08834965-5E41-4C75-A442-4C3CAA2885A5}" type="parTrans" cxnId="{F1D63697-50F2-4E58-9756-04DE0B82C78F}">
      <dgm:prSet/>
      <dgm:spPr/>
      <dgm:t>
        <a:bodyPr/>
        <a:lstStyle/>
        <a:p>
          <a:endParaRPr lang="en-US"/>
        </a:p>
      </dgm:t>
    </dgm:pt>
    <dgm:pt modelId="{A86F7FAC-2057-4D0A-AE5C-1A6830ECE2D2}" type="sibTrans" cxnId="{F1D63697-50F2-4E58-9756-04DE0B82C78F}">
      <dgm:prSet/>
      <dgm:spPr/>
      <dgm:t>
        <a:bodyPr/>
        <a:lstStyle/>
        <a:p>
          <a:endParaRPr lang="en-US"/>
        </a:p>
      </dgm:t>
    </dgm:pt>
    <dgm:pt modelId="{29DC153F-2FE9-4198-B0A3-DAE8EE6481AD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What’s this?</a:t>
          </a:r>
        </a:p>
      </dgm:t>
    </dgm:pt>
    <dgm:pt modelId="{47611E4A-DEB2-458F-BE6B-574A1DD943F3}" type="parTrans" cxnId="{AB4C8333-D134-4321-AFF1-C2DB90326363}">
      <dgm:prSet/>
      <dgm:spPr/>
      <dgm:t>
        <a:bodyPr/>
        <a:lstStyle/>
        <a:p>
          <a:endParaRPr lang="en-US"/>
        </a:p>
      </dgm:t>
    </dgm:pt>
    <dgm:pt modelId="{00F9C319-BE7D-4186-9061-0344EE0E8A7C}" type="sibTrans" cxnId="{AB4C8333-D134-4321-AFF1-C2DB90326363}">
      <dgm:prSet/>
      <dgm:spPr/>
      <dgm:t>
        <a:bodyPr/>
        <a:lstStyle/>
        <a:p>
          <a:endParaRPr lang="en-US"/>
        </a:p>
      </dgm:t>
    </dgm:pt>
    <dgm:pt modelId="{E05FB725-7908-471B-A46F-A78A9DF74655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Aeroplan </a:t>
          </a:r>
        </a:p>
      </dgm:t>
    </dgm:pt>
    <dgm:pt modelId="{A2B40A25-3C85-4818-88C6-63509F8619EB}" type="sibTrans" cxnId="{DB827A11-8883-4635-981F-0D225E4BC820}">
      <dgm:prSet/>
      <dgm:spPr/>
      <dgm:t>
        <a:bodyPr/>
        <a:lstStyle/>
        <a:p>
          <a:endParaRPr lang="en-US"/>
        </a:p>
      </dgm:t>
    </dgm:pt>
    <dgm:pt modelId="{F4A93B6D-E114-44C5-BFD3-082456CFB2F7}" type="parTrans" cxnId="{DB827A11-8883-4635-981F-0D225E4BC820}">
      <dgm:prSet/>
      <dgm:spPr/>
      <dgm:t>
        <a:bodyPr/>
        <a:lstStyle/>
        <a:p>
          <a:endParaRPr lang="en-US"/>
        </a:p>
      </dgm:t>
    </dgm:pt>
    <dgm:pt modelId="{7F293CD6-33B5-4444-B210-066D2C2B6EC6}" type="pres">
      <dgm:prSet presAssocID="{420DDA97-78C6-4765-BB30-E2C3C8D4729A}" presName="rootNode" presStyleCnt="0">
        <dgm:presLayoutVars>
          <dgm:chMax/>
          <dgm:chPref/>
          <dgm:dir/>
          <dgm:animLvl val="lvl"/>
        </dgm:presLayoutVars>
      </dgm:prSet>
      <dgm:spPr/>
    </dgm:pt>
    <dgm:pt modelId="{453CC71E-35F6-418C-972F-00DBED02A09F}" type="pres">
      <dgm:prSet presAssocID="{08260E5D-6D5E-495A-83E0-25D12F9C3F21}" presName="composite" presStyleCnt="0"/>
      <dgm:spPr/>
    </dgm:pt>
    <dgm:pt modelId="{DAF42FCA-2A5F-42CC-9F35-70CCF3F3F79E}" type="pres">
      <dgm:prSet presAssocID="{08260E5D-6D5E-495A-83E0-25D12F9C3F21}" presName="ParentText" presStyleLbl="node1" presStyleIdx="0" presStyleCnt="3" custLinFactNeighborX="-58845" custLinFactNeighborY="-17038">
        <dgm:presLayoutVars>
          <dgm:chMax val="1"/>
          <dgm:chPref val="1"/>
          <dgm:bulletEnabled val="1"/>
        </dgm:presLayoutVars>
      </dgm:prSet>
      <dgm:spPr/>
    </dgm:pt>
    <dgm:pt modelId="{0E9536AA-4B9D-4DEC-9550-DCE915C4A771}" type="pres">
      <dgm:prSet presAssocID="{08260E5D-6D5E-495A-83E0-25D12F9C3F21}" presName="Image" presStyleLbl="bgImgPlace1" presStyleIdx="0" presStyleCnt="3" custScaleX="128729" custScaleY="102021" custLinFactNeighborX="-41317" custLinFactNeighborY="947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57150">
          <a:solidFill>
            <a:srgbClr val="FF0000"/>
          </a:solidFill>
        </a:ln>
      </dgm:spPr>
    </dgm:pt>
    <dgm:pt modelId="{5EB05E3B-4E15-48DD-981C-E180EA0D7714}" type="pres">
      <dgm:prSet presAssocID="{08260E5D-6D5E-495A-83E0-25D12F9C3F21}" presName="ChildText" presStyleLbl="fgAcc1" presStyleIdx="0" presStyleCnt="3" custScaleY="89092" custLinFactNeighborX="581" custLinFactNeighborY="26320">
        <dgm:presLayoutVars>
          <dgm:chMax val="0"/>
          <dgm:chPref val="0"/>
          <dgm:bulletEnabled val="1"/>
        </dgm:presLayoutVars>
      </dgm:prSet>
      <dgm:spPr/>
    </dgm:pt>
    <dgm:pt modelId="{0E7E2CEB-573C-499C-BDB0-9D88D35500B2}" type="pres">
      <dgm:prSet presAssocID="{5FD153D8-BC26-4217-9020-DA3953396C4E}" presName="sibTrans" presStyleCnt="0"/>
      <dgm:spPr/>
    </dgm:pt>
    <dgm:pt modelId="{46971CD5-95FA-499E-9BE1-4B616F1DF252}" type="pres">
      <dgm:prSet presAssocID="{871DD88F-F44F-4EB4-9469-6E8174C4229C}" presName="composite" presStyleCnt="0"/>
      <dgm:spPr/>
    </dgm:pt>
    <dgm:pt modelId="{DA72FBDF-7524-4D03-B981-1565B920B3A0}" type="pres">
      <dgm:prSet presAssocID="{871DD88F-F44F-4EB4-9469-6E8174C4229C}" presName="ParentText" presStyleLbl="node1" presStyleIdx="1" presStyleCnt="3" custLinFactNeighborX="14145" custLinFactNeighborY="8759">
        <dgm:presLayoutVars>
          <dgm:chMax val="1"/>
          <dgm:chPref val="1"/>
          <dgm:bulletEnabled val="1"/>
        </dgm:presLayoutVars>
      </dgm:prSet>
      <dgm:spPr/>
    </dgm:pt>
    <dgm:pt modelId="{9C9D44EF-C7B1-4D9B-9C7B-CF8CF5F5C376}" type="pres">
      <dgm:prSet presAssocID="{871DD88F-F44F-4EB4-9469-6E8174C4229C}" presName="Image" presStyleLbl="bgImgPlace1" presStyleIdx="1" presStyleCnt="3" custScaleX="119589" custScaleY="112403" custLinFactNeighborX="6181" custLinFactNeighborY="1449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57150">
          <a:solidFill>
            <a:srgbClr val="C00000"/>
          </a:solidFill>
        </a:ln>
      </dgm:spPr>
    </dgm:pt>
    <dgm:pt modelId="{2F9791A1-0F7B-46FE-95C0-F67345BF6482}" type="pres">
      <dgm:prSet presAssocID="{871DD88F-F44F-4EB4-9469-6E8174C4229C}" presName="ChildText" presStyleLbl="fgAcc1" presStyleIdx="1" presStyleCnt="3" custScaleX="93152" custScaleY="96808" custLinFactNeighborX="81452" custLinFactNeighborY="23329">
        <dgm:presLayoutVars>
          <dgm:chMax val="0"/>
          <dgm:chPref val="0"/>
          <dgm:bulletEnabled val="1"/>
        </dgm:presLayoutVars>
      </dgm:prSet>
      <dgm:spPr/>
    </dgm:pt>
    <dgm:pt modelId="{478B5135-302F-4E8F-BCF7-13F6A7D5EBAA}" type="pres">
      <dgm:prSet presAssocID="{8929319A-9D8C-457E-838D-CA84EA69BBEF}" presName="sibTrans" presStyleCnt="0"/>
      <dgm:spPr/>
    </dgm:pt>
    <dgm:pt modelId="{08F7A004-C9D3-4E45-83BA-B36F8FA5B99D}" type="pres">
      <dgm:prSet presAssocID="{29DC153F-2FE9-4198-B0A3-DAE8EE6481AD}" presName="composite" presStyleCnt="0"/>
      <dgm:spPr/>
    </dgm:pt>
    <dgm:pt modelId="{69CC89DD-5CE5-4396-A2B1-CC757221259F}" type="pres">
      <dgm:prSet presAssocID="{29DC153F-2FE9-4198-B0A3-DAE8EE6481AD}" presName="ParentText" presStyleLbl="node1" presStyleIdx="2" presStyleCnt="3" custScaleX="71995" custScaleY="119803" custLinFactNeighborX="-21477" custLinFactNeighborY="-25079">
        <dgm:presLayoutVars>
          <dgm:chMax val="1"/>
          <dgm:chPref val="1"/>
          <dgm:bulletEnabled val="1"/>
        </dgm:presLayoutVars>
      </dgm:prSet>
      <dgm:spPr/>
    </dgm:pt>
    <dgm:pt modelId="{CBFDF1D3-ED4A-4101-B6E5-8F0E886655E6}" type="pres">
      <dgm:prSet presAssocID="{29DC153F-2FE9-4198-B0A3-DAE8EE6481AD}" presName="Image" presStyleLbl="bgImgPlace1" presStyleIdx="2" presStyleCnt="3" custScaleX="139896" custScaleY="79940" custLinFactNeighborX="-17918" custLinFactNeighborY="-937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57150">
          <a:solidFill>
            <a:srgbClr val="C00000"/>
          </a:solidFill>
        </a:ln>
      </dgm:spPr>
    </dgm:pt>
    <dgm:pt modelId="{921D1161-BE6E-4F04-906F-046281966560}" type="pres">
      <dgm:prSet presAssocID="{29DC153F-2FE9-4198-B0A3-DAE8EE6481AD}" presName="ChildText" presStyleLbl="fgAcc1" presStyleIdx="2" presStyleCnt="3" custScaleX="158944" custScaleY="82851" custLinFactNeighborX="99686" custLinFactNeighborY="4079">
        <dgm:presLayoutVars>
          <dgm:chMax val="0"/>
          <dgm:chPref val="0"/>
          <dgm:bulletEnabled val="1"/>
        </dgm:presLayoutVars>
      </dgm:prSet>
      <dgm:spPr/>
    </dgm:pt>
  </dgm:ptLst>
  <dgm:cxnLst>
    <dgm:cxn modelId="{D3EA9A00-AA8F-4429-9BFD-AD12B8D6CE2A}" srcId="{420DDA97-78C6-4765-BB30-E2C3C8D4729A}" destId="{871DD88F-F44F-4EB4-9469-6E8174C4229C}" srcOrd="1" destOrd="0" parTransId="{5DA80B53-45BC-4205-8522-24F4F17D0B50}" sibTransId="{8929319A-9D8C-457E-838D-CA84EA69BBEF}"/>
    <dgm:cxn modelId="{DB827A11-8883-4635-981F-0D225E4BC820}" srcId="{29DC153F-2FE9-4198-B0A3-DAE8EE6481AD}" destId="{E05FB725-7908-471B-A46F-A78A9DF74655}" srcOrd="0" destOrd="0" parTransId="{F4A93B6D-E114-44C5-BFD3-082456CFB2F7}" sibTransId="{A2B40A25-3C85-4818-88C6-63509F8619EB}"/>
    <dgm:cxn modelId="{6DAF6819-BD8A-4740-BC45-B6B11EEB628A}" srcId="{420DDA97-78C6-4765-BB30-E2C3C8D4729A}" destId="{08260E5D-6D5E-495A-83E0-25D12F9C3F21}" srcOrd="0" destOrd="0" parTransId="{4C314B75-45EB-43C7-8E6F-337BB289CF69}" sibTransId="{5FD153D8-BC26-4217-9020-DA3953396C4E}"/>
    <dgm:cxn modelId="{AB4C8333-D134-4321-AFF1-C2DB90326363}" srcId="{420DDA97-78C6-4765-BB30-E2C3C8D4729A}" destId="{29DC153F-2FE9-4198-B0A3-DAE8EE6481AD}" srcOrd="2" destOrd="0" parTransId="{47611E4A-DEB2-458F-BE6B-574A1DD943F3}" sibTransId="{00F9C319-BE7D-4186-9061-0344EE0E8A7C}"/>
    <dgm:cxn modelId="{8615B172-51AE-4F08-ADCF-9D1CFE365DAC}" type="presOf" srcId="{420DDA97-78C6-4765-BB30-E2C3C8D4729A}" destId="{7F293CD6-33B5-4444-B210-066D2C2B6EC6}" srcOrd="0" destOrd="0" presId="urn:microsoft.com/office/officeart/2008/layout/TitledPictureBlocks"/>
    <dgm:cxn modelId="{F1D63697-50F2-4E58-9756-04DE0B82C78F}" srcId="{871DD88F-F44F-4EB4-9469-6E8174C4229C}" destId="{508580D1-0255-4C32-BDEA-F52B84CFEE43}" srcOrd="0" destOrd="0" parTransId="{08834965-5E41-4C75-A442-4C3CAA2885A5}" sibTransId="{A86F7FAC-2057-4D0A-AE5C-1A6830ECE2D2}"/>
    <dgm:cxn modelId="{7F8B339E-74E4-4782-B211-D088B286A71D}" type="presOf" srcId="{E05FB725-7908-471B-A46F-A78A9DF74655}" destId="{921D1161-BE6E-4F04-906F-046281966560}" srcOrd="0" destOrd="0" presId="urn:microsoft.com/office/officeart/2008/layout/TitledPictureBlocks"/>
    <dgm:cxn modelId="{772E50B8-F335-4D1F-8F40-2D3388344764}" type="presOf" srcId="{08260E5D-6D5E-495A-83E0-25D12F9C3F21}" destId="{DAF42FCA-2A5F-42CC-9F35-70CCF3F3F79E}" srcOrd="0" destOrd="0" presId="urn:microsoft.com/office/officeart/2008/layout/TitledPictureBlocks"/>
    <dgm:cxn modelId="{B1FC06BF-5150-4AA6-980A-AA703BCA2BAD}" type="presOf" srcId="{508580D1-0255-4C32-BDEA-F52B84CFEE43}" destId="{2F9791A1-0F7B-46FE-95C0-F67345BF6482}" srcOrd="0" destOrd="0" presId="urn:microsoft.com/office/officeart/2008/layout/TitledPictureBlocks"/>
    <dgm:cxn modelId="{C11AF8C6-9751-43B5-83BB-1B646EC2D761}" type="presOf" srcId="{871DD88F-F44F-4EB4-9469-6E8174C4229C}" destId="{DA72FBDF-7524-4D03-B981-1565B920B3A0}" srcOrd="0" destOrd="0" presId="urn:microsoft.com/office/officeart/2008/layout/TitledPictureBlocks"/>
    <dgm:cxn modelId="{9A74CDDD-2A23-406B-B253-9569DCF90C44}" type="presOf" srcId="{A9BFF419-39D1-4003-93BC-07ECFE8AC551}" destId="{5EB05E3B-4E15-48DD-981C-E180EA0D7714}" srcOrd="0" destOrd="0" presId="urn:microsoft.com/office/officeart/2008/layout/TitledPictureBlocks"/>
    <dgm:cxn modelId="{D5BFD8E5-7B86-4039-933E-F7DFBB380560}" srcId="{08260E5D-6D5E-495A-83E0-25D12F9C3F21}" destId="{A9BFF419-39D1-4003-93BC-07ECFE8AC551}" srcOrd="0" destOrd="0" parTransId="{4A8792B6-C457-42AC-B0B7-7EC1D6DEA9DD}" sibTransId="{1EE98003-3D8B-4808-9B70-94A6D2509979}"/>
    <dgm:cxn modelId="{8E2892F1-2250-44AE-982B-F2C1F0840ED4}" type="presOf" srcId="{29DC153F-2FE9-4198-B0A3-DAE8EE6481AD}" destId="{69CC89DD-5CE5-4396-A2B1-CC757221259F}" srcOrd="0" destOrd="0" presId="urn:microsoft.com/office/officeart/2008/layout/TitledPictureBlocks"/>
    <dgm:cxn modelId="{2B18CE1F-33BF-4038-8DA6-DD788AE6BABB}" type="presParOf" srcId="{7F293CD6-33B5-4444-B210-066D2C2B6EC6}" destId="{453CC71E-35F6-418C-972F-00DBED02A09F}" srcOrd="0" destOrd="0" presId="urn:microsoft.com/office/officeart/2008/layout/TitledPictureBlocks"/>
    <dgm:cxn modelId="{4250AB74-0A3F-4C99-BFB2-EFC4C02B90B4}" type="presParOf" srcId="{453CC71E-35F6-418C-972F-00DBED02A09F}" destId="{DAF42FCA-2A5F-42CC-9F35-70CCF3F3F79E}" srcOrd="0" destOrd="0" presId="urn:microsoft.com/office/officeart/2008/layout/TitledPictureBlocks"/>
    <dgm:cxn modelId="{B6BFB1CD-B3A3-4CFF-A356-94E8BDAB6D96}" type="presParOf" srcId="{453CC71E-35F6-418C-972F-00DBED02A09F}" destId="{0E9536AA-4B9D-4DEC-9550-DCE915C4A771}" srcOrd="1" destOrd="0" presId="urn:microsoft.com/office/officeart/2008/layout/TitledPictureBlocks"/>
    <dgm:cxn modelId="{6C40E778-20FA-471A-8154-520960690BF6}" type="presParOf" srcId="{453CC71E-35F6-418C-972F-00DBED02A09F}" destId="{5EB05E3B-4E15-48DD-981C-E180EA0D7714}" srcOrd="2" destOrd="0" presId="urn:microsoft.com/office/officeart/2008/layout/TitledPictureBlocks"/>
    <dgm:cxn modelId="{B16D3EA7-4B0D-4BAC-A385-87D896FB5BD5}" type="presParOf" srcId="{7F293CD6-33B5-4444-B210-066D2C2B6EC6}" destId="{0E7E2CEB-573C-499C-BDB0-9D88D35500B2}" srcOrd="1" destOrd="0" presId="urn:microsoft.com/office/officeart/2008/layout/TitledPictureBlocks"/>
    <dgm:cxn modelId="{C059646C-801D-45CF-936E-BED64FA170DC}" type="presParOf" srcId="{7F293CD6-33B5-4444-B210-066D2C2B6EC6}" destId="{46971CD5-95FA-499E-9BE1-4B616F1DF252}" srcOrd="2" destOrd="0" presId="urn:microsoft.com/office/officeart/2008/layout/TitledPictureBlocks"/>
    <dgm:cxn modelId="{3E165138-2AB4-4AC6-A87F-44181436124A}" type="presParOf" srcId="{46971CD5-95FA-499E-9BE1-4B616F1DF252}" destId="{DA72FBDF-7524-4D03-B981-1565B920B3A0}" srcOrd="0" destOrd="0" presId="urn:microsoft.com/office/officeart/2008/layout/TitledPictureBlocks"/>
    <dgm:cxn modelId="{34F289E4-A08D-4396-81C4-D99589119B84}" type="presParOf" srcId="{46971CD5-95FA-499E-9BE1-4B616F1DF252}" destId="{9C9D44EF-C7B1-4D9B-9C7B-CF8CF5F5C376}" srcOrd="1" destOrd="0" presId="urn:microsoft.com/office/officeart/2008/layout/TitledPictureBlocks"/>
    <dgm:cxn modelId="{320A7E97-479E-4DA7-B319-793ED0051DA4}" type="presParOf" srcId="{46971CD5-95FA-499E-9BE1-4B616F1DF252}" destId="{2F9791A1-0F7B-46FE-95C0-F67345BF6482}" srcOrd="2" destOrd="0" presId="urn:microsoft.com/office/officeart/2008/layout/TitledPictureBlocks"/>
    <dgm:cxn modelId="{9E6593BB-F860-4C3C-AE0D-45D461B3D087}" type="presParOf" srcId="{7F293CD6-33B5-4444-B210-066D2C2B6EC6}" destId="{478B5135-302F-4E8F-BCF7-13F6A7D5EBAA}" srcOrd="3" destOrd="0" presId="urn:microsoft.com/office/officeart/2008/layout/TitledPictureBlocks"/>
    <dgm:cxn modelId="{15FEE30D-7E1E-42D5-AA76-FD3C13674D6C}" type="presParOf" srcId="{7F293CD6-33B5-4444-B210-066D2C2B6EC6}" destId="{08F7A004-C9D3-4E45-83BA-B36F8FA5B99D}" srcOrd="4" destOrd="0" presId="urn:microsoft.com/office/officeart/2008/layout/TitledPictureBlocks"/>
    <dgm:cxn modelId="{FA5C9C8C-EE57-43C3-BFB0-96EDD51BD3A9}" type="presParOf" srcId="{08F7A004-C9D3-4E45-83BA-B36F8FA5B99D}" destId="{69CC89DD-5CE5-4396-A2B1-CC757221259F}" srcOrd="0" destOrd="0" presId="urn:microsoft.com/office/officeart/2008/layout/TitledPictureBlocks"/>
    <dgm:cxn modelId="{32A44D2D-428C-49F7-8C6F-2A372D9FEC6A}" type="presParOf" srcId="{08F7A004-C9D3-4E45-83BA-B36F8FA5B99D}" destId="{CBFDF1D3-ED4A-4101-B6E5-8F0E886655E6}" srcOrd="1" destOrd="0" presId="urn:microsoft.com/office/officeart/2008/layout/TitledPictureBlocks"/>
    <dgm:cxn modelId="{34CAA4E0-9997-49DA-9364-6498D6170FE4}" type="presParOf" srcId="{08F7A004-C9D3-4E45-83BA-B36F8FA5B99D}" destId="{921D1161-BE6E-4F04-906F-046281966560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4C480-1028-4C1E-8229-C06561A6EB30}">
      <dsp:nvSpPr>
        <dsp:cNvPr id="0" name=""/>
        <dsp:cNvSpPr/>
      </dsp:nvSpPr>
      <dsp:spPr>
        <a:xfrm>
          <a:off x="0" y="2068"/>
          <a:ext cx="2909569" cy="1632831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2A97F-AB79-4F00-9B6B-39DFAADFB767}">
      <dsp:nvSpPr>
        <dsp:cNvPr id="0" name=""/>
        <dsp:cNvSpPr/>
      </dsp:nvSpPr>
      <dsp:spPr>
        <a:xfrm>
          <a:off x="569081" y="1954669"/>
          <a:ext cx="4343565" cy="2214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Margaret Adhikari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Asst.Teacher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Baligoan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Govt.Primary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School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Kamalgonj,Moulvibazar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081" y="1954669"/>
        <a:ext cx="4343565" cy="2214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536AA-4B9D-4DEC-9550-DCE915C4A771}">
      <dsp:nvSpPr>
        <dsp:cNvPr id="0" name=""/>
        <dsp:cNvSpPr/>
      </dsp:nvSpPr>
      <dsp:spPr>
        <a:xfrm>
          <a:off x="198576" y="744390"/>
          <a:ext cx="3378986" cy="226899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05E3B-4E15-48DD-981C-E180EA0D7714}">
      <dsp:nvSpPr>
        <dsp:cNvPr id="0" name=""/>
        <dsp:cNvSpPr/>
      </dsp:nvSpPr>
      <dsp:spPr>
        <a:xfrm>
          <a:off x="3942727" y="1279075"/>
          <a:ext cx="1244681" cy="1154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Ant</a:t>
          </a:r>
        </a:p>
      </dsp:txBody>
      <dsp:txXfrm>
        <a:off x="3976531" y="1312879"/>
        <a:ext cx="1177073" cy="1086550"/>
      </dsp:txXfrm>
    </dsp:sp>
    <dsp:sp modelId="{DAF42FCA-2A5F-42CC-9F35-70CCF3F3F79E}">
      <dsp:nvSpPr>
        <dsp:cNvPr id="0" name=""/>
        <dsp:cNvSpPr/>
      </dsp:nvSpPr>
      <dsp:spPr>
        <a:xfrm>
          <a:off x="115537" y="66896"/>
          <a:ext cx="2624883" cy="38297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What’s this?</a:t>
          </a:r>
        </a:p>
      </dsp:txBody>
      <dsp:txXfrm>
        <a:off x="115537" y="66896"/>
        <a:ext cx="2624883" cy="382972"/>
      </dsp:txXfrm>
    </dsp:sp>
    <dsp:sp modelId="{9C9D44EF-C7B1-4D9B-9C7B-CF8CF5F5C376}">
      <dsp:nvSpPr>
        <dsp:cNvPr id="0" name=""/>
        <dsp:cNvSpPr/>
      </dsp:nvSpPr>
      <dsp:spPr>
        <a:xfrm>
          <a:off x="5838472" y="682906"/>
          <a:ext cx="3139072" cy="2499896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791A1-0F7B-46FE-95C0-F67345BF6482}">
      <dsp:nvSpPr>
        <dsp:cNvPr id="0" name=""/>
        <dsp:cNvSpPr/>
      </dsp:nvSpPr>
      <dsp:spPr>
        <a:xfrm>
          <a:off x="9265104" y="1132624"/>
          <a:ext cx="1159445" cy="1254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Apple</a:t>
          </a:r>
        </a:p>
      </dsp:txBody>
      <dsp:txXfrm>
        <a:off x="9299063" y="1166583"/>
        <a:ext cx="1091527" cy="1186198"/>
      </dsp:txXfrm>
    </dsp:sp>
    <dsp:sp modelId="{DA72FBDF-7524-4D03-B981-1565B920B3A0}">
      <dsp:nvSpPr>
        <dsp:cNvPr id="0" name=""/>
        <dsp:cNvSpPr/>
      </dsp:nvSpPr>
      <dsp:spPr>
        <a:xfrm>
          <a:off x="6304612" y="107966"/>
          <a:ext cx="2624883" cy="38297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What’s this?</a:t>
          </a:r>
        </a:p>
      </dsp:txBody>
      <dsp:txXfrm>
        <a:off x="6304612" y="107966"/>
        <a:ext cx="2624883" cy="382972"/>
      </dsp:txXfrm>
    </dsp:sp>
    <dsp:sp modelId="{CBFDF1D3-ED4A-4101-B6E5-8F0E886655E6}">
      <dsp:nvSpPr>
        <dsp:cNvPr id="0" name=""/>
        <dsp:cNvSpPr/>
      </dsp:nvSpPr>
      <dsp:spPr>
        <a:xfrm>
          <a:off x="2671353" y="3689062"/>
          <a:ext cx="3672107" cy="177790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D1161-BE6E-4F04-906F-046281966560}">
      <dsp:nvSpPr>
        <dsp:cNvPr id="0" name=""/>
        <dsp:cNvSpPr/>
      </dsp:nvSpPr>
      <dsp:spPr>
        <a:xfrm>
          <a:off x="6814577" y="4149623"/>
          <a:ext cx="1978346" cy="1073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Aeroplan </a:t>
          </a:r>
        </a:p>
      </dsp:txBody>
      <dsp:txXfrm>
        <a:off x="6846013" y="4181059"/>
        <a:ext cx="1915474" cy="1010436"/>
      </dsp:txXfrm>
    </dsp:sp>
    <dsp:sp modelId="{69CC89DD-5CE5-4396-A2B1-CC757221259F}">
      <dsp:nvSpPr>
        <dsp:cNvPr id="0" name=""/>
        <dsp:cNvSpPr/>
      </dsp:nvSpPr>
      <dsp:spPr>
        <a:xfrm>
          <a:off x="3469094" y="3116429"/>
          <a:ext cx="1889785" cy="458812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What’s this?</a:t>
          </a:r>
        </a:p>
      </dsp:txBody>
      <dsp:txXfrm>
        <a:off x="3469094" y="3116429"/>
        <a:ext cx="1889785" cy="458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1A7F8BF-6E24-4CFF-9D57-ABCF67478B1C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65E369-E718-48D5-951E-A6AF892F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0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F8BF-6E24-4CFF-9D57-ABCF67478B1C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369-E718-48D5-951E-A6AF892F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F8BF-6E24-4CFF-9D57-ABCF67478B1C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369-E718-48D5-951E-A6AF892F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6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F8BF-6E24-4CFF-9D57-ABCF67478B1C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369-E718-48D5-951E-A6AF892F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1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1A7F8BF-6E24-4CFF-9D57-ABCF67478B1C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765E369-E718-48D5-951E-A6AF892F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28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F8BF-6E24-4CFF-9D57-ABCF67478B1C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369-E718-48D5-951E-A6AF892F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7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F8BF-6E24-4CFF-9D57-ABCF67478B1C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369-E718-48D5-951E-A6AF892F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4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F8BF-6E24-4CFF-9D57-ABCF67478B1C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369-E718-48D5-951E-A6AF892F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5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F8BF-6E24-4CFF-9D57-ABCF67478B1C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E369-E718-48D5-951E-A6AF892F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5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F8BF-6E24-4CFF-9D57-ABCF67478B1C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65E369-E718-48D5-951E-A6AF892F18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816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1A7F8BF-6E24-4CFF-9D57-ABCF67478B1C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65E369-E718-48D5-951E-A6AF892F18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403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3000">
              <a:srgbClr val="FF0000"/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A7F8BF-6E24-4CFF-9D57-ABCF67478B1C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65E369-E718-48D5-951E-A6AF892F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81017-280A-4E2E-87C0-E583421E2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" b="8302"/>
          <a:stretch/>
        </p:blipFill>
        <p:spPr>
          <a:xfrm>
            <a:off x="0" y="0"/>
            <a:ext cx="12664307" cy="67857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6AEE2E-45B5-44FC-A82E-89D3B7AF68D1}"/>
              </a:ext>
            </a:extLst>
          </p:cNvPr>
          <p:cNvSpPr txBox="1"/>
          <p:nvPr/>
        </p:nvSpPr>
        <p:spPr>
          <a:xfrm>
            <a:off x="4041467" y="568039"/>
            <a:ext cx="2235346" cy="718320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99594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3053167" y="172069"/>
            <a:ext cx="4479010" cy="1263244"/>
          </a:xfrm>
          <a:prstGeom prst="left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GB" sz="4400" dirty="0">
                <a:solidFill>
                  <a:schemeClr val="tx1"/>
                </a:solidFill>
              </a:rPr>
              <a:t>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3683" y="1574798"/>
            <a:ext cx="9514649" cy="8527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using P,W you will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findout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write ‘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related word.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84809"/>
              </p:ext>
            </p:extLst>
          </p:nvPr>
        </p:nvGraphicFramePr>
        <p:xfrm>
          <a:off x="2775347" y="2816449"/>
          <a:ext cx="5468602" cy="3507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547">
                  <a:extLst>
                    <a:ext uri="{9D8B030D-6E8A-4147-A177-3AD203B41FA5}">
                      <a16:colId xmlns:a16="http://schemas.microsoft.com/office/drawing/2014/main" val="2008206547"/>
                    </a:ext>
                  </a:extLst>
                </a:gridCol>
                <a:gridCol w="2286055">
                  <a:extLst>
                    <a:ext uri="{9D8B030D-6E8A-4147-A177-3AD203B41FA5}">
                      <a16:colId xmlns:a16="http://schemas.microsoft.com/office/drawing/2014/main" val="1072225091"/>
                    </a:ext>
                  </a:extLst>
                </a:gridCol>
              </a:tblGrid>
              <a:tr h="770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pple</a:t>
                      </a:r>
                    </a:p>
                    <a:p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644329"/>
                  </a:ext>
                </a:extLst>
              </a:tr>
              <a:tr h="520018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924607"/>
                  </a:ext>
                </a:extLst>
              </a:tr>
              <a:tr h="770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</a:t>
                      </a:r>
                    </a:p>
                    <a:p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238337"/>
                  </a:ext>
                </a:extLst>
              </a:tr>
              <a:tr h="484829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GB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39023"/>
                  </a:ext>
                </a:extLst>
              </a:tr>
              <a:tr h="770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irplane</a:t>
                      </a:r>
                    </a:p>
                    <a:p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496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54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8095BB40-35B5-4F34-B6B8-382EA09B4E2D}"/>
              </a:ext>
            </a:extLst>
          </p:cNvPr>
          <p:cNvSpPr/>
          <p:nvPr/>
        </p:nvSpPr>
        <p:spPr>
          <a:xfrm>
            <a:off x="3353978" y="314487"/>
            <a:ext cx="4667573" cy="65738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the Book page no:7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3C65238-2904-494B-B0AA-C3CBEE7A6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4147" y="1431456"/>
            <a:ext cx="4520069" cy="4591818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420DDE-E4B3-4959-AA75-2106F4465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7414" r="31666" b="3447"/>
          <a:stretch/>
        </p:blipFill>
        <p:spPr>
          <a:xfrm>
            <a:off x="6985290" y="1387629"/>
            <a:ext cx="3786032" cy="4827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7431546"/>
      </p:ext>
    </p:extLst>
  </p:cSld>
  <p:clrMapOvr>
    <a:masterClrMapping/>
  </p:clrMapOvr>
  <p:transition spd="slow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76E715-7AD1-48E9-82F0-37B8355F5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47284" r="36933" b="34925"/>
          <a:stretch/>
        </p:blipFill>
        <p:spPr>
          <a:xfrm>
            <a:off x="5662291" y="3011953"/>
            <a:ext cx="5534572" cy="2398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1E4E4F-AA44-4678-902A-C1FBCB3F3546}"/>
              </a:ext>
            </a:extLst>
          </p:cNvPr>
          <p:cNvCxnSpPr>
            <a:cxnSpLocks/>
          </p:cNvCxnSpPr>
          <p:nvPr/>
        </p:nvCxnSpPr>
        <p:spPr>
          <a:xfrm flipH="1">
            <a:off x="666427" y="3121805"/>
            <a:ext cx="852888" cy="18841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5D6263-BF17-4338-82AA-4F195ACBC1D7}"/>
              </a:ext>
            </a:extLst>
          </p:cNvPr>
          <p:cNvCxnSpPr>
            <a:cxnSpLocks/>
          </p:cNvCxnSpPr>
          <p:nvPr/>
        </p:nvCxnSpPr>
        <p:spPr>
          <a:xfrm>
            <a:off x="1582667" y="3121805"/>
            <a:ext cx="690452" cy="188414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DD9793-297C-4055-8E31-5D5E8E95C049}"/>
              </a:ext>
            </a:extLst>
          </p:cNvPr>
          <p:cNvCxnSpPr>
            <a:cxnSpLocks/>
          </p:cNvCxnSpPr>
          <p:nvPr/>
        </p:nvCxnSpPr>
        <p:spPr>
          <a:xfrm>
            <a:off x="1045610" y="4281406"/>
            <a:ext cx="89864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8E3099-78ED-47F9-B97E-7626B664764E}"/>
              </a:ext>
            </a:extLst>
          </p:cNvPr>
          <p:cNvCxnSpPr>
            <a:cxnSpLocks/>
          </p:cNvCxnSpPr>
          <p:nvPr/>
        </p:nvCxnSpPr>
        <p:spPr>
          <a:xfrm>
            <a:off x="4757980" y="3416273"/>
            <a:ext cx="0" cy="15896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 61">
            <a:extLst>
              <a:ext uri="{FF2B5EF4-FFF2-40B4-BE49-F238E27FC236}">
                <a16:creationId xmlns:a16="http://schemas.microsoft.com/office/drawing/2014/main" id="{2F2A13DE-CED4-480A-B3A2-30263668D088}"/>
              </a:ext>
            </a:extLst>
          </p:cNvPr>
          <p:cNvSpPr/>
          <p:nvPr/>
        </p:nvSpPr>
        <p:spPr>
          <a:xfrm>
            <a:off x="3075455" y="3398046"/>
            <a:ext cx="1758635" cy="1589680"/>
          </a:xfrm>
          <a:prstGeom prst="arc">
            <a:avLst>
              <a:gd name="adj1" fmla="val 1705613"/>
              <a:gd name="adj2" fmla="val 20008157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8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1.11111E-6 L -0.003 -0.25116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00533 -0.283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9745" y="415755"/>
            <a:ext cx="7072509" cy="11387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Letter’a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48974"/>
              </p:ext>
            </p:extLst>
          </p:nvPr>
        </p:nvGraphicFramePr>
        <p:xfrm>
          <a:off x="2389908" y="2708564"/>
          <a:ext cx="788323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46">
                  <a:extLst>
                    <a:ext uri="{9D8B030D-6E8A-4147-A177-3AD203B41FA5}">
                      <a16:colId xmlns:a16="http://schemas.microsoft.com/office/drawing/2014/main" val="664157774"/>
                    </a:ext>
                  </a:extLst>
                </a:gridCol>
                <a:gridCol w="2627746">
                  <a:extLst>
                    <a:ext uri="{9D8B030D-6E8A-4147-A177-3AD203B41FA5}">
                      <a16:colId xmlns:a16="http://schemas.microsoft.com/office/drawing/2014/main" val="736485508"/>
                    </a:ext>
                  </a:extLst>
                </a:gridCol>
                <a:gridCol w="2627746">
                  <a:extLst>
                    <a:ext uri="{9D8B030D-6E8A-4147-A177-3AD203B41FA5}">
                      <a16:colId xmlns:a16="http://schemas.microsoft.com/office/drawing/2014/main" val="4255037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226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35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85417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5915891" y="2881745"/>
            <a:ext cx="831273" cy="845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589818" y="3920836"/>
            <a:ext cx="831273" cy="845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241964" y="3990108"/>
            <a:ext cx="831273" cy="845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915891" y="4880956"/>
            <a:ext cx="831273" cy="845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FADFA-278D-44C2-81C2-BED64B726193}"/>
              </a:ext>
            </a:extLst>
          </p:cNvPr>
          <p:cNvSpPr txBox="1"/>
          <p:nvPr/>
        </p:nvSpPr>
        <p:spPr>
          <a:xfrm rot="19508982">
            <a:off x="411240" y="661952"/>
            <a:ext cx="143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249046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91954D-50AA-4469-8E76-BEB5B04AB3E7}"/>
              </a:ext>
            </a:extLst>
          </p:cNvPr>
          <p:cNvSpPr txBox="1"/>
          <p:nvPr/>
        </p:nvSpPr>
        <p:spPr>
          <a:xfrm rot="19508982">
            <a:off x="324776" y="925515"/>
            <a:ext cx="2161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E03AB-E934-40E7-B78F-120D833F4984}"/>
              </a:ext>
            </a:extLst>
          </p:cNvPr>
          <p:cNvSpPr txBox="1"/>
          <p:nvPr/>
        </p:nvSpPr>
        <p:spPr>
          <a:xfrm>
            <a:off x="1111069" y="3429000"/>
            <a:ext cx="904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your exercise book capital letter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small letter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1243F-FE6B-4527-9B59-251033996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85" t="24978" r="47246" b="35620"/>
          <a:stretch/>
        </p:blipFill>
        <p:spPr>
          <a:xfrm>
            <a:off x="9897004" y="4115437"/>
            <a:ext cx="2037789" cy="2440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সব গৃহহীনের জন্য ঘর : মুজিববর্ষে সরকারের সেরা উপহার | দৈনিক কল্যাণ">
            <a:extLst>
              <a:ext uri="{FF2B5EF4-FFF2-40B4-BE49-F238E27FC236}">
                <a16:creationId xmlns:a16="http://schemas.microsoft.com/office/drawing/2014/main" id="{112C4F38-9D3D-45A4-92EA-6EA0082D8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71" y="493504"/>
            <a:ext cx="2630714" cy="1505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307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E15131-8553-4389-B161-BAA56E338FA7}"/>
              </a:ext>
            </a:extLst>
          </p:cNvPr>
          <p:cNvSpPr/>
          <p:nvPr/>
        </p:nvSpPr>
        <p:spPr>
          <a:xfrm>
            <a:off x="5821344" y="1012220"/>
            <a:ext cx="4635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5E267-817D-4374-A96F-BD6FC5ECA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1"/>
          <a:stretch/>
        </p:blipFill>
        <p:spPr>
          <a:xfrm>
            <a:off x="179280" y="215463"/>
            <a:ext cx="11747715" cy="6457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98DAF8-6D49-4E35-82BB-F061A3413C70}"/>
              </a:ext>
            </a:extLst>
          </p:cNvPr>
          <p:cNvSpPr txBox="1"/>
          <p:nvPr/>
        </p:nvSpPr>
        <p:spPr>
          <a:xfrm>
            <a:off x="809921" y="525701"/>
            <a:ext cx="3184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2759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5C26D7D-0721-44EB-A59D-E76973A83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2598455"/>
              </p:ext>
            </p:extLst>
          </p:nvPr>
        </p:nvGraphicFramePr>
        <p:xfrm>
          <a:off x="449766" y="1289235"/>
          <a:ext cx="4912647" cy="422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4B10185-5E8D-40E4-95B8-0B9A676CD1F9}"/>
              </a:ext>
            </a:extLst>
          </p:cNvPr>
          <p:cNvSpPr txBox="1"/>
          <p:nvPr/>
        </p:nvSpPr>
        <p:spPr>
          <a:xfrm>
            <a:off x="4007062" y="348711"/>
            <a:ext cx="3244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79A64-2A97-4898-B819-8CC0B9567326}"/>
              </a:ext>
            </a:extLst>
          </p:cNvPr>
          <p:cNvSpPr txBox="1"/>
          <p:nvPr/>
        </p:nvSpPr>
        <p:spPr>
          <a:xfrm>
            <a:off x="7797652" y="348711"/>
            <a:ext cx="32446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Class:One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Unit:2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Lesson:4-6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Time:35minutes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3A95D04-CB19-40B4-B2A8-35548414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9467" y="3068447"/>
            <a:ext cx="3244645" cy="3296149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325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64D26B-63E4-4AA1-A666-E57196D38FF7}"/>
              </a:ext>
            </a:extLst>
          </p:cNvPr>
          <p:cNvSpPr txBox="1"/>
          <p:nvPr/>
        </p:nvSpPr>
        <p:spPr>
          <a:xfrm>
            <a:off x="417659" y="372918"/>
            <a:ext cx="4965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B4684-F036-4315-99D5-0D452E45AADE}"/>
              </a:ext>
            </a:extLst>
          </p:cNvPr>
          <p:cNvSpPr txBox="1"/>
          <p:nvPr/>
        </p:nvSpPr>
        <p:spPr>
          <a:xfrm>
            <a:off x="1156411" y="1573247"/>
            <a:ext cx="90259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………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Listening:1.1.1 become familiar with English sounds by listening to common English words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Speaking:1.1.1repeat after the teacher simple words and phrases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1.1.2say simple words and phrase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Reading:1.2.1Srecognize and read the alphabet both small and capital (non cursive)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Writing:1.1.1to practice letter shapes/simple writing patterns etc.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1.2.1write non cursive capital letters.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994D3-A8A0-4177-B96E-E3FCBE08A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85" t="24978" r="47246" b="35620"/>
          <a:stretch/>
        </p:blipFill>
        <p:spPr>
          <a:xfrm>
            <a:off x="10578930" y="4908637"/>
            <a:ext cx="1351877" cy="1618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655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C4037B-66A3-496A-9A71-8E67CADE1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538" r="3330" b="7365"/>
          <a:stretch/>
        </p:blipFill>
        <p:spPr>
          <a:xfrm>
            <a:off x="44217" y="5765369"/>
            <a:ext cx="12147783" cy="1092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591AAB-8153-45E9-A4C9-10C3F2B82816}"/>
              </a:ext>
            </a:extLst>
          </p:cNvPr>
          <p:cNvSpPr txBox="1"/>
          <p:nvPr/>
        </p:nvSpPr>
        <p:spPr>
          <a:xfrm>
            <a:off x="597814" y="561824"/>
            <a:ext cx="5757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Let's see some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1779F-475C-4CF7-9E41-E875B745B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12" y="1754470"/>
            <a:ext cx="3048559" cy="3886913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FF0000"/>
            </a:outerShdw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57942-2DED-4D43-B4E9-73DF2B2D3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18" y="2126429"/>
            <a:ext cx="3576947" cy="3576947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FF0000"/>
            </a:outerShdw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5A81A6-FB51-4C1E-9109-0C4C0BCB5D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" t="29730" r="75932" b="44464"/>
          <a:stretch/>
        </p:blipFill>
        <p:spPr>
          <a:xfrm>
            <a:off x="4418074" y="2259098"/>
            <a:ext cx="3355852" cy="2994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0328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AC68DFB-0253-40B6-AC9D-26FB0020F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720796"/>
              </p:ext>
            </p:extLst>
          </p:nvPr>
        </p:nvGraphicFramePr>
        <p:xfrm>
          <a:off x="929898" y="557938"/>
          <a:ext cx="10693831" cy="574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411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E9536AA-4B9D-4DEC-9550-DCE915C4A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>
                                            <p:graphicEl>
                                              <a:dgm id="{0E9536AA-4B9D-4DEC-9550-DCE915C4A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>
                                            <p:graphicEl>
                                              <a:dgm id="{0E9536AA-4B9D-4DEC-9550-DCE915C4A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>
                                            <p:graphicEl>
                                              <a:dgm id="{0E9536AA-4B9D-4DEC-9550-DCE915C4A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F42FCA-2A5F-42CC-9F35-70CCF3F3F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0">
                                            <p:graphicEl>
                                              <a:dgm id="{DAF42FCA-2A5F-42CC-9F35-70CCF3F3F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>
                                            <p:graphicEl>
                                              <a:dgm id="{DAF42FCA-2A5F-42CC-9F35-70CCF3F3F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">
                                            <p:graphicEl>
                                              <a:dgm id="{DAF42FCA-2A5F-42CC-9F35-70CCF3F3F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B05E3B-4E15-48DD-981C-E180EA0D7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">
                                            <p:graphicEl>
                                              <a:dgm id="{5EB05E3B-4E15-48DD-981C-E180EA0D7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0">
                                            <p:graphicEl>
                                              <a:dgm id="{5EB05E3B-4E15-48DD-981C-E180EA0D7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0">
                                            <p:graphicEl>
                                              <a:dgm id="{5EB05E3B-4E15-48DD-981C-E180EA0D7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9D44EF-C7B1-4D9B-9C7B-CF8CF5F5C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0">
                                            <p:graphicEl>
                                              <a:dgm id="{9C9D44EF-C7B1-4D9B-9C7B-CF8CF5F5C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0">
                                            <p:graphicEl>
                                              <a:dgm id="{9C9D44EF-C7B1-4D9B-9C7B-CF8CF5F5C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0">
                                            <p:graphicEl>
                                              <a:dgm id="{9C9D44EF-C7B1-4D9B-9C7B-CF8CF5F5C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72FBDF-7524-4D03-B981-1565B920B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0">
                                            <p:graphicEl>
                                              <a:dgm id="{DA72FBDF-7524-4D03-B981-1565B920B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0">
                                            <p:graphicEl>
                                              <a:dgm id="{DA72FBDF-7524-4D03-B981-1565B920B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0">
                                            <p:graphicEl>
                                              <a:dgm id="{DA72FBDF-7524-4D03-B981-1565B920B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9791A1-0F7B-46FE-95C0-F67345BF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10">
                                            <p:graphicEl>
                                              <a:dgm id="{2F9791A1-0F7B-46FE-95C0-F67345BF6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0">
                                            <p:graphicEl>
                                              <a:dgm id="{2F9791A1-0F7B-46FE-95C0-F67345BF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0">
                                            <p:graphicEl>
                                              <a:dgm id="{2F9791A1-0F7B-46FE-95C0-F67345BF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FDF1D3-ED4A-4101-B6E5-8F0E88665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0">
                                            <p:graphicEl>
                                              <a:dgm id="{CBFDF1D3-ED4A-4101-B6E5-8F0E88665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0">
                                            <p:graphicEl>
                                              <a:dgm id="{CBFDF1D3-ED4A-4101-B6E5-8F0E88665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10">
                                            <p:graphicEl>
                                              <a:dgm id="{CBFDF1D3-ED4A-4101-B6E5-8F0E88665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CC89DD-5CE5-4396-A2B1-CC7572212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0">
                                            <p:graphicEl>
                                              <a:dgm id="{69CC89DD-5CE5-4396-A2B1-CC7572212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0">
                                            <p:graphicEl>
                                              <a:dgm id="{69CC89DD-5CE5-4396-A2B1-CC7572212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0">
                                            <p:graphicEl>
                                              <a:dgm id="{69CC89DD-5CE5-4396-A2B1-CC7572212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D1161-BE6E-4F04-906F-046281966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10">
                                            <p:graphicEl>
                                              <a:dgm id="{921D1161-BE6E-4F04-906F-046281966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0">
                                            <p:graphicEl>
                                              <a:dgm id="{921D1161-BE6E-4F04-906F-046281966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0">
                                            <p:graphicEl>
                                              <a:dgm id="{921D1161-BE6E-4F04-906F-046281966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C4D673-10FC-41E8-88D0-C54FD74F0DE1}"/>
              </a:ext>
            </a:extLst>
          </p:cNvPr>
          <p:cNvSpPr txBox="1"/>
          <p:nvPr/>
        </p:nvSpPr>
        <p:spPr>
          <a:xfrm>
            <a:off x="486192" y="433147"/>
            <a:ext cx="358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declaration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40DD4-30F5-4FA2-AAC1-A23A6BFFE1C2}"/>
              </a:ext>
            </a:extLst>
          </p:cNvPr>
          <p:cNvSpPr txBox="1"/>
          <p:nvPr/>
        </p:nvSpPr>
        <p:spPr>
          <a:xfrm>
            <a:off x="850541" y="1433802"/>
            <a:ext cx="322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Latter-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BFC2C-7767-48C0-B352-2F55002BA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6" y="2366027"/>
            <a:ext cx="4012122" cy="4012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3FA64-8DDA-4224-B1A9-B0AB2C4776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7414" r="31666" b="3447"/>
          <a:stretch/>
        </p:blipFill>
        <p:spPr>
          <a:xfrm>
            <a:off x="6507425" y="822179"/>
            <a:ext cx="4217402" cy="5377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234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C4037B-66A3-496A-9A71-8E67CADE1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538" r="3330" b="7365"/>
          <a:stretch/>
        </p:blipFill>
        <p:spPr>
          <a:xfrm>
            <a:off x="44217" y="5765369"/>
            <a:ext cx="12147783" cy="1092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5A81A6-FB51-4C1E-9109-0C4C0BCB5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" t="29730" r="75932" b="44464"/>
          <a:stretch/>
        </p:blipFill>
        <p:spPr>
          <a:xfrm>
            <a:off x="3488833" y="529372"/>
            <a:ext cx="4479010" cy="3997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CA0688-C619-4382-82D5-EACE8B286C17}"/>
              </a:ext>
            </a:extLst>
          </p:cNvPr>
          <p:cNvSpPr txBox="1"/>
          <p:nvPr/>
        </p:nvSpPr>
        <p:spPr>
          <a:xfrm>
            <a:off x="4224049" y="4722896"/>
            <a:ext cx="3008579" cy="64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pple</a:t>
            </a:r>
          </a:p>
        </p:txBody>
      </p:sp>
    </p:spTree>
    <p:extLst>
      <p:ext uri="{BB962C8B-B14F-4D97-AF65-F5344CB8AC3E}">
        <p14:creationId xmlns:p14="http://schemas.microsoft.com/office/powerpoint/2010/main" val="94765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C4037B-66A3-496A-9A71-8E67CADE1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538" r="3330" b="7365"/>
          <a:stretch/>
        </p:blipFill>
        <p:spPr>
          <a:xfrm>
            <a:off x="44217" y="5765369"/>
            <a:ext cx="12147783" cy="1092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533ED9-5BAD-47FE-BBB0-796E91174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58" y="535269"/>
            <a:ext cx="5021450" cy="3949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B603D6-583A-47EC-83B1-3F8447F90A87}"/>
              </a:ext>
            </a:extLst>
          </p:cNvPr>
          <p:cNvSpPr txBox="1"/>
          <p:nvPr/>
        </p:nvSpPr>
        <p:spPr>
          <a:xfrm>
            <a:off x="4949125" y="4696310"/>
            <a:ext cx="229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</a:p>
        </p:txBody>
      </p:sp>
    </p:spTree>
    <p:extLst>
      <p:ext uri="{BB962C8B-B14F-4D97-AF65-F5344CB8AC3E}">
        <p14:creationId xmlns:p14="http://schemas.microsoft.com/office/powerpoint/2010/main" val="102147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C4037B-66A3-496A-9A71-8E67CADE1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538" r="3330" b="7365"/>
          <a:stretch/>
        </p:blipFill>
        <p:spPr>
          <a:xfrm>
            <a:off x="44217" y="5765369"/>
            <a:ext cx="12147783" cy="1092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B603D6-583A-47EC-83B1-3F8447F90A87}"/>
              </a:ext>
            </a:extLst>
          </p:cNvPr>
          <p:cNvSpPr txBox="1"/>
          <p:nvPr/>
        </p:nvSpPr>
        <p:spPr>
          <a:xfrm>
            <a:off x="4229897" y="4760762"/>
            <a:ext cx="377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Aeroplan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9D9D1A-DC32-44DA-9B2F-4B822C0BBCC2}"/>
              </a:ext>
            </a:extLst>
          </p:cNvPr>
          <p:cNvSpPr/>
          <p:nvPr/>
        </p:nvSpPr>
        <p:spPr>
          <a:xfrm>
            <a:off x="2014780" y="580864"/>
            <a:ext cx="7811145" cy="3851974"/>
          </a:xfrm>
          <a:prstGeom prst="rect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  <a:ln w="5715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7715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555</TotalTime>
  <Words>191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Century Gothic</vt:lpstr>
      <vt:lpstr>Garamond</vt:lpstr>
      <vt:lpstr>Times New Roman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86</cp:revision>
  <dcterms:created xsi:type="dcterms:W3CDTF">2018-03-06T04:51:24Z</dcterms:created>
  <dcterms:modified xsi:type="dcterms:W3CDTF">2020-12-08T14:03:26Z</dcterms:modified>
</cp:coreProperties>
</file>