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81" r:id="rId4"/>
    <p:sldId id="283" r:id="rId5"/>
    <p:sldId id="261" r:id="rId6"/>
    <p:sldId id="256" r:id="rId7"/>
    <p:sldId id="284" r:id="rId8"/>
    <p:sldId id="301" r:id="rId9"/>
    <p:sldId id="298" r:id="rId10"/>
    <p:sldId id="303" r:id="rId11"/>
    <p:sldId id="302" r:id="rId12"/>
    <p:sldId id="306" r:id="rId13"/>
    <p:sldId id="305" r:id="rId14"/>
    <p:sldId id="272" r:id="rId15"/>
    <p:sldId id="278" r:id="rId16"/>
    <p:sldId id="279" r:id="rId17"/>
    <p:sldId id="280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D9382-4A89-4646-B66A-4F249348B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DB0A09-3A1E-4DD0-B11C-52AB615B5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AA70E-2B02-438B-927E-7F2FE5060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08-Dec-20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56EA2-19B9-435C-AE91-D0B082EFB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C56D2-E9AB-4024-A871-D7552E0D6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8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A00D0-CDD7-4D30-9E44-6E510F644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4669B1-72F0-4BD4-8524-852C21FEB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F821F-39C5-4FB2-A59D-4BF4A9F4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08-Dec-20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8ECC4-CF4F-4A06-95F2-559246D62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CC20D-460B-414D-B4CC-30985B310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3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1B456F-F790-454C-B9B6-A00E3AAF4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BDC424-62A4-4C88-8DF8-5E5858A7E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6E01A-453A-4241-BF01-39A7A26EA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08-Dec-20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9D89E-71EB-4AD8-8402-D0D323CB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6D187-92FF-45EE-9641-23C22ECC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3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94A01-0ADC-4562-B3DF-3297FDD15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7D386-8BB6-4E6B-92A1-B40443F80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34524-47E0-4DDD-82C6-A5C6DBE06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08-Dec-20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FD459-9D9B-4EEB-BF82-F2B549705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07B4C-2391-44D0-8E4E-B1B177AA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2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B5A35-8656-4F17-9B91-878AB930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711F8-D452-4C30-93E9-3BA54EA8C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6D59C-E1BC-461E-88EB-421A768E4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08-Dec-20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AC5BB-253A-4BB4-8CC9-E0724318E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6293F-D281-459C-B548-7E6EEBEBA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2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857E2-8C9B-47CE-86D9-B5BE200C7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5C765-7488-437C-8585-CCF653265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9FA55-40EB-4D54-BE99-739B94930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F5F66-4584-41CB-AA67-D16E14F4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08-Dec-20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422B3-6019-484C-884F-E7636AAA3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504544-39EC-4AA1-AE65-7B13D6042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2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C4662-8CC4-4D23-B32B-3C7F9C510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8D8A3-917B-4495-B86D-EE2A63C2C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96297-650F-4757-9D14-2D0B3AB54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423ED0-8045-4BF9-B969-06F8DBD1A9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5B2471-A503-475A-A23F-8635E456BC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A1459D-6F58-4B5B-A7A5-80C3ED211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08-Dec-20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72AB30-962C-4804-9FD2-F0E039020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D56BEF-F321-47D5-B952-CA9958BE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2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03C16-9930-4BC5-BD7F-AD657F5F4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DFF659-7AE7-4DE1-80D9-29862E0D0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08-Dec-20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86E33B-8F4A-459D-AEAE-709267F5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3CE6DA-8F53-4A14-8D46-94C081D9B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8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80C754-2A94-49B0-BFD2-7770AD373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08-Dec-20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84C09D-8268-40AA-BACE-558AE0EB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07B26-E251-4A9A-AD19-6A2B6A90B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97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E5DA0-15BC-4DB1-AB55-DC428D6B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3C2EC-FAD0-4970-B4DE-32B370551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AE3F4-4BA4-4021-9E46-95E9F0500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F5396-9FE0-46C4-BAA2-6FAEB91B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08-Dec-20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10519-9EDD-4531-BDC5-DF3604D32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B8F35-ABE0-46DF-97EC-64E4D62E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2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F1923-388B-4221-A4AA-CA1958995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6EA750-4F84-4A7D-9C9B-2A06B4E40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519E92-20CF-42CC-A7EB-D9B0A31F6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84EF5C-6676-4AA8-876A-101489D8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08-Dec-20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247F4C-A249-4BB4-AE57-AE1FCAB93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46400-C9A2-4F45-AC85-BAF892585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0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9C09A7-5E92-4371-AD2E-ED141EB94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D7E06-2641-40B9-98BE-10D3C2983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FE15D-07B9-4969-B6A9-8EFFBC768D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D0CED-6DB2-4270-8C28-DB932DD42850}" type="datetimeFigureOut">
              <a:rPr lang="en-US" smtClean="0"/>
              <a:t>08-Dec-20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02EC6-FAB9-4324-BBDF-A100935AA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E79C9-A753-486C-B21C-438D54589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2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osmos_001.JPG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F551A-B7DB-4B7E-84EC-BA717E2A0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0664"/>
            <a:ext cx="9144000" cy="44349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8DB667-E635-4223-B492-30B262958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7913" y="3602037"/>
            <a:ext cx="7681776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EA70CF-C65A-4F93-9A99-04A079625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4" y="365938"/>
            <a:ext cx="11383617" cy="6121397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3F068AE2-DC3C-4B72-AC63-1830C1645973}"/>
              </a:ext>
            </a:extLst>
          </p:cNvPr>
          <p:cNvSpPr/>
          <p:nvPr/>
        </p:nvSpPr>
        <p:spPr>
          <a:xfrm>
            <a:off x="106016" y="0"/>
            <a:ext cx="11966714" cy="6858000"/>
          </a:xfrm>
          <a:prstGeom prst="frame">
            <a:avLst>
              <a:gd name="adj1" fmla="val 2258"/>
            </a:avLst>
          </a:prstGeom>
          <a:gradFill>
            <a:gsLst>
              <a:gs pos="3000">
                <a:srgbClr val="00B050"/>
              </a:gs>
              <a:gs pos="54000">
                <a:srgbClr val="FF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59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739AC2D-547F-47A6-9685-DB49EB665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56708"/>
            <a:ext cx="10176163" cy="3387437"/>
          </a:xfrm>
          <a:solidFill>
            <a:schemeClr val="accent3"/>
          </a:solidFill>
        </p:spPr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0DC782-8E3B-4E4F-800F-0C2704233536}"/>
              </a:ext>
            </a:extLst>
          </p:cNvPr>
          <p:cNvSpPr/>
          <p:nvPr/>
        </p:nvSpPr>
        <p:spPr>
          <a:xfrm>
            <a:off x="4153654" y="2364104"/>
            <a:ext cx="4071391" cy="2360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ধূমপানে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ক্ষতিকর দিক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F33029B-EE3B-4265-9222-21AA381E72B8}"/>
              </a:ext>
            </a:extLst>
          </p:cNvPr>
          <p:cNvSpPr/>
          <p:nvPr/>
        </p:nvSpPr>
        <p:spPr>
          <a:xfrm>
            <a:off x="8114919" y="3140257"/>
            <a:ext cx="997528" cy="515139"/>
          </a:xfrm>
          <a:prstGeom prst="rightArrow">
            <a:avLst>
              <a:gd name="adj1" fmla="val 50000"/>
              <a:gd name="adj2" fmla="val 48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88E766E-AE84-4564-AB39-2BD68F47B9B0}"/>
              </a:ext>
            </a:extLst>
          </p:cNvPr>
          <p:cNvSpPr/>
          <p:nvPr/>
        </p:nvSpPr>
        <p:spPr>
          <a:xfrm>
            <a:off x="9240735" y="3098850"/>
            <a:ext cx="1865189" cy="155863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যক্ষা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2D04574F-F336-4015-9B68-C1BB8D657F77}"/>
              </a:ext>
            </a:extLst>
          </p:cNvPr>
          <p:cNvSpPr/>
          <p:nvPr/>
        </p:nvSpPr>
        <p:spPr>
          <a:xfrm>
            <a:off x="5939258" y="459989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EF442EF-AE85-416B-AC05-F824A5A81910}"/>
              </a:ext>
            </a:extLst>
          </p:cNvPr>
          <p:cNvSpPr/>
          <p:nvPr/>
        </p:nvSpPr>
        <p:spPr>
          <a:xfrm>
            <a:off x="4973782" y="5554590"/>
            <a:ext cx="2428109" cy="102869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নিউমোনিয়া 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FEBFB277-9FDF-4AB9-9524-1CF276ACB8AF}"/>
              </a:ext>
            </a:extLst>
          </p:cNvPr>
          <p:cNvSpPr/>
          <p:nvPr/>
        </p:nvSpPr>
        <p:spPr>
          <a:xfrm>
            <a:off x="3285372" y="365539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FC0F5A94-697E-408E-8819-09EAE062AE09}"/>
              </a:ext>
            </a:extLst>
          </p:cNvPr>
          <p:cNvSpPr/>
          <p:nvPr/>
        </p:nvSpPr>
        <p:spPr>
          <a:xfrm>
            <a:off x="3624865" y="4823070"/>
            <a:ext cx="208677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3534FC4-2940-49BC-914A-55CCBF10F84E}"/>
              </a:ext>
            </a:extLst>
          </p:cNvPr>
          <p:cNvSpPr/>
          <p:nvPr/>
        </p:nvSpPr>
        <p:spPr>
          <a:xfrm>
            <a:off x="956434" y="3394473"/>
            <a:ext cx="2253208" cy="161045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কাশি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D12D7A9-7FA1-4A62-9EEC-C5780C37F8E4}"/>
              </a:ext>
            </a:extLst>
          </p:cNvPr>
          <p:cNvSpPr/>
          <p:nvPr/>
        </p:nvSpPr>
        <p:spPr>
          <a:xfrm>
            <a:off x="1434762" y="4995086"/>
            <a:ext cx="2646218" cy="146057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শ্বাসনালী প্রদাহ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A42175-620D-4226-A7DD-5D4C78300CAE}"/>
              </a:ext>
            </a:extLst>
          </p:cNvPr>
          <p:cNvSpPr/>
          <p:nvPr/>
        </p:nvSpPr>
        <p:spPr>
          <a:xfrm>
            <a:off x="7014878" y="4608186"/>
            <a:ext cx="2286000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ক্যান্সার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6BB985-9B1F-4FDC-B749-99C86AF64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95" y="444904"/>
            <a:ext cx="3564143" cy="24881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EF59F2-632C-4840-83ED-4F2DE8D46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364" y="444904"/>
            <a:ext cx="3558443" cy="24645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DFEE91-0F88-4A86-9BE0-40700EE858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133" y="444905"/>
            <a:ext cx="3455733" cy="1944338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FF4C47C2-6FB8-4DFA-9833-664AB546DDBC}"/>
              </a:ext>
            </a:extLst>
          </p:cNvPr>
          <p:cNvSpPr/>
          <p:nvPr/>
        </p:nvSpPr>
        <p:spPr>
          <a:xfrm>
            <a:off x="8870131" y="5410310"/>
            <a:ext cx="1865189" cy="14406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A2E2ABF3-52AC-4E3B-B89D-2E1485960A18}"/>
              </a:ext>
            </a:extLst>
          </p:cNvPr>
          <p:cNvSpPr/>
          <p:nvPr/>
        </p:nvSpPr>
        <p:spPr>
          <a:xfrm>
            <a:off x="7921076" y="378064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D627D1BF-C627-4079-812C-65F0FBDFFA4E}"/>
              </a:ext>
            </a:extLst>
          </p:cNvPr>
          <p:cNvSpPr/>
          <p:nvPr/>
        </p:nvSpPr>
        <p:spPr>
          <a:xfrm>
            <a:off x="10010649" y="4597553"/>
            <a:ext cx="484632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5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F244-40A0-4840-934D-3E1F64DA2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708" y="365125"/>
            <a:ext cx="6858001" cy="14605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br>
              <a:rPr lang="bn-IN" sz="53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ধূমপানে ক্ষতিকর দিক </a:t>
            </a:r>
            <a:b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63FB-F467-4CD4-B1A3-D70BE5467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7047E2-8EE9-407E-81B9-5B52386AF81B}"/>
              </a:ext>
            </a:extLst>
          </p:cNvPr>
          <p:cNvSpPr/>
          <p:nvPr/>
        </p:nvSpPr>
        <p:spPr>
          <a:xfrm>
            <a:off x="2701636" y="1825625"/>
            <a:ext cx="7675419" cy="2078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আর্থিক ক্ষতি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মহিলা ও শিশু ক্ষতিগ্রস্ত হয় 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পরিবেশ নষ্ট করে </a:t>
            </a: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2D35E8-B5FC-41B9-9A16-DEAC15BE3C90}"/>
              </a:ext>
            </a:extLst>
          </p:cNvPr>
          <p:cNvSpPr/>
          <p:nvPr/>
        </p:nvSpPr>
        <p:spPr>
          <a:xfrm>
            <a:off x="2382981" y="3903663"/>
            <a:ext cx="8312728" cy="216758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ধূমপান একপ্রকার অপচয়। এ প্রসঙ্গে আল্লাহ পাক বলেছেন-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“নিশ্চয়ই অপচয়কারী শয়তানের ভাই।”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60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F244-40A0-4840-934D-3E1F64DA2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2073" y="409187"/>
            <a:ext cx="5680363" cy="14605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br>
              <a:rPr lang="bn-IN" sz="53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900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3261B2A-7FF6-4D47-82E8-47AE74C09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950649"/>
            <a:ext cx="4156364" cy="2597727"/>
          </a:xfr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2D35E8-B5FC-41B9-9A16-DEAC15BE3C90}"/>
              </a:ext>
            </a:extLst>
          </p:cNvPr>
          <p:cNvSpPr/>
          <p:nvPr/>
        </p:nvSpPr>
        <p:spPr>
          <a:xfrm>
            <a:off x="4641276" y="4409831"/>
            <a:ext cx="3654133" cy="154146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সচেতনতা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01A7C5-4553-42D1-83AA-42EA0E0C2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867" y="1927658"/>
            <a:ext cx="3654133" cy="264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9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F244-40A0-4840-934D-3E1F64DA2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399" y="478846"/>
            <a:ext cx="6844147" cy="1326861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br>
              <a:rPr lang="bn-IN" sz="53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60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ধূমপানে ক্ষতিকর দিক </a:t>
            </a:r>
            <a:b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24A1D3E-4BDD-412B-9DAA-D96F3FC1F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017" y="2032862"/>
            <a:ext cx="2743200" cy="1666875"/>
          </a:xfr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2D35E8-B5FC-41B9-9A16-DEAC15BE3C90}"/>
              </a:ext>
            </a:extLst>
          </p:cNvPr>
          <p:cNvSpPr/>
          <p:nvPr/>
        </p:nvSpPr>
        <p:spPr>
          <a:xfrm>
            <a:off x="2563738" y="3699737"/>
            <a:ext cx="8312728" cy="216758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ধূমপান  জ্ঞান বুদ্ধি লোপ করে। এ প্রসঙ্গে  রাসুল (সাঃ) বলেছেন-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 যা জ্ঞান বুদ্ধি লোপ করে দেয় তাই মাদক।” 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0BECF4-EEC1-4559-9A6B-9543E94946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8" y="1957477"/>
            <a:ext cx="2945390" cy="18762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C5AEF4-E929-4C7C-B60B-FEBBA1DAE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415" y="199476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76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E992-3EFB-48E5-BC2D-BFE63310E70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AA434-967C-4BA8-A939-9AD837879AD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ধূমপানে কী কী অপচয় হয়।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2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A21CD-202A-4731-A5B4-436F9D7DF97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4737C-20CA-4013-A0C7-EBD76CC6604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bn-IN" sz="60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ধূমপানের অর্থনৈতিক  প্রভাব কী কী হতে পারে  </a:t>
            </a:r>
            <a:endParaRPr lang="en-US" sz="6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36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34E75-F536-443D-A86B-88D4F90DB16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45B1C-13AD-400B-95BF-F7699F3FB90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IN" sz="4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ধূমপান </a:t>
            </a:r>
            <a:r>
              <a:rPr lang="bn-BD" sz="4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IN" sz="4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ধূমপায়ীর সাথে তার পরিবার কীভাবে ক্ষতিগ্রস্ত হয়।</a:t>
            </a:r>
            <a:endParaRPr lang="bn-BD" sz="48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53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B8F30-6B5B-4E20-921D-8A3FB796E78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7690B-0D78-445A-AD1F-973443EC020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5400">
                <a:latin typeface="NikoshBAN" panose="02000000000000000000" pitchFamily="2" charset="0"/>
                <a:cs typeface="NikoshBAN" panose="02000000000000000000" pitchFamily="2" charset="0"/>
              </a:rPr>
              <a:t>মাদক কীভাবে পরিবার ও সমাজকে ধ্বংশ করছে তা বিস্তারিত উল্লেখ কর।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17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E4211-EC92-49EC-BA22-D634709AD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51446"/>
            <a:ext cx="10880035" cy="1325563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77D5B9-8740-4215-A8FB-E7447BFDB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599" y="1577009"/>
            <a:ext cx="10880035" cy="506233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819D2B-6EB6-44D1-B563-F4FBEB96B74D}"/>
              </a:ext>
            </a:extLst>
          </p:cNvPr>
          <p:cNvSpPr txBox="1"/>
          <p:nvPr/>
        </p:nvSpPr>
        <p:spPr>
          <a:xfrm>
            <a:off x="1842052" y="6176963"/>
            <a:ext cx="85609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en.wikipedia.org/wiki/File:Cosmos_001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E1B27638-FFC0-48C7-B99E-BD59C0F4E375}"/>
              </a:ext>
            </a:extLst>
          </p:cNvPr>
          <p:cNvSpPr/>
          <p:nvPr/>
        </p:nvSpPr>
        <p:spPr>
          <a:xfrm>
            <a:off x="0" y="0"/>
            <a:ext cx="11966714" cy="6858000"/>
          </a:xfrm>
          <a:prstGeom prst="frame">
            <a:avLst>
              <a:gd name="adj1" fmla="val 2258"/>
            </a:avLst>
          </a:prstGeom>
          <a:gradFill>
            <a:gsLst>
              <a:gs pos="3000">
                <a:srgbClr val="00B050"/>
              </a:gs>
              <a:gs pos="54000">
                <a:srgbClr val="FF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714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76166-AD8E-41DA-87BC-0D22DB588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464" y="365125"/>
            <a:ext cx="9949070" cy="1658229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6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41C80-8C6D-46D0-9629-74913F87A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709" y="2055813"/>
            <a:ext cx="3796145" cy="4363829"/>
          </a:xfrm>
          <a:solidFill>
            <a:srgbClr val="92D050"/>
          </a:solidFill>
        </p:spPr>
        <p:txBody>
          <a:bodyPr>
            <a:normAutofit fontScale="85000" lnSpcReduction="20000"/>
          </a:bodyPr>
          <a:lstStyle/>
          <a:p>
            <a:pPr algn="ctr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মোঃ আবু তাহের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রত্না উচ্চ বিদ্যালয়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বানিয়াচং, হবিগঞ্জ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০১৭১৩-৮০৯৮১২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2C1E52A1-F882-48D7-B093-4410AB12FA09}"/>
              </a:ext>
            </a:extLst>
          </p:cNvPr>
          <p:cNvSpPr/>
          <p:nvPr/>
        </p:nvSpPr>
        <p:spPr>
          <a:xfrm>
            <a:off x="119268" y="0"/>
            <a:ext cx="11966714" cy="6858000"/>
          </a:xfrm>
          <a:prstGeom prst="frame">
            <a:avLst>
              <a:gd name="adj1" fmla="val 2258"/>
            </a:avLst>
          </a:prstGeom>
          <a:gradFill>
            <a:gsLst>
              <a:gs pos="3000">
                <a:srgbClr val="00B050"/>
              </a:gs>
              <a:gs pos="54000">
                <a:srgbClr val="FF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7A2B5E-0771-4036-B9D6-63E75F1E6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15" y="2623672"/>
            <a:ext cx="2888494" cy="322811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1416B50-4558-4685-8B15-38A674A38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854" y="2023354"/>
            <a:ext cx="3621804" cy="43962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047481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5E6E3-0EDD-4237-8FEC-0FBF65B4D9A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EC305-71B3-4A69-9E85-8654373F0AE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শ্রেনিঃ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6ষ্ঠ 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পাঠ- 12 (আ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খলাক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1671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6778E6-8B9D-4B31-9844-4E9581164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1654553"/>
            <a:ext cx="4849090" cy="3163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5AB0B0-61BE-44C2-BB31-F98EDFCB4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91" y="1654553"/>
            <a:ext cx="4849091" cy="316309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7BD918-8D0A-4A3B-BE76-C98FFBF48217}"/>
              </a:ext>
            </a:extLst>
          </p:cNvPr>
          <p:cNvSpPr/>
          <p:nvPr/>
        </p:nvSpPr>
        <p:spPr>
          <a:xfrm>
            <a:off x="1814946" y="213680"/>
            <a:ext cx="9365671" cy="14408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ভাল করে দেখ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7080168-4B7C-459B-B345-59EFC59A0794}"/>
              </a:ext>
            </a:extLst>
          </p:cNvPr>
          <p:cNvSpPr/>
          <p:nvPr/>
        </p:nvSpPr>
        <p:spPr>
          <a:xfrm>
            <a:off x="3103418" y="4817651"/>
            <a:ext cx="7038109" cy="9144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কোন ধরণের মাদক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975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Down 1">
            <a:extLst>
              <a:ext uri="{FF2B5EF4-FFF2-40B4-BE49-F238E27FC236}">
                <a16:creationId xmlns:a16="http://schemas.microsoft.com/office/drawing/2014/main" id="{FC47B93E-A778-4659-B672-7C9603212BED}"/>
              </a:ext>
            </a:extLst>
          </p:cNvPr>
          <p:cNvSpPr/>
          <p:nvPr/>
        </p:nvSpPr>
        <p:spPr>
          <a:xfrm>
            <a:off x="1510748" y="193965"/>
            <a:ext cx="9382538" cy="1198979"/>
          </a:xfrm>
          <a:prstGeom prst="downArrow">
            <a:avLst>
              <a:gd name="adj1" fmla="val 50000"/>
              <a:gd name="adj2" fmla="val 4509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343777-0DCC-41C5-AF54-AC1BD45FB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829" y="1502035"/>
            <a:ext cx="3633373" cy="28067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0FD502-601A-4D75-B2B4-E6CADD561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202" y="1392944"/>
            <a:ext cx="4059815" cy="304094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BAAF534-EDB4-4391-B1EC-FB07E60DB21A}"/>
              </a:ext>
            </a:extLst>
          </p:cNvPr>
          <p:cNvSpPr/>
          <p:nvPr/>
        </p:nvSpPr>
        <p:spPr>
          <a:xfrm>
            <a:off x="2750974" y="4542978"/>
            <a:ext cx="7707043" cy="16500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ধূমপান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2489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AE5A-3A07-4C72-BBDD-002356D7F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149" y="585542"/>
            <a:ext cx="10721008" cy="170749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8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80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8000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96919D-3886-40BB-B277-B6149964F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1149" y="2293034"/>
            <a:ext cx="10721008" cy="397942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ধূমপান ও মাদকাসক্তি সম্পর্কে 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পারবে।</a:t>
            </a:r>
            <a:endParaRPr lang="bn-IN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&gt; মাদকদ্রব্যের তালিকা তৈরী করতে 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endParaRPr lang="bn-IN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 &gt;  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ধূমপান ও মাদকাসক্তির আর্থিক ক্ষতি ও স্বাস্থ্যঝুকি ব্যাখ্যা 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pPr algn="l"/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06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739AC2D-547F-47A6-9685-DB49EB665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8999"/>
            <a:ext cx="10515600" cy="3387437"/>
          </a:xfrm>
        </p:spPr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0DC782-8E3B-4E4F-800F-0C2704233536}"/>
              </a:ext>
            </a:extLst>
          </p:cNvPr>
          <p:cNvSpPr/>
          <p:nvPr/>
        </p:nvSpPr>
        <p:spPr>
          <a:xfrm>
            <a:off x="4153654" y="2364104"/>
            <a:ext cx="4071391" cy="2007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ধূমপানে ক্ষতিকর দিক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F33029B-EE3B-4265-9222-21AA381E72B8}"/>
              </a:ext>
            </a:extLst>
          </p:cNvPr>
          <p:cNvSpPr/>
          <p:nvPr/>
        </p:nvSpPr>
        <p:spPr>
          <a:xfrm>
            <a:off x="8114919" y="3714680"/>
            <a:ext cx="9975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88E766E-AE84-4564-AB39-2BD68F47B9B0}"/>
              </a:ext>
            </a:extLst>
          </p:cNvPr>
          <p:cNvSpPr/>
          <p:nvPr/>
        </p:nvSpPr>
        <p:spPr>
          <a:xfrm>
            <a:off x="9128988" y="2876077"/>
            <a:ext cx="2208271" cy="155863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2D04574F-F336-4015-9B68-C1BB8D657F77}"/>
              </a:ext>
            </a:extLst>
          </p:cNvPr>
          <p:cNvSpPr/>
          <p:nvPr/>
        </p:nvSpPr>
        <p:spPr>
          <a:xfrm>
            <a:off x="6635326" y="456363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EF442EF-AE85-416B-AC05-F824A5A81910}"/>
              </a:ext>
            </a:extLst>
          </p:cNvPr>
          <p:cNvSpPr/>
          <p:nvPr/>
        </p:nvSpPr>
        <p:spPr>
          <a:xfrm>
            <a:off x="5315119" y="5554590"/>
            <a:ext cx="2086772" cy="1261846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পারিবারিক 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FEBFB277-9FDF-4AB9-9524-1CF276ACB8AF}"/>
              </a:ext>
            </a:extLst>
          </p:cNvPr>
          <p:cNvSpPr/>
          <p:nvPr/>
        </p:nvSpPr>
        <p:spPr>
          <a:xfrm>
            <a:off x="3285372" y="365539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FC0F5A94-697E-408E-8819-09EAE062AE09}"/>
              </a:ext>
            </a:extLst>
          </p:cNvPr>
          <p:cNvSpPr/>
          <p:nvPr/>
        </p:nvSpPr>
        <p:spPr>
          <a:xfrm>
            <a:off x="3624865" y="4823070"/>
            <a:ext cx="208677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3534FC4-2940-49BC-914A-55CCBF10F84E}"/>
              </a:ext>
            </a:extLst>
          </p:cNvPr>
          <p:cNvSpPr/>
          <p:nvPr/>
        </p:nvSpPr>
        <p:spPr>
          <a:xfrm>
            <a:off x="838201" y="2909455"/>
            <a:ext cx="2253208" cy="161045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মানসিক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D12D7A9-7FA1-4A62-9EEC-C5780C37F8E4}"/>
              </a:ext>
            </a:extLst>
          </p:cNvPr>
          <p:cNvSpPr/>
          <p:nvPr/>
        </p:nvSpPr>
        <p:spPr>
          <a:xfrm>
            <a:off x="1177637" y="4724941"/>
            <a:ext cx="2646218" cy="146057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34E083-BB7F-484D-8AD4-70A40E80C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86" y="489713"/>
            <a:ext cx="3643004" cy="20400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0CE350-020C-451B-9B95-8ECA9900E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921" y="511106"/>
            <a:ext cx="3065697" cy="20400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B76F9D-5112-407C-A67C-26E2E9174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97" y="486641"/>
            <a:ext cx="3095625" cy="204008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A42175-620D-4226-A7DD-5D4C78300CAE}"/>
              </a:ext>
            </a:extLst>
          </p:cNvPr>
          <p:cNvSpPr/>
          <p:nvPr/>
        </p:nvSpPr>
        <p:spPr>
          <a:xfrm>
            <a:off x="8548255" y="5776540"/>
            <a:ext cx="2286000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0867B7A-4D5D-4100-8466-FC42F284E2E2}"/>
              </a:ext>
            </a:extLst>
          </p:cNvPr>
          <p:cNvSpPr/>
          <p:nvPr/>
        </p:nvSpPr>
        <p:spPr>
          <a:xfrm>
            <a:off x="7478621" y="594319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4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A85756-D5B8-4700-BCA8-07C2447B9D34}"/>
              </a:ext>
            </a:extLst>
          </p:cNvPr>
          <p:cNvSpPr/>
          <p:nvPr/>
        </p:nvSpPr>
        <p:spPr>
          <a:xfrm>
            <a:off x="1177636" y="124690"/>
            <a:ext cx="9559635" cy="2133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আল্লাহ পাক বলেছেন,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তোমরা উত্তম ও পবিত্র জিনি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ষ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খাও যা আমি রিজিক হিসেবে দিয়েছি।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”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CBB3BA42-2622-4298-B264-42B9AC0C804B}"/>
              </a:ext>
            </a:extLst>
          </p:cNvPr>
          <p:cNvSpPr/>
          <p:nvPr/>
        </p:nvSpPr>
        <p:spPr>
          <a:xfrm>
            <a:off x="5611091" y="2424545"/>
            <a:ext cx="484632" cy="1004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21D3B9-2A8D-4F3F-9C2F-F0D7D6BB960E}"/>
              </a:ext>
            </a:extLst>
          </p:cNvPr>
          <p:cNvSpPr/>
          <p:nvPr/>
        </p:nvSpPr>
        <p:spPr>
          <a:xfrm>
            <a:off x="4578857" y="3451513"/>
            <a:ext cx="2549097" cy="20089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0C3F91-3F1C-4360-BA9D-726F0161B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69" y="2402030"/>
            <a:ext cx="3782291" cy="30583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2F86CA-AAF7-46A1-9986-A1FDC8A16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36" y="2415885"/>
            <a:ext cx="3582209" cy="305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15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900521-7977-4DC5-821F-4D679CFF2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46" y="849448"/>
            <a:ext cx="3126775" cy="30878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1EC0DC-2203-4E93-8430-EA0AABB02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421" y="871099"/>
            <a:ext cx="4034763" cy="30878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04E13C-B432-4CE4-9E7F-5A1452CE67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80" y="871099"/>
            <a:ext cx="3443265" cy="308783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26245C0-9971-47CA-BA48-B6EFE2161C40}"/>
              </a:ext>
            </a:extLst>
          </p:cNvPr>
          <p:cNvSpPr/>
          <p:nvPr/>
        </p:nvSpPr>
        <p:spPr>
          <a:xfrm>
            <a:off x="1364672" y="4274996"/>
            <a:ext cx="9462655" cy="1787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“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নেশা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যাবতীয়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মদই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হারাম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।” </a:t>
            </a:r>
          </a:p>
        </p:txBody>
      </p:sp>
    </p:spTree>
    <p:extLst>
      <p:ext uri="{BB962C8B-B14F-4D97-AF65-F5344CB8AC3E}">
        <p14:creationId xmlns:p14="http://schemas.microsoft.com/office/powerpoint/2010/main" val="2320253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270</Words>
  <Application>Microsoft Office PowerPoint</Application>
  <PresentationFormat>Widescreen</PresentationFormat>
  <Paragraphs>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  </vt:lpstr>
      <vt:lpstr>শিক্ষক পরিচিতি </vt:lpstr>
      <vt:lpstr>পাঠ পরিচিতি</vt:lpstr>
      <vt:lpstr>PowerPoint Presentation</vt:lpstr>
      <vt:lpstr>PowerPoint Presentation</vt:lpstr>
      <vt:lpstr>শিখন ফল</vt:lpstr>
      <vt:lpstr>PowerPoint Presentation</vt:lpstr>
      <vt:lpstr>PowerPoint Presentation</vt:lpstr>
      <vt:lpstr>PowerPoint Presentation</vt:lpstr>
      <vt:lpstr>PowerPoint Presentation</vt:lpstr>
      <vt:lpstr> ধূমপানে ক্ষতিকর দিক  </vt:lpstr>
      <vt:lpstr>  প্রয়োজন  </vt:lpstr>
      <vt:lpstr> ধূমপানে ক্ষতিকর দিক  </vt:lpstr>
      <vt:lpstr>একক কাজ</vt:lpstr>
      <vt:lpstr>দলীয় কাজ </vt:lpstr>
      <vt:lpstr> মূল্যায়ন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শিখন ফল</dc:title>
  <dc:creator>hp</dc:creator>
  <cp:lastModifiedBy>hp</cp:lastModifiedBy>
  <cp:revision>104</cp:revision>
  <dcterms:created xsi:type="dcterms:W3CDTF">2020-10-16T17:30:42Z</dcterms:created>
  <dcterms:modified xsi:type="dcterms:W3CDTF">2020-12-08T10:36:52Z</dcterms:modified>
</cp:coreProperties>
</file>